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80" r:id="rId2"/>
    <p:sldId id="290" r:id="rId3"/>
    <p:sldId id="258" r:id="rId4"/>
    <p:sldId id="257" r:id="rId5"/>
    <p:sldId id="260" r:id="rId6"/>
    <p:sldId id="289" r:id="rId7"/>
    <p:sldId id="272" r:id="rId8"/>
    <p:sldId id="291" r:id="rId9"/>
    <p:sldId id="261" r:id="rId10"/>
    <p:sldId id="262" r:id="rId11"/>
    <p:sldId id="263" r:id="rId12"/>
    <p:sldId id="264" r:id="rId13"/>
    <p:sldId id="292" r:id="rId14"/>
    <p:sldId id="293" r:id="rId15"/>
    <p:sldId id="287" r:id="rId16"/>
    <p:sldId id="288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308" autoAdjust="0"/>
    <p:restoredTop sz="94660"/>
  </p:normalViewPr>
  <p:slideViewPr>
    <p:cSldViewPr snapToGrid="0">
      <p:cViewPr varScale="1">
        <p:scale>
          <a:sx n="82" d="100"/>
          <a:sy n="82" d="100"/>
        </p:scale>
        <p:origin x="-706" y="-9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8499AB-698B-4979-B2F7-E86B5397F7DC}" type="datetimeFigureOut">
              <a:rPr lang="en-US" smtClean="0"/>
              <a:pPr/>
              <a:t>8/24/2026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ADED62-10A3-455A-83C3-30077AB4FD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756181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A07295-77FC-4F80-82CA-6BC0FBCB4A21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981838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4F74FE-328F-4439-9428-CEE6A52C9611}" type="datetimeFigureOut">
              <a:rPr lang="en-US" smtClean="0"/>
              <a:pPr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E4C5FD4-F860-4391-B489-A983E0C014D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48341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4F74FE-328F-4439-9428-CEE6A52C9611}" type="datetimeFigureOut">
              <a:rPr lang="en-US" smtClean="0"/>
              <a:pPr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E4C5FD4-F860-4391-B489-A983E0C014D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777517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4F74FE-328F-4439-9428-CEE6A52C9611}" type="datetimeFigureOut">
              <a:rPr lang="en-US" smtClean="0"/>
              <a:pPr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E4C5FD4-F860-4391-B489-A983E0C014D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77485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4F74FE-328F-4439-9428-CEE6A52C9611}" type="datetimeFigureOut">
              <a:rPr lang="en-US" smtClean="0"/>
              <a:pPr/>
              <a:t>8/24/2026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E4C5FD4-F860-4391-B489-A983E0C014D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615979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4F74FE-328F-4439-9428-CEE6A52C9611}" type="datetimeFigureOut">
              <a:rPr lang="en-US" smtClean="0"/>
              <a:pPr/>
              <a:t>8/24/2026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E4C5FD4-F860-4391-B489-A983E0C014D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626172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4F74FE-328F-4439-9428-CEE6A52C9611}" type="datetimeFigureOut">
              <a:rPr lang="en-US" smtClean="0"/>
              <a:pPr/>
              <a:t>8/24/2026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E4C5FD4-F860-4391-B489-A983E0C014D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215951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4F74FE-328F-4439-9428-CEE6A52C9611}" type="datetimeFigureOut">
              <a:rPr lang="en-US" smtClean="0"/>
              <a:pPr/>
              <a:t>8/24/2026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E4C5FD4-F860-4391-B489-A983E0C014D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563844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4F74FE-328F-4439-9428-CEE6A52C9611}" type="datetimeFigureOut">
              <a:rPr lang="en-US" smtClean="0"/>
              <a:pPr/>
              <a:t>8/24/2026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E4C5FD4-F860-4391-B489-A983E0C014D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451095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4F74FE-328F-4439-9428-CEE6A52C9611}" type="datetimeFigureOut">
              <a:rPr lang="en-US" smtClean="0"/>
              <a:pPr/>
              <a:t>8/24/2026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E4C5FD4-F860-4391-B489-A983E0C014D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208334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4F74FE-328F-4439-9428-CEE6A52C9611}" type="datetimeFigureOut">
              <a:rPr lang="en-US" smtClean="0"/>
              <a:pPr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E4C5FD4-F860-4391-B489-A983E0C014D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232553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4F74FE-328F-4439-9428-CEE6A52C9611}" type="datetimeFigureOut">
              <a:rPr lang="en-US" smtClean="0"/>
              <a:pPr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E4C5FD4-F860-4391-B489-A983E0C014D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185924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6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3472E1B2-DDA8-45FF-B585-E55DBCE7207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27948" y="6454778"/>
            <a:ext cx="7098453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6B95A01A-A73F-4F95-AFFF-402EEAD8ABD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603573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ame 6"/>
          <p:cNvSpPr/>
          <p:nvPr userDrawn="1"/>
        </p:nvSpPr>
        <p:spPr>
          <a:xfrm>
            <a:off x="0" y="1"/>
            <a:ext cx="12192000" cy="6858000"/>
          </a:xfrm>
          <a:prstGeom prst="frame">
            <a:avLst>
              <a:gd name="adj1" fmla="val 1196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671121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gi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E6A0AF2C-95D3-46F5-883E-198F076169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1450" y="206556"/>
            <a:ext cx="11775077" cy="634854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B9338A73-8601-40E8-9321-EE5A986BA84E}"/>
              </a:ext>
            </a:extLst>
          </p:cNvPr>
          <p:cNvSpPr/>
          <p:nvPr/>
        </p:nvSpPr>
        <p:spPr>
          <a:xfrm>
            <a:off x="1393873" y="2460288"/>
            <a:ext cx="9944979" cy="14714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s-IN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মাল্টিমিডিয়া ক্লাসে সবাইকে স্বাগতম</a:t>
            </a:r>
            <a:endParaRPr lang="en-US" sz="5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8893474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 advTm="128138"/>
    </mc:Choice>
    <mc:Fallback>
      <p:transition advTm="12813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repeatCount="indefinite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9179 -0.04537 L 0.25 -2.22222E-6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7083" y="22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23334" y="2976963"/>
            <a:ext cx="4995334" cy="3271438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ইঞ্জিনিয়ার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মহিতোষ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মন্ডল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r>
              <a:rPr lang="en-US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সহকারি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(ICT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)</a:t>
            </a:r>
          </a:p>
          <a:p>
            <a:pPr algn="ctr"/>
            <a:r>
              <a:rPr lang="en-US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মহিষার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দিগম্বরী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স্কুল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এন্ড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কলেজ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মোবাইল-০১722-439707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E-mail: 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mohitosh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777@gmail.com</a:t>
            </a:r>
            <a:endParaRPr 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743506" y="152400"/>
            <a:ext cx="329765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5400" b="1" dirty="0">
              <a:ln w="11430">
                <a:solidFill>
                  <a:schemeClr val="tx2"/>
                </a:solidFill>
              </a:ln>
              <a:solidFill>
                <a:schemeClr val="accent2"/>
              </a:solidFill>
              <a:latin typeface="NikoshBAN" pitchFamily="2" charset="0"/>
              <a:cs typeface="NikoshBAN" pitchFamily="2" charset="0"/>
              <a:sym typeface="Wingding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941263" y="3124201"/>
            <a:ext cx="5852503" cy="3321683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36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শ্রেণি</a:t>
            </a:r>
            <a:r>
              <a:rPr lang="en-US" sz="3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: </a:t>
            </a:r>
            <a:r>
              <a:rPr lang="en-US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9ম</a:t>
            </a:r>
            <a:endParaRPr lang="en-US" sz="36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36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বিষয়</a:t>
            </a:r>
            <a:r>
              <a:rPr lang="en-US" sz="3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	    : </a:t>
            </a:r>
            <a:r>
              <a:rPr lang="en-US" sz="36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তথ্য</a:t>
            </a:r>
            <a:r>
              <a:rPr lang="en-US" sz="3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6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যোগাযোগ</a:t>
            </a:r>
            <a:r>
              <a:rPr lang="en-US" sz="3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প্রযুক্তি</a:t>
            </a:r>
            <a:r>
              <a:rPr lang="en-US" sz="3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40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36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অধ্যায়</a:t>
            </a:r>
            <a:r>
              <a:rPr lang="en-US" sz="3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	    </a:t>
            </a:r>
            <a:r>
              <a:rPr lang="en-US" sz="360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: </a:t>
            </a:r>
            <a:r>
              <a:rPr lang="en-US" sz="360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3য়</a:t>
            </a:r>
            <a:endParaRPr lang="en-US" sz="36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36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</a:t>
            </a:r>
            <a:r>
              <a:rPr lang="en-US" sz="3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: </a:t>
            </a:r>
            <a:r>
              <a:rPr lang="en-US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00</a:t>
            </a:r>
            <a:endParaRPr lang="en-US" sz="36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36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3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: 50 </a:t>
            </a:r>
            <a:r>
              <a:rPr lang="en-US" sz="36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মিনিট</a:t>
            </a:r>
            <a:endParaRPr lang="en-US" sz="36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36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তারিখ</a:t>
            </a:r>
            <a:r>
              <a:rPr lang="en-US" sz="3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:  </a:t>
            </a:r>
            <a:r>
              <a:rPr lang="en-US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********</a:t>
            </a:r>
            <a:endParaRPr lang="en-US" sz="36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71761" y="525488"/>
            <a:ext cx="499533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b="1" spc="150" dirty="0" err="1">
                <a:ln w="11430">
                  <a:solidFill>
                    <a:srgbClr val="002060"/>
                  </a:solidFill>
                </a:ln>
                <a:solidFill>
                  <a:schemeClr val="accent2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SutonnyOMJ" pitchFamily="2" charset="0"/>
                <a:cs typeface="SutonnyOMJ" pitchFamily="2" charset="0"/>
                <a:sym typeface="Wingdings"/>
              </a:rPr>
              <a:t>শিক্ষক</a:t>
            </a:r>
            <a:r>
              <a:rPr lang="en-US" sz="5400" b="1" spc="150" dirty="0">
                <a:ln w="11430">
                  <a:solidFill>
                    <a:srgbClr val="002060"/>
                  </a:solidFill>
                </a:ln>
                <a:solidFill>
                  <a:schemeClr val="accent2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SutonnyOMJ" pitchFamily="2" charset="0"/>
                <a:cs typeface="SutonnyOMJ" pitchFamily="2" charset="0"/>
                <a:sym typeface="Wingdings"/>
              </a:rPr>
              <a:t> </a:t>
            </a:r>
            <a:r>
              <a:rPr lang="en-US" sz="5400" b="1" spc="150" dirty="0" err="1">
                <a:ln w="11430">
                  <a:solidFill>
                    <a:schemeClr val="tx2"/>
                  </a:solidFill>
                </a:ln>
                <a:solidFill>
                  <a:schemeClr val="accent2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SutonnyOMJ" pitchFamily="2" charset="0"/>
                <a:cs typeface="SutonnyOMJ" pitchFamily="2" charset="0"/>
                <a:sym typeface="Wingdings"/>
              </a:rPr>
              <a:t>পরিচিতি</a:t>
            </a:r>
            <a:endParaRPr lang="en-US" sz="5400" b="1" dirty="0">
              <a:ln w="11430">
                <a:solidFill>
                  <a:srgbClr val="002060"/>
                </a:solidFill>
              </a:ln>
              <a:solidFill>
                <a:schemeClr val="accent2"/>
              </a:solidFill>
              <a:latin typeface="SutonnyOMJ" pitchFamily="2" charset="0"/>
              <a:cs typeface="SutonnyOMJ" pitchFamily="2" charset="0"/>
              <a:sym typeface="Wingding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893507" y="532317"/>
            <a:ext cx="398208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b="1" spc="150" dirty="0" err="1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SutonnyOMJ" pitchFamily="2" charset="0"/>
                <a:cs typeface="SutonnyOMJ" pitchFamily="2" charset="0"/>
                <a:sym typeface="Wingdings"/>
              </a:rPr>
              <a:t>পাঠ</a:t>
            </a:r>
            <a:r>
              <a:rPr lang="en-US" sz="5400" b="1" spc="150" dirty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SutonnyOMJ" pitchFamily="2" charset="0"/>
                <a:cs typeface="SutonnyOMJ" pitchFamily="2" charset="0"/>
                <a:sym typeface="Wingdings"/>
              </a:rPr>
              <a:t> </a:t>
            </a:r>
            <a:r>
              <a:rPr lang="en-US" sz="5400" b="1" spc="150" dirty="0" err="1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SutonnyOMJ" pitchFamily="2" charset="0"/>
                <a:cs typeface="SutonnyOMJ" pitchFamily="2" charset="0"/>
                <a:sym typeface="Wingdings"/>
              </a:rPr>
              <a:t>পরিচিতি</a:t>
            </a:r>
            <a:endParaRPr lang="en-US" sz="5400" b="1" dirty="0">
              <a:ln w="11430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latin typeface="SutonnyOMJ" pitchFamily="2" charset="0"/>
              <a:cs typeface="SutonnyOMJ" pitchFamily="2" charset="0"/>
              <a:sym typeface="Wingdings"/>
            </a:endParaRPr>
          </a:p>
        </p:txBody>
      </p:sp>
      <p:pic>
        <p:nvPicPr>
          <p:cNvPr id="9" name="Picture 8" descr="7.jpg"/>
          <p:cNvPicPr>
            <a:picLocks noChangeAspect="1"/>
          </p:cNvPicPr>
          <p:nvPr/>
        </p:nvPicPr>
        <p:blipFill rotWithShape="1">
          <a:blip r:embed="rId3"/>
          <a:srcRect t="-2" r="-180" b="1990"/>
          <a:stretch/>
        </p:blipFill>
        <p:spPr>
          <a:xfrm>
            <a:off x="7958667" y="1195212"/>
            <a:ext cx="1695504" cy="1852788"/>
          </a:xfrm>
          <a:prstGeom prst="rect">
            <a:avLst/>
          </a:prstGeom>
        </p:spPr>
      </p:pic>
      <p:cxnSp>
        <p:nvCxnSpPr>
          <p:cNvPr id="3" name="Straight Connector 2"/>
          <p:cNvCxnSpPr/>
          <p:nvPr/>
        </p:nvCxnSpPr>
        <p:spPr>
          <a:xfrm>
            <a:off x="5588000" y="614066"/>
            <a:ext cx="0" cy="5634335"/>
          </a:xfrm>
          <a:prstGeom prst="line">
            <a:avLst/>
          </a:prstGeom>
          <a:ln w="76200">
            <a:solidFill>
              <a:srgbClr val="0039FF"/>
            </a:solidFill>
            <a:prstDash val="sysDash"/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 descr="Screenshot 2025-11-26 224630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78001" y="1143001"/>
            <a:ext cx="2356843" cy="211825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15516491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625522" y="137881"/>
            <a:ext cx="3944202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b="1" spc="-150" dirty="0" err="1">
                <a:ln w="0"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শিখনফল</a:t>
            </a:r>
            <a:endParaRPr lang="en-US" sz="5400" b="1" spc="-150" dirty="0">
              <a:ln w="0">
                <a:noFill/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DB1A9FA6-8606-8CDD-6108-A5BB2293AEFE}"/>
              </a:ext>
            </a:extLst>
          </p:cNvPr>
          <p:cNvSpPr/>
          <p:nvPr/>
        </p:nvSpPr>
        <p:spPr>
          <a:xfrm>
            <a:off x="1171575" y="2961690"/>
            <a:ext cx="9869464" cy="206210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cap="none" spc="0" dirty="0" smtClean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১। </a:t>
            </a:r>
            <a:r>
              <a:rPr lang="en-US" sz="3200" b="1" cap="none" spc="0" dirty="0" err="1" smtClean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MJ" pitchFamily="2" charset="0"/>
                <a:cs typeface="BenSenHandwriting" panose="02000500020000020004" pitchFamily="2" charset="0"/>
              </a:rPr>
              <a:t>B›Uvi‡b‡Ui</a:t>
            </a:r>
            <a:r>
              <a:rPr lang="en-US" sz="3200" b="1" cap="none" spc="0" dirty="0" smtClean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MJ" pitchFamily="2" charset="0"/>
                <a:cs typeface="BenSenHandwriting" panose="02000500020000020004" pitchFamily="2" charset="0"/>
              </a:rPr>
              <a:t> </a:t>
            </a:r>
            <a:r>
              <a:rPr lang="en-US" sz="3200" b="1" cap="none" spc="0" dirty="0" err="1" smtClean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MJ" pitchFamily="2" charset="0"/>
                <a:cs typeface="BenSenHandwriting" panose="02000500020000020004" pitchFamily="2" charset="0"/>
              </a:rPr>
              <a:t>aviYv</a:t>
            </a:r>
            <a:r>
              <a:rPr lang="en-US" sz="3200" b="1" cap="none" spc="0" dirty="0" smtClean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MJ" pitchFamily="2" charset="0"/>
                <a:cs typeface="BenSenHandwriting" panose="02000500020000020004" pitchFamily="2" charset="0"/>
              </a:rPr>
              <a:t> </a:t>
            </a:r>
            <a:r>
              <a:rPr lang="en-US" sz="3200" b="1" cap="none" spc="0" dirty="0" err="1" smtClean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MJ" pitchFamily="2" charset="0"/>
                <a:cs typeface="BenSenHandwriting" panose="02000500020000020004" pitchFamily="2" charset="0"/>
              </a:rPr>
              <a:t>e¨vL¨v</a:t>
            </a:r>
            <a:r>
              <a:rPr lang="en-US" sz="3200" b="1" cap="none" spc="0" dirty="0" smtClean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MJ" pitchFamily="2" charset="0"/>
                <a:cs typeface="BenSenHandwriting" panose="02000500020000020004" pitchFamily="2" charset="0"/>
              </a:rPr>
              <a:t> </a:t>
            </a:r>
            <a:r>
              <a:rPr lang="en-US" sz="3200" b="1" cap="none" spc="0" dirty="0" err="1" smtClean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MJ" pitchFamily="2" charset="0"/>
                <a:cs typeface="BenSenHandwriting" panose="02000500020000020004" pitchFamily="2" charset="0"/>
              </a:rPr>
              <a:t>Ki‡Z</a:t>
            </a:r>
            <a:r>
              <a:rPr lang="en-US" sz="3200" b="1" cap="none" spc="0" dirty="0" smtClean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MJ" pitchFamily="2" charset="0"/>
                <a:cs typeface="BenSenHandwriting" panose="02000500020000020004" pitchFamily="2" charset="0"/>
              </a:rPr>
              <a:t> </a:t>
            </a:r>
            <a:r>
              <a:rPr lang="en-US" sz="3200" b="1" cap="none" spc="0" dirty="0" err="1" smtClean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MJ" pitchFamily="2" charset="0"/>
                <a:cs typeface="BenSenHandwriting" panose="02000500020000020004" pitchFamily="2" charset="0"/>
              </a:rPr>
              <a:t>cvi‡e</a:t>
            </a:r>
            <a:r>
              <a:rPr lang="en-US" sz="3200" b="1" cap="none" spc="0" dirty="0" smtClean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MJ" pitchFamily="2" charset="0"/>
                <a:cs typeface="BenSenHandwriting" panose="02000500020000020004" pitchFamily="2" charset="0"/>
              </a:rPr>
              <a:t>|</a:t>
            </a:r>
            <a:endParaRPr lang="en-US" sz="3200" b="1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endParaRPr>
          </a:p>
          <a:p>
            <a:r>
              <a:rPr lang="en-US" sz="3200" b="1" cap="none" spc="0" dirty="0" smtClean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২। </a:t>
            </a:r>
            <a:r>
              <a:rPr lang="en-US" sz="3200" b="1" cap="none" spc="0" dirty="0" err="1" smtClean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MJ" pitchFamily="2" charset="0"/>
                <a:cs typeface="BenSenHandwriting" panose="02000500020000020004" pitchFamily="2" charset="0"/>
              </a:rPr>
              <a:t>cvV</a:t>
            </a:r>
            <a:r>
              <a:rPr lang="en-US" sz="3200" b="1" cap="none" spc="0" dirty="0" smtClean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MJ" pitchFamily="2" charset="0"/>
                <a:cs typeface="BenSenHandwriting" panose="02000500020000020004" pitchFamily="2" charset="0"/>
              </a:rPr>
              <a:t>¨ </a:t>
            </a:r>
            <a:r>
              <a:rPr lang="en-US" sz="3200" b="1" cap="none" spc="0" dirty="0" err="1" smtClean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MJ" pitchFamily="2" charset="0"/>
                <a:cs typeface="BenSenHandwriting" panose="02000500020000020004" pitchFamily="2" charset="0"/>
              </a:rPr>
              <a:t>welq</a:t>
            </a:r>
            <a:r>
              <a:rPr lang="en-US" sz="3200" b="1" dirty="0" smtClean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MJ" pitchFamily="2" charset="0"/>
                <a:cs typeface="BenSenHandwriting" panose="02000500020000020004" pitchFamily="2" charset="0"/>
              </a:rPr>
              <a:t> †</a:t>
            </a:r>
            <a:r>
              <a:rPr lang="en-US" sz="3200" b="1" dirty="0" err="1" smtClean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MJ" pitchFamily="2" charset="0"/>
                <a:cs typeface="BenSenHandwriting" panose="02000500020000020004" pitchFamily="2" charset="0"/>
              </a:rPr>
              <a:t>kLvi</a:t>
            </a:r>
            <a:r>
              <a:rPr lang="en-US" sz="3200" b="1" dirty="0" smtClean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MJ" pitchFamily="2" charset="0"/>
                <a:cs typeface="BenSenHandwriting" panose="02000500020000020004" pitchFamily="2" charset="0"/>
              </a:rPr>
              <a:t> ‡</a:t>
            </a:r>
            <a:r>
              <a:rPr lang="en-US" sz="3200" b="1" dirty="0" err="1" smtClean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MJ" pitchFamily="2" charset="0"/>
                <a:cs typeface="BenSenHandwriting" panose="02000500020000020004" pitchFamily="2" charset="0"/>
              </a:rPr>
              <a:t>ÿ‡G</a:t>
            </a:r>
            <a:r>
              <a:rPr lang="en-US" sz="3200" b="1" dirty="0" smtClean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MJ" pitchFamily="2" charset="0"/>
                <a:cs typeface="BenSenHandwriting" panose="02000500020000020004" pitchFamily="2" charset="0"/>
              </a:rPr>
              <a:t> </a:t>
            </a:r>
            <a:r>
              <a:rPr lang="en-US" sz="3200" b="1" dirty="0" err="1" smtClean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MJ" pitchFamily="2" charset="0"/>
                <a:cs typeface="BenSenHandwriting" panose="02000500020000020004" pitchFamily="2" charset="0"/>
              </a:rPr>
              <a:t>B›Uvi‡b‡Ui</a:t>
            </a:r>
            <a:r>
              <a:rPr lang="en-US" sz="3200" b="1" dirty="0" smtClean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MJ" pitchFamily="2" charset="0"/>
                <a:cs typeface="BenSenHandwriting" panose="02000500020000020004" pitchFamily="2" charset="0"/>
              </a:rPr>
              <a:t> </a:t>
            </a:r>
            <a:r>
              <a:rPr lang="en-US" sz="3200" b="1" dirty="0" err="1" smtClean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MJ" pitchFamily="2" charset="0"/>
                <a:cs typeface="BenSenHandwriting" panose="02000500020000020004" pitchFamily="2" charset="0"/>
              </a:rPr>
              <a:t>e¨envi</a:t>
            </a:r>
            <a:r>
              <a:rPr lang="en-US" sz="3200" b="1" dirty="0" smtClean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MJ" pitchFamily="2" charset="0"/>
                <a:cs typeface="BenSenHandwriting" panose="02000500020000020004" pitchFamily="2" charset="0"/>
              </a:rPr>
              <a:t> </a:t>
            </a:r>
            <a:r>
              <a:rPr lang="en-US" sz="3200" b="1" dirty="0" err="1" smtClean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MJ" pitchFamily="2" charset="0"/>
                <a:cs typeface="BenSenHandwriting" panose="02000500020000020004" pitchFamily="2" charset="0"/>
              </a:rPr>
              <a:t>ej‡Z</a:t>
            </a:r>
            <a:r>
              <a:rPr lang="en-US" sz="3200" b="1" dirty="0" smtClean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MJ" pitchFamily="2" charset="0"/>
                <a:cs typeface="BenSenHandwriting" panose="02000500020000020004" pitchFamily="2" charset="0"/>
              </a:rPr>
              <a:t> </a:t>
            </a:r>
            <a:r>
              <a:rPr lang="en-US" sz="3200" b="1" dirty="0" err="1" smtClean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MJ" pitchFamily="2" charset="0"/>
                <a:cs typeface="BenSenHandwriting" panose="02000500020000020004" pitchFamily="2" charset="0"/>
              </a:rPr>
              <a:t>cvi‡e</a:t>
            </a:r>
            <a:r>
              <a:rPr lang="en-US" sz="3200" b="1" dirty="0" smtClean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MJ" pitchFamily="2" charset="0"/>
                <a:cs typeface="BenSenHandwriting" panose="02000500020000020004" pitchFamily="2" charset="0"/>
              </a:rPr>
              <a:t>|</a:t>
            </a:r>
            <a:endParaRPr lang="en-US" sz="3200" b="1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endParaRPr>
          </a:p>
          <a:p>
            <a:r>
              <a:rPr lang="en-US" sz="3200" b="1" cap="none" spc="0" dirty="0" smtClean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৩।</a:t>
            </a:r>
            <a:r>
              <a:rPr lang="en-US" sz="3200" b="1" cap="none" spc="0" dirty="0" smtClean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MJ" pitchFamily="2" charset="0"/>
                <a:cs typeface="BenSenHandwriting" panose="02000500020000020004" pitchFamily="2" charset="0"/>
              </a:rPr>
              <a:t> </a:t>
            </a:r>
            <a:r>
              <a:rPr lang="en-US" sz="3200" b="1" cap="none" spc="0" dirty="0" err="1" smtClean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MJ" pitchFamily="2" charset="0"/>
                <a:cs typeface="BenSenHandwriting" panose="02000500020000020004" pitchFamily="2" charset="0"/>
              </a:rPr>
              <a:t>B›Uvi‡bU</a:t>
            </a:r>
            <a:r>
              <a:rPr lang="en-US" sz="3200" b="1" dirty="0" smtClean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MJ" pitchFamily="2" charset="0"/>
                <a:cs typeface="BenSenHandwriting" panose="02000500020000020004" pitchFamily="2" charset="0"/>
              </a:rPr>
              <a:t> †_‡K Z_¨ </a:t>
            </a:r>
            <a:r>
              <a:rPr lang="en-US" sz="3200" b="1" dirty="0" err="1" smtClean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MJ" pitchFamily="2" charset="0"/>
                <a:cs typeface="BenSenHandwriting" panose="02000500020000020004" pitchFamily="2" charset="0"/>
              </a:rPr>
              <a:t>msMÖ‡ni</a:t>
            </a:r>
            <a:r>
              <a:rPr lang="en-US" sz="3200" b="1" dirty="0" smtClean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MJ" pitchFamily="2" charset="0"/>
                <a:cs typeface="BenSenHandwriting" panose="02000500020000020004" pitchFamily="2" charset="0"/>
              </a:rPr>
              <a:t> </a:t>
            </a:r>
            <a:r>
              <a:rPr lang="en-US" sz="3200" b="1" dirty="0" err="1" smtClean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MJ" pitchFamily="2" charset="0"/>
                <a:cs typeface="BenSenHandwriting" panose="02000500020000020004" pitchFamily="2" charset="0"/>
              </a:rPr>
              <a:t>mwVK</a:t>
            </a:r>
            <a:r>
              <a:rPr lang="en-US" sz="3200" b="1" dirty="0" smtClean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MJ" pitchFamily="2" charset="0"/>
                <a:cs typeface="BenSenHandwriting" panose="02000500020000020004" pitchFamily="2" charset="0"/>
              </a:rPr>
              <a:t> </a:t>
            </a:r>
            <a:r>
              <a:rPr lang="en-US" sz="3200" b="1" dirty="0" err="1" smtClean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MJ" pitchFamily="2" charset="0"/>
                <a:cs typeface="BenSenHandwriting" panose="02000500020000020004" pitchFamily="2" charset="0"/>
              </a:rPr>
              <a:t>fv‡e</a:t>
            </a:r>
            <a:r>
              <a:rPr lang="en-US" sz="3200" b="1" dirty="0" smtClean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MJ" pitchFamily="2" charset="0"/>
                <a:cs typeface="BenSenHandwriting" panose="02000500020000020004" pitchFamily="2" charset="0"/>
              </a:rPr>
              <a:t> </a:t>
            </a:r>
            <a:r>
              <a:rPr lang="en-US" sz="3200" b="1" dirty="0" err="1" smtClean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MJ" pitchFamily="2" charset="0"/>
                <a:cs typeface="BenSenHandwriting" panose="02000500020000020004" pitchFamily="2" charset="0"/>
              </a:rPr>
              <a:t>wPwýZ</a:t>
            </a:r>
            <a:r>
              <a:rPr lang="en-US" sz="3200" b="1" dirty="0" smtClean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MJ" pitchFamily="2" charset="0"/>
                <a:cs typeface="BenSenHandwriting" panose="02000500020000020004" pitchFamily="2" charset="0"/>
              </a:rPr>
              <a:t> </a:t>
            </a:r>
            <a:r>
              <a:rPr lang="en-US" sz="3200" b="1" dirty="0" err="1" smtClean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MJ" pitchFamily="2" charset="0"/>
                <a:cs typeface="BenSenHandwriting" panose="02000500020000020004" pitchFamily="2" charset="0"/>
              </a:rPr>
              <a:t>Ki‡Z</a:t>
            </a:r>
            <a:r>
              <a:rPr lang="en-US" sz="3200" b="1" dirty="0" smtClean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MJ" pitchFamily="2" charset="0"/>
                <a:cs typeface="BenSenHandwriting" panose="02000500020000020004" pitchFamily="2" charset="0"/>
              </a:rPr>
              <a:t> </a:t>
            </a:r>
            <a:r>
              <a:rPr lang="en-US" sz="3200" b="1" dirty="0" err="1" smtClean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MJ" pitchFamily="2" charset="0"/>
                <a:cs typeface="BenSenHandwriting" panose="02000500020000020004" pitchFamily="2" charset="0"/>
              </a:rPr>
              <a:t>cvi‡e</a:t>
            </a:r>
            <a:r>
              <a:rPr lang="en-US" sz="3200" b="1" dirty="0" smtClean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MJ" pitchFamily="2" charset="0"/>
                <a:cs typeface="BenSenHandwriting" panose="02000500020000020004" pitchFamily="2" charset="0"/>
              </a:rPr>
              <a:t>|</a:t>
            </a:r>
          </a:p>
          <a:p>
            <a:r>
              <a:rPr lang="en-US" sz="3200" b="1" cap="none" spc="0" dirty="0" smtClean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MJ" pitchFamily="2" charset="0"/>
                <a:cs typeface="BenSenHandwriting" panose="02000500020000020004" pitchFamily="2" charset="0"/>
              </a:rPr>
              <a:t>4| </a:t>
            </a:r>
            <a:r>
              <a:rPr lang="en-US" sz="3200" b="1" cap="none" spc="0" dirty="0" err="1" smtClean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MJ" pitchFamily="2" charset="0"/>
                <a:cs typeface="BenSenHandwriting" panose="02000500020000020004" pitchFamily="2" charset="0"/>
              </a:rPr>
              <a:t>wbivc</a:t>
            </a:r>
            <a:r>
              <a:rPr lang="en-US" sz="3200" b="1" cap="none" spc="0" dirty="0" smtClean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MJ" pitchFamily="2" charset="0"/>
                <a:cs typeface="BenSenHandwriting" panose="02000500020000020004" pitchFamily="2" charset="0"/>
              </a:rPr>
              <a:t>` I `</a:t>
            </a:r>
            <a:r>
              <a:rPr lang="en-US" sz="3200" b="1" cap="none" spc="0" dirty="0" err="1" smtClean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MJ" pitchFamily="2" charset="0"/>
                <a:cs typeface="BenSenHandwriting" panose="02000500020000020004" pitchFamily="2" charset="0"/>
              </a:rPr>
              <a:t>vwqZ¡kxj</a:t>
            </a:r>
            <a:r>
              <a:rPr lang="en-US" sz="3200" b="1" cap="none" spc="0" dirty="0" smtClean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MJ" pitchFamily="2" charset="0"/>
                <a:cs typeface="BenSenHandwriting" panose="02000500020000020004" pitchFamily="2" charset="0"/>
              </a:rPr>
              <a:t> </a:t>
            </a:r>
            <a:r>
              <a:rPr lang="en-US" sz="3200" b="1" cap="none" spc="0" dirty="0" err="1" smtClean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MJ" pitchFamily="2" charset="0"/>
                <a:cs typeface="BenSenHandwriting" panose="02000500020000020004" pitchFamily="2" charset="0"/>
              </a:rPr>
              <a:t>fv‡e</a:t>
            </a:r>
            <a:r>
              <a:rPr lang="en-US" sz="3200" b="1" cap="none" spc="0" dirty="0" smtClean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MJ" pitchFamily="2" charset="0"/>
                <a:cs typeface="BenSenHandwriting" panose="02000500020000020004" pitchFamily="2" charset="0"/>
              </a:rPr>
              <a:t> </a:t>
            </a:r>
            <a:r>
              <a:rPr lang="en-US" sz="3200" b="1" cap="none" spc="0" dirty="0" err="1" smtClean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MJ" pitchFamily="2" charset="0"/>
                <a:cs typeface="BenSenHandwriting" panose="02000500020000020004" pitchFamily="2" charset="0"/>
              </a:rPr>
              <a:t>B›Uvi‡b‡Ui</a:t>
            </a:r>
            <a:r>
              <a:rPr lang="en-US" sz="3200" b="1" cap="none" spc="0" dirty="0" smtClean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MJ" pitchFamily="2" charset="0"/>
                <a:cs typeface="BenSenHandwriting" panose="02000500020000020004" pitchFamily="2" charset="0"/>
              </a:rPr>
              <a:t> </a:t>
            </a:r>
            <a:r>
              <a:rPr lang="en-US" sz="3200" b="1" cap="none" spc="0" dirty="0" err="1" smtClean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MJ" pitchFamily="2" charset="0"/>
                <a:cs typeface="BenSenHandwriting" panose="02000500020000020004" pitchFamily="2" charset="0"/>
              </a:rPr>
              <a:t>e¨env‡ii</a:t>
            </a:r>
            <a:r>
              <a:rPr lang="en-US" sz="3200" b="1" cap="none" spc="0" dirty="0" smtClean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MJ" pitchFamily="2" charset="0"/>
                <a:cs typeface="BenSenHandwriting" panose="02000500020000020004" pitchFamily="2" charset="0"/>
              </a:rPr>
              <a:t> </a:t>
            </a:r>
            <a:r>
              <a:rPr lang="en-US" sz="3200" b="1" cap="none" spc="0" dirty="0" err="1" smtClean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MJ" pitchFamily="2" charset="0"/>
                <a:cs typeface="BenSenHandwriting" panose="02000500020000020004" pitchFamily="2" charset="0"/>
              </a:rPr>
              <a:t>MyiæZ</a:t>
            </a:r>
            <a:r>
              <a:rPr lang="en-US" sz="3200" b="1" cap="none" spc="0" dirty="0" smtClean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MJ" pitchFamily="2" charset="0"/>
                <a:cs typeface="BenSenHandwriting" panose="02000500020000020004" pitchFamily="2" charset="0"/>
              </a:rPr>
              <a:t>¡ </a:t>
            </a:r>
            <a:r>
              <a:rPr lang="en-US" sz="3200" b="1" cap="none" spc="0" dirty="0" err="1" smtClean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MJ" pitchFamily="2" charset="0"/>
                <a:cs typeface="BenSenHandwriting" panose="02000500020000020004" pitchFamily="2" charset="0"/>
              </a:rPr>
              <a:t>eyS‡Z</a:t>
            </a:r>
            <a:r>
              <a:rPr lang="en-US" sz="3200" b="1" cap="none" spc="0" dirty="0" smtClean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MJ" pitchFamily="2" charset="0"/>
                <a:cs typeface="BenSenHandwriting" panose="02000500020000020004" pitchFamily="2" charset="0"/>
              </a:rPr>
              <a:t> </a:t>
            </a:r>
            <a:r>
              <a:rPr lang="en-US" sz="3200" b="1" cap="none" spc="0" dirty="0" err="1" smtClean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MJ" pitchFamily="2" charset="0"/>
                <a:cs typeface="BenSenHandwriting" panose="02000500020000020004" pitchFamily="2" charset="0"/>
              </a:rPr>
              <a:t>cvi‡e</a:t>
            </a:r>
            <a:r>
              <a:rPr lang="en-US" sz="3200" b="1" cap="none" spc="0" dirty="0" smtClean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MJ" pitchFamily="2" charset="0"/>
                <a:cs typeface="BenSenHandwriting" panose="02000500020000020004" pitchFamily="2" charset="0"/>
              </a:rPr>
              <a:t>|</a:t>
            </a:r>
            <a:r>
              <a:rPr lang="en-US" sz="3200" b="1" cap="none" spc="0" dirty="0" smtClean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endParaRPr lang="en-US" sz="3200" b="1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901121" y="1502264"/>
            <a:ext cx="7393004" cy="4864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4400" b="1" dirty="0" err="1">
                <a:ln w="18000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এই</a:t>
            </a:r>
            <a:r>
              <a:rPr lang="en-US" sz="4400" b="1" dirty="0">
                <a:ln w="18000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4400" b="1" dirty="0" err="1">
                <a:ln w="18000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পাঠ</a:t>
            </a:r>
            <a:r>
              <a:rPr lang="en-US" sz="4400" b="1" dirty="0">
                <a:ln w="18000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4400" b="1" dirty="0" err="1">
                <a:ln w="18000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শেষে</a:t>
            </a:r>
            <a:r>
              <a:rPr lang="en-US" sz="4400" b="1" dirty="0">
                <a:ln w="18000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4400" b="1" dirty="0" err="1">
                <a:ln w="18000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শিক্ষার্থীরা</a:t>
            </a:r>
            <a:r>
              <a:rPr lang="en-US" sz="4400" b="1" dirty="0">
                <a:ln w="18000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xmlns="" val="3930671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1284791" y="384053"/>
            <a:ext cx="4016624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000" b="1" spc="50" dirty="0" err="1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4000" b="1" spc="50" dirty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spc="50" dirty="0" err="1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পাঠের</a:t>
            </a:r>
            <a:r>
              <a:rPr lang="en-US" sz="4000" b="1" spc="50" dirty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spc="50" dirty="0" err="1" smtClean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বিষয়</a:t>
            </a:r>
            <a:r>
              <a:rPr lang="en-US" sz="4000" b="1" spc="50" dirty="0" smtClean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-</a:t>
            </a:r>
            <a:endParaRPr lang="en-US" sz="4000" b="1" spc="50" dirty="0">
              <a:ln w="11430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951722" y="882390"/>
            <a:ext cx="1077685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000" b="1" dirty="0" smtClean="0">
                <a:ln w="0">
                  <a:solidFill>
                    <a:schemeClr val="tx1"/>
                  </a:solidFill>
                </a:ln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b="1" dirty="0" err="1" smtClean="0">
                <a:ln w="0">
                  <a:solidFill>
                    <a:schemeClr val="tx1"/>
                  </a:solidFill>
                </a:ln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MJ" pitchFamily="2" charset="0"/>
                <a:cs typeface="NikoshBAN" pitchFamily="2" charset="0"/>
              </a:rPr>
              <a:t>B›Uvi‡bU</a:t>
            </a:r>
            <a:r>
              <a:rPr lang="en-US" sz="8000" b="1" dirty="0" smtClean="0">
                <a:ln w="0">
                  <a:solidFill>
                    <a:schemeClr val="tx1"/>
                  </a:solidFill>
                </a:ln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MJ" pitchFamily="2" charset="0"/>
                <a:cs typeface="NikoshBAN" pitchFamily="2" charset="0"/>
              </a:rPr>
              <a:t> I </a:t>
            </a:r>
            <a:r>
              <a:rPr lang="en-US" sz="8000" b="1" dirty="0" err="1" smtClean="0">
                <a:ln w="0">
                  <a:solidFill>
                    <a:schemeClr val="tx1"/>
                  </a:solidFill>
                </a:ln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MJ" pitchFamily="2" charset="0"/>
                <a:cs typeface="NikoshBAN" pitchFamily="2" charset="0"/>
              </a:rPr>
              <a:t>Avgvi</a:t>
            </a:r>
            <a:r>
              <a:rPr lang="en-US" sz="8000" b="1" dirty="0" smtClean="0">
                <a:ln w="0">
                  <a:solidFill>
                    <a:schemeClr val="tx1"/>
                  </a:solidFill>
                </a:ln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MJ" pitchFamily="2" charset="0"/>
                <a:cs typeface="NikoshBAN" pitchFamily="2" charset="0"/>
              </a:rPr>
              <a:t> </a:t>
            </a:r>
            <a:r>
              <a:rPr lang="en-US" sz="8000" b="1" dirty="0" err="1" smtClean="0">
                <a:ln w="0">
                  <a:solidFill>
                    <a:schemeClr val="tx1"/>
                  </a:solidFill>
                </a:ln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MJ" pitchFamily="2" charset="0"/>
                <a:cs typeface="NikoshBAN" pitchFamily="2" charset="0"/>
              </a:rPr>
              <a:t>cvV</a:t>
            </a:r>
            <a:r>
              <a:rPr lang="en-US" sz="8000" b="1" dirty="0" smtClean="0">
                <a:ln w="0">
                  <a:solidFill>
                    <a:schemeClr val="tx1"/>
                  </a:solidFill>
                </a:ln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MJ" pitchFamily="2" charset="0"/>
                <a:cs typeface="NikoshBAN" pitchFamily="2" charset="0"/>
              </a:rPr>
              <a:t>¨ </a:t>
            </a:r>
            <a:r>
              <a:rPr lang="en-US" sz="8000" b="1" dirty="0" err="1" smtClean="0">
                <a:ln w="0">
                  <a:solidFill>
                    <a:schemeClr val="tx1"/>
                  </a:solidFill>
                </a:ln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MJ" pitchFamily="2" charset="0"/>
                <a:cs typeface="NikoshBAN" pitchFamily="2" charset="0"/>
              </a:rPr>
              <a:t>welq</a:t>
            </a:r>
            <a:r>
              <a:rPr lang="en-US" sz="8000" b="1" dirty="0" smtClean="0">
                <a:ln w="0">
                  <a:solidFill>
                    <a:schemeClr val="tx1"/>
                  </a:solidFill>
                </a:ln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MJ" pitchFamily="2" charset="0"/>
                <a:cs typeface="NikoshBAN" pitchFamily="2" charset="0"/>
              </a:rPr>
              <a:t> ¸‡</a:t>
            </a:r>
            <a:r>
              <a:rPr lang="en-US" sz="8000" b="1" dirty="0" err="1" smtClean="0">
                <a:ln w="0">
                  <a:solidFill>
                    <a:schemeClr val="tx1"/>
                  </a:solidFill>
                </a:ln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MJ" pitchFamily="2" charset="0"/>
                <a:cs typeface="NikoshBAN" pitchFamily="2" charset="0"/>
              </a:rPr>
              <a:t>jv</a:t>
            </a:r>
            <a:r>
              <a:rPr lang="bn-BD" sz="8000" b="1" dirty="0" smtClean="0">
                <a:ln w="0">
                  <a:solidFill>
                    <a:schemeClr val="tx1"/>
                  </a:solidFill>
                </a:ln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6600" b="1" dirty="0">
              <a:ln w="0">
                <a:solidFill>
                  <a:schemeClr val="tx1"/>
                </a:solidFill>
              </a:ln>
              <a:solidFill>
                <a:srgbClr val="00B0F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9903"/>
          <a:stretch/>
        </p:blipFill>
        <p:spPr>
          <a:xfrm>
            <a:off x="2645403" y="1959700"/>
            <a:ext cx="7432047" cy="459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32987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01333" y="408182"/>
            <a:ext cx="3509212" cy="2506050"/>
          </a:xfrm>
          <a:prstGeom prst="round2DiagRect">
            <a:avLst>
              <a:gd name="adj1" fmla="val 16667"/>
              <a:gd name="adj2" fmla="val 0"/>
            </a:avLst>
          </a:prstGeom>
          <a:ln w="12700" cap="sq">
            <a:solidFill>
              <a:schemeClr val="tx1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04790" y="412268"/>
            <a:ext cx="3509212" cy="2522804"/>
          </a:xfrm>
          <a:prstGeom prst="round2DiagRect">
            <a:avLst>
              <a:gd name="adj1" fmla="val 16667"/>
              <a:gd name="adj2" fmla="val 0"/>
            </a:avLst>
          </a:prstGeom>
          <a:ln w="12700" cap="sq">
            <a:solidFill>
              <a:schemeClr val="tx1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01333" y="3843912"/>
            <a:ext cx="3509212" cy="2641730"/>
          </a:xfrm>
          <a:prstGeom prst="round2DiagRect">
            <a:avLst>
              <a:gd name="adj1" fmla="val 16667"/>
              <a:gd name="adj2" fmla="val 0"/>
            </a:avLst>
          </a:prstGeom>
          <a:ln w="12700" cap="sq">
            <a:solidFill>
              <a:schemeClr val="tx1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Round Diagonal Corner Rectangle 4"/>
          <p:cNvSpPr/>
          <p:nvPr/>
        </p:nvSpPr>
        <p:spPr>
          <a:xfrm>
            <a:off x="7104791" y="3961900"/>
            <a:ext cx="3509212" cy="2523741"/>
          </a:xfrm>
          <a:prstGeom prst="round2Diag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err="1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ইন্টারনেটের</a:t>
            </a:r>
            <a:r>
              <a:rPr lang="en-US" sz="44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কল্যাণে</a:t>
            </a:r>
            <a:r>
              <a:rPr lang="en-US" sz="44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সারা</a:t>
            </a:r>
            <a:r>
              <a:rPr lang="en-US" sz="44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পৃথিবী</a:t>
            </a:r>
            <a:r>
              <a:rPr lang="en-US" sz="44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হাতের</a:t>
            </a:r>
            <a:r>
              <a:rPr lang="en-US" sz="44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মুঠোয়</a:t>
            </a:r>
            <a:r>
              <a:rPr lang="en-US" sz="44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US" sz="4400" spc="-15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09600" y="3244334"/>
            <a:ext cx="115823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কিসের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মাধ্যমে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আজ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সারা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পৃথিবী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হাতের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মুঠোয়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xmlns="" val="2189497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906974" y="113749"/>
            <a:ext cx="8407020" cy="659523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ইন্টারনেট</a:t>
            </a:r>
            <a:r>
              <a:rPr lang="en-US" sz="36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6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ব্যবহারের</a:t>
            </a:r>
            <a:r>
              <a:rPr lang="en-US" sz="36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6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নিয়ম</a:t>
            </a:r>
            <a:endParaRPr lang="en-US" sz="36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997527" y="4883990"/>
            <a:ext cx="10772368" cy="15799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এমন</a:t>
            </a:r>
            <a:r>
              <a:rPr lang="en-US" sz="3600" b="1" dirty="0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600" b="1" dirty="0" err="1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জায়গায়</a:t>
            </a:r>
            <a:r>
              <a:rPr lang="en-US" sz="3600" b="1" dirty="0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600" b="1" dirty="0" err="1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বসে</a:t>
            </a:r>
            <a:r>
              <a:rPr lang="en-US" sz="3600" b="1" dirty="0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600" b="1" dirty="0" err="1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ব্যবহার</a:t>
            </a:r>
            <a:r>
              <a:rPr lang="en-US" sz="3600" b="1" dirty="0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600" b="1" dirty="0" err="1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করবে</a:t>
            </a:r>
            <a:r>
              <a:rPr lang="en-US" sz="3600" b="1" dirty="0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600" b="1" dirty="0" err="1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যেখানে</a:t>
            </a:r>
            <a:r>
              <a:rPr lang="en-US" sz="3600" b="1" dirty="0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600" b="1" dirty="0" err="1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সবাই</a:t>
            </a:r>
            <a:r>
              <a:rPr lang="en-US" sz="3600" b="1" dirty="0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600" b="1" dirty="0" err="1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তোমার</a:t>
            </a:r>
            <a:r>
              <a:rPr lang="en-US" sz="3600" b="1" dirty="0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600" b="1" dirty="0" err="1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কম্পিউটার</a:t>
            </a:r>
            <a:r>
              <a:rPr lang="en-US" sz="3600" b="1" dirty="0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600" b="1" dirty="0" err="1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স্ক্রিন</a:t>
            </a:r>
            <a:r>
              <a:rPr lang="en-US" sz="3600" b="1" dirty="0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600" b="1" dirty="0" err="1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দেখতে</a:t>
            </a:r>
            <a:r>
              <a:rPr lang="en-US" sz="3600" b="1" dirty="0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600" b="1" dirty="0" err="1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পায়</a:t>
            </a:r>
            <a:r>
              <a:rPr lang="en-US" sz="3600" b="1" dirty="0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।</a:t>
            </a:r>
          </a:p>
        </p:txBody>
      </p:sp>
      <p:sp>
        <p:nvSpPr>
          <p:cNvPr id="6" name="Rectangle 5"/>
          <p:cNvSpPr/>
          <p:nvPr/>
        </p:nvSpPr>
        <p:spPr>
          <a:xfrm>
            <a:off x="1773840" y="4743900"/>
            <a:ext cx="9996055" cy="461665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algn="ctr"/>
            <a:r>
              <a:rPr lang="en-US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কিভাবে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কম্পিউটার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ব্যবহার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করছে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?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89097" y="1153252"/>
            <a:ext cx="4543567" cy="3029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01885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90261" y="335345"/>
            <a:ext cx="8750074" cy="659523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ইন্টারনেট</a:t>
            </a:r>
            <a:r>
              <a:rPr lang="en-US" sz="4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44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ব্যবহারের</a:t>
            </a:r>
            <a:r>
              <a:rPr lang="en-US" sz="4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44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নিয়ম</a:t>
            </a:r>
            <a:endParaRPr lang="en-US" sz="44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36419" y="5094713"/>
            <a:ext cx="11513128" cy="1413748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b="1" dirty="0" err="1">
                <a:ln>
                  <a:solidFill>
                    <a:srgbClr val="002060"/>
                  </a:solidFill>
                </a:ln>
                <a:solidFill>
                  <a:schemeClr val="tx1"/>
                </a:solidFill>
                <a:latin typeface="BenSenHandwriting" panose="02000500020000020004" pitchFamily="2" charset="0"/>
                <a:cs typeface="BenSenHandwriting" panose="02000500020000020004" pitchFamily="2" charset="0"/>
              </a:rPr>
              <a:t>ইন্টারনেট</a:t>
            </a:r>
            <a:r>
              <a:rPr lang="en-US" sz="4000" b="1" dirty="0">
                <a:ln>
                  <a:solidFill>
                    <a:srgbClr val="002060"/>
                  </a:solidFill>
                </a:ln>
                <a:solidFill>
                  <a:schemeClr val="tx1"/>
                </a:solidFill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4000" b="1" dirty="0" err="1">
                <a:ln>
                  <a:solidFill>
                    <a:srgbClr val="002060"/>
                  </a:solidFill>
                </a:ln>
                <a:solidFill>
                  <a:schemeClr val="tx1"/>
                </a:solidFill>
                <a:latin typeface="BenSenHandwriting" panose="02000500020000020004" pitchFamily="2" charset="0"/>
                <a:cs typeface="BenSenHandwriting" panose="02000500020000020004" pitchFamily="2" charset="0"/>
              </a:rPr>
              <a:t>কখনো</a:t>
            </a:r>
            <a:r>
              <a:rPr lang="en-US" sz="4000" b="1" dirty="0">
                <a:ln>
                  <a:solidFill>
                    <a:srgbClr val="002060"/>
                  </a:solidFill>
                </a:ln>
                <a:solidFill>
                  <a:schemeClr val="tx1"/>
                </a:solidFill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4000" b="1" dirty="0" err="1">
                <a:ln>
                  <a:solidFill>
                    <a:srgbClr val="002060"/>
                  </a:solidFill>
                </a:ln>
                <a:solidFill>
                  <a:schemeClr val="tx1"/>
                </a:solidFill>
                <a:latin typeface="BenSenHandwriting" panose="02000500020000020004" pitchFamily="2" charset="0"/>
                <a:cs typeface="BenSenHandwriting" panose="02000500020000020004" pitchFamily="2" charset="0"/>
              </a:rPr>
              <a:t>একা</a:t>
            </a:r>
            <a:r>
              <a:rPr lang="en-US" sz="4000" b="1" dirty="0">
                <a:ln>
                  <a:solidFill>
                    <a:srgbClr val="002060"/>
                  </a:solidFill>
                </a:ln>
                <a:solidFill>
                  <a:schemeClr val="tx1"/>
                </a:solidFill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4000" b="1" dirty="0" err="1">
                <a:ln>
                  <a:solidFill>
                    <a:srgbClr val="002060"/>
                  </a:solidFill>
                </a:ln>
                <a:solidFill>
                  <a:schemeClr val="tx1"/>
                </a:solidFill>
                <a:latin typeface="BenSenHandwriting" panose="02000500020000020004" pitchFamily="2" charset="0"/>
                <a:cs typeface="BenSenHandwriting" panose="02000500020000020004" pitchFamily="2" charset="0"/>
              </a:rPr>
              <a:t>অন্যদের</a:t>
            </a:r>
            <a:r>
              <a:rPr lang="en-US" sz="4000" b="1" dirty="0">
                <a:ln>
                  <a:solidFill>
                    <a:srgbClr val="002060"/>
                  </a:solidFill>
                </a:ln>
                <a:solidFill>
                  <a:schemeClr val="tx1"/>
                </a:solidFill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4000" b="1" dirty="0" err="1">
                <a:ln>
                  <a:solidFill>
                    <a:srgbClr val="002060"/>
                  </a:solidFill>
                </a:ln>
                <a:solidFill>
                  <a:schemeClr val="tx1"/>
                </a:solidFill>
                <a:latin typeface="BenSenHandwriting" panose="02000500020000020004" pitchFamily="2" charset="0"/>
                <a:cs typeface="BenSenHandwriting" panose="02000500020000020004" pitchFamily="2" charset="0"/>
              </a:rPr>
              <a:t>চোখের</a:t>
            </a:r>
            <a:r>
              <a:rPr lang="en-US" sz="4000" b="1" dirty="0">
                <a:ln>
                  <a:solidFill>
                    <a:srgbClr val="002060"/>
                  </a:solidFill>
                </a:ln>
                <a:solidFill>
                  <a:schemeClr val="tx1"/>
                </a:solidFill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4000" b="1" dirty="0" err="1">
                <a:ln>
                  <a:solidFill>
                    <a:srgbClr val="002060"/>
                  </a:solidFill>
                </a:ln>
                <a:solidFill>
                  <a:schemeClr val="tx1"/>
                </a:solidFill>
                <a:latin typeface="BenSenHandwriting" panose="02000500020000020004" pitchFamily="2" charset="0"/>
                <a:cs typeface="BenSenHandwriting" panose="02000500020000020004" pitchFamily="2" charset="0"/>
              </a:rPr>
              <a:t>আড়ালে</a:t>
            </a:r>
            <a:r>
              <a:rPr lang="en-US" sz="4000" b="1" dirty="0">
                <a:ln>
                  <a:solidFill>
                    <a:srgbClr val="002060"/>
                  </a:solidFill>
                </a:ln>
                <a:solidFill>
                  <a:schemeClr val="tx1"/>
                </a:solidFill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4000" b="1" dirty="0" err="1">
                <a:ln>
                  <a:solidFill>
                    <a:srgbClr val="002060"/>
                  </a:solidFill>
                </a:ln>
                <a:solidFill>
                  <a:schemeClr val="tx1"/>
                </a:solidFill>
                <a:latin typeface="BenSenHandwriting" panose="02000500020000020004" pitchFamily="2" charset="0"/>
                <a:cs typeface="BenSenHandwriting" panose="02000500020000020004" pitchFamily="2" charset="0"/>
              </a:rPr>
              <a:t>ব্যবহার</a:t>
            </a:r>
            <a:r>
              <a:rPr lang="en-US" sz="4000" b="1" dirty="0">
                <a:ln>
                  <a:solidFill>
                    <a:srgbClr val="002060"/>
                  </a:solidFill>
                </a:ln>
                <a:solidFill>
                  <a:schemeClr val="tx1"/>
                </a:solidFill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4000" b="1" dirty="0" err="1">
                <a:ln>
                  <a:solidFill>
                    <a:srgbClr val="002060"/>
                  </a:solidFill>
                </a:ln>
                <a:solidFill>
                  <a:schemeClr val="tx1"/>
                </a:solidFill>
                <a:latin typeface="BenSenHandwriting" panose="02000500020000020004" pitchFamily="2" charset="0"/>
                <a:cs typeface="BenSenHandwriting" panose="02000500020000020004" pitchFamily="2" charset="0"/>
              </a:rPr>
              <a:t>করবে</a:t>
            </a:r>
            <a:r>
              <a:rPr lang="en-US" sz="4000" b="1" dirty="0">
                <a:ln>
                  <a:solidFill>
                    <a:srgbClr val="002060"/>
                  </a:solidFill>
                </a:ln>
                <a:solidFill>
                  <a:schemeClr val="tx1"/>
                </a:solidFill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4000" b="1" dirty="0" err="1">
                <a:ln>
                  <a:solidFill>
                    <a:srgbClr val="002060"/>
                  </a:solidFill>
                </a:ln>
                <a:solidFill>
                  <a:schemeClr val="tx1"/>
                </a:solidFill>
                <a:latin typeface="BenSenHandwriting" panose="02000500020000020004" pitchFamily="2" charset="0"/>
                <a:cs typeface="BenSenHandwriting" panose="02000500020000020004" pitchFamily="2" charset="0"/>
              </a:rPr>
              <a:t>না</a:t>
            </a:r>
            <a:r>
              <a:rPr lang="en-US" sz="4000" b="1" dirty="0">
                <a:ln>
                  <a:solidFill>
                    <a:srgbClr val="002060"/>
                  </a:solidFill>
                </a:ln>
                <a:solidFill>
                  <a:schemeClr val="tx1"/>
                </a:solidFill>
                <a:latin typeface="BenSenHandwriting" panose="02000500020000020004" pitchFamily="2" charset="0"/>
                <a:cs typeface="BenSenHandwriting" panose="02000500020000020004" pitchFamily="2" charset="0"/>
              </a:rPr>
              <a:t>।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2616" y="1499982"/>
            <a:ext cx="4605132" cy="3557852"/>
          </a:xfrm>
          <a:prstGeom prst="round2DiagRect">
            <a:avLst>
              <a:gd name="adj1" fmla="val 0"/>
              <a:gd name="adj2" fmla="val 25207"/>
            </a:avLst>
          </a:prstGeom>
          <a:ln w="38100" cap="sq">
            <a:solidFill>
              <a:schemeClr val="accent6">
                <a:lumMod val="75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88750" y="1463104"/>
            <a:ext cx="4539795" cy="3631609"/>
          </a:xfrm>
          <a:prstGeom prst="round2DiagRect">
            <a:avLst>
              <a:gd name="adj1" fmla="val 16667"/>
              <a:gd name="adj2" fmla="val 0"/>
            </a:avLst>
          </a:prstGeom>
          <a:ln w="38100" cap="sq">
            <a:solidFill>
              <a:schemeClr val="accent1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3031152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51722" y="895739"/>
            <a:ext cx="8574833" cy="769441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latin typeface="SutonnyMJ" pitchFamily="2" charset="0"/>
              </a:rPr>
              <a:t>GKK </a:t>
            </a:r>
            <a:r>
              <a:rPr lang="en-US" sz="4400" b="1" dirty="0" err="1" smtClean="0">
                <a:latin typeface="SutonnyMJ" pitchFamily="2" charset="0"/>
              </a:rPr>
              <a:t>KvRt</a:t>
            </a:r>
            <a:endParaRPr lang="en-US" sz="4400" b="1" dirty="0">
              <a:latin typeface="SutonnyMJ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30424" y="1875453"/>
            <a:ext cx="93306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SutonnyMJ" pitchFamily="2" charset="0"/>
              </a:rPr>
              <a:t>B›Uvi‡bU</a:t>
            </a:r>
            <a:r>
              <a:rPr lang="en-US" sz="3600" dirty="0" smtClean="0">
                <a:latin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</a:rPr>
              <a:t>ej‡Z</a:t>
            </a:r>
            <a:r>
              <a:rPr lang="en-US" sz="3600" dirty="0" smtClean="0">
                <a:latin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</a:rPr>
              <a:t>Kx</a:t>
            </a:r>
            <a:r>
              <a:rPr lang="en-US" sz="3600" dirty="0" smtClean="0">
                <a:latin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</a:rPr>
              <a:t>eySvq</a:t>
            </a:r>
            <a:r>
              <a:rPr lang="en-US" sz="3600" dirty="0" smtClean="0">
                <a:latin typeface="SutonnyMJ" pitchFamily="2" charset="0"/>
              </a:rPr>
              <a:t>? `</a:t>
            </a:r>
            <a:r>
              <a:rPr lang="en-US" sz="3600" dirty="0" err="1" smtClean="0">
                <a:latin typeface="SutonnyMJ" pitchFamily="2" charset="0"/>
              </a:rPr>
              <a:t>ywU</a:t>
            </a:r>
            <a:r>
              <a:rPr lang="en-US" sz="3600" dirty="0" smtClean="0">
                <a:latin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</a:rPr>
              <a:t>e¨envi</a:t>
            </a:r>
            <a:r>
              <a:rPr lang="en-US" sz="3600" dirty="0" smtClean="0">
                <a:latin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</a:rPr>
              <a:t>wjL</a:t>
            </a:r>
            <a:r>
              <a:rPr lang="en-US" sz="3600" dirty="0" smtClean="0">
                <a:latin typeface="SutonnyMJ" pitchFamily="2" charset="0"/>
              </a:rPr>
              <a:t>|</a:t>
            </a:r>
            <a:endParaRPr lang="en-US" sz="3600" dirty="0">
              <a:latin typeface="SutonnyMJ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22650" y="5197946"/>
            <a:ext cx="10143456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spc="-150" dirty="0" err="1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পৃথিবীতে</a:t>
            </a:r>
            <a:r>
              <a:rPr lang="en-US" sz="2800" b="1" spc="-15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spc="-150" dirty="0" err="1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যেমন</a:t>
            </a:r>
            <a:r>
              <a:rPr lang="en-US" sz="2800" b="1" spc="-15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spc="-150" dirty="0" err="1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সুন্দর</a:t>
            </a:r>
            <a:r>
              <a:rPr lang="en-US" sz="2800" b="1" spc="-15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spc="-150" dirty="0" err="1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জায়গা</a:t>
            </a:r>
            <a:r>
              <a:rPr lang="en-US" sz="2800" b="1" spc="-15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spc="-150" dirty="0" err="1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রয়েছে</a:t>
            </a:r>
            <a:r>
              <a:rPr lang="en-US" sz="2800" b="1" spc="-15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spc="-150" dirty="0" err="1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তেমনি</a:t>
            </a:r>
            <a:r>
              <a:rPr lang="en-US" sz="2800" b="1" spc="-15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spc="-150" dirty="0" err="1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বিপজ্জনক</a:t>
            </a:r>
            <a:r>
              <a:rPr lang="en-US" sz="2800" b="1" spc="-15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spc="-150" dirty="0" err="1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জায়গাও</a:t>
            </a:r>
            <a:r>
              <a:rPr lang="en-US" sz="2800" b="1" spc="-15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spc="-150" dirty="0" err="1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রয়েছে</a:t>
            </a:r>
            <a:r>
              <a:rPr lang="en-US" sz="2800" b="1" spc="-15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US" sz="2800" b="1" spc="-150" dirty="0">
              <a:ln w="0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5203" y="442723"/>
            <a:ext cx="3153539" cy="3382827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35679" y="411017"/>
            <a:ext cx="3742394" cy="33585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73890" y="438689"/>
            <a:ext cx="3436038" cy="3368201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xmlns="" val="3611815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229600" y="339054"/>
            <a:ext cx="3577604" cy="2409635"/>
          </a:xfrm>
          <a:prstGeom prst="round2DiagRect">
            <a:avLst>
              <a:gd name="adj1" fmla="val 32162"/>
              <a:gd name="adj2" fmla="val 21442"/>
            </a:avLst>
          </a:prstGeom>
          <a:ln w="38100" cap="sq">
            <a:solidFill>
              <a:schemeClr val="accent6">
                <a:lumMod val="75000"/>
              </a:schemeClr>
            </a:solidFill>
            <a:miter lim="800000"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970" r="8950"/>
          <a:stretch/>
        </p:blipFill>
        <p:spPr>
          <a:xfrm>
            <a:off x="306148" y="410440"/>
            <a:ext cx="3476143" cy="2338249"/>
          </a:xfrm>
          <a:prstGeom prst="round2DiagRect">
            <a:avLst>
              <a:gd name="adj1" fmla="val 0"/>
              <a:gd name="adj2" fmla="val 19834"/>
            </a:avLst>
          </a:prstGeom>
          <a:ln w="38100" cap="sq">
            <a:solidFill>
              <a:schemeClr val="accent6">
                <a:lumMod val="75000"/>
              </a:schemeClr>
            </a:solidFill>
            <a:miter lim="800000"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003" r="3248"/>
          <a:stretch/>
        </p:blipFill>
        <p:spPr>
          <a:xfrm>
            <a:off x="768927" y="3567500"/>
            <a:ext cx="3830085" cy="2576330"/>
          </a:xfrm>
          <a:prstGeom prst="round2DiagRect">
            <a:avLst>
              <a:gd name="adj1" fmla="val 16667"/>
              <a:gd name="adj2" fmla="val 0"/>
            </a:avLst>
          </a:prstGeom>
          <a:ln w="38100" cap="sq">
            <a:solidFill>
              <a:schemeClr val="accent6">
                <a:lumMod val="75000"/>
              </a:schemeClr>
            </a:solidFill>
            <a:miter lim="800000"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963" t="5781" r="7027" b="6321"/>
          <a:stretch/>
        </p:blipFill>
        <p:spPr>
          <a:xfrm>
            <a:off x="7089315" y="3724137"/>
            <a:ext cx="3592538" cy="2419693"/>
          </a:xfrm>
          <a:prstGeom prst="round2DiagRect">
            <a:avLst>
              <a:gd name="adj1" fmla="val 16667"/>
              <a:gd name="adj2" fmla="val 0"/>
            </a:avLst>
          </a:prstGeom>
          <a:ln w="38100" cap="sq">
            <a:solidFill>
              <a:schemeClr val="accent6">
                <a:lumMod val="75000"/>
              </a:schemeClr>
            </a:solidFill>
            <a:miter lim="800000"/>
          </a:ln>
          <a:effectLst/>
        </p:spPr>
      </p:pic>
      <p:sp>
        <p:nvSpPr>
          <p:cNvPr id="6" name="Rectangle 5"/>
          <p:cNvSpPr/>
          <p:nvPr/>
        </p:nvSpPr>
        <p:spPr>
          <a:xfrm>
            <a:off x="3110344" y="2618111"/>
            <a:ext cx="757150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এই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ছবি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গুলো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কিসের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তোমরা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কী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বলতে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পারবে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?  </a:t>
            </a:r>
          </a:p>
        </p:txBody>
      </p:sp>
      <p:sp>
        <p:nvSpPr>
          <p:cNvPr id="7" name="Rectangle 6"/>
          <p:cNvSpPr/>
          <p:nvPr/>
        </p:nvSpPr>
        <p:spPr>
          <a:xfrm>
            <a:off x="5130831" y="3244334"/>
            <a:ext cx="251703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সুন্দর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সুন্দর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ওয়েবসাইট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xmlns="" val="275927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91032" y="344672"/>
            <a:ext cx="3596103" cy="2685683"/>
          </a:xfrm>
          <a:prstGeom prst="round2DiagRect">
            <a:avLst>
              <a:gd name="adj1" fmla="val 19485"/>
              <a:gd name="adj2" fmla="val 0"/>
            </a:avLst>
          </a:prstGeom>
          <a:ln w="12700" cap="sq">
            <a:solidFill>
              <a:schemeClr val="tx1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172" t="32836" r="4029" b="20442"/>
          <a:stretch/>
        </p:blipFill>
        <p:spPr>
          <a:xfrm>
            <a:off x="6599088" y="346918"/>
            <a:ext cx="3521657" cy="2703189"/>
          </a:xfrm>
          <a:prstGeom prst="round2DiagRect">
            <a:avLst>
              <a:gd name="adj1" fmla="val 22556"/>
              <a:gd name="adj2" fmla="val 0"/>
            </a:avLst>
          </a:prstGeom>
          <a:ln w="12700" cap="sq">
            <a:solidFill>
              <a:schemeClr val="tx1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69957" y="3535755"/>
            <a:ext cx="3517178" cy="2644918"/>
          </a:xfrm>
          <a:prstGeom prst="round2DiagRect">
            <a:avLst>
              <a:gd name="adj1" fmla="val 0"/>
              <a:gd name="adj2" fmla="val 23803"/>
            </a:avLst>
          </a:prstGeom>
          <a:ln w="12700" cap="sq">
            <a:solidFill>
              <a:schemeClr val="tx1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Round Diagonal Corner Rectangle 4"/>
          <p:cNvSpPr/>
          <p:nvPr/>
        </p:nvSpPr>
        <p:spPr>
          <a:xfrm>
            <a:off x="6599088" y="3864214"/>
            <a:ext cx="3521657" cy="1988000"/>
          </a:xfrm>
          <a:prstGeom prst="round2Diag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কোনভাবেই</a:t>
            </a:r>
            <a:r>
              <a:rPr lang="en-US" sz="4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4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ওয়েব</a:t>
            </a:r>
            <a:r>
              <a:rPr lang="en-US" sz="4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সাইটগুলো</a:t>
            </a:r>
            <a:r>
              <a:rPr lang="en-US" sz="4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দেখা</a:t>
            </a:r>
            <a:r>
              <a:rPr lang="en-US" sz="4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উচিত</a:t>
            </a:r>
            <a:r>
              <a:rPr lang="en-US" sz="4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নয়</a:t>
            </a:r>
            <a:r>
              <a:rPr lang="en-US" sz="4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6" name="Rectangle 5"/>
          <p:cNvSpPr/>
          <p:nvPr/>
        </p:nvSpPr>
        <p:spPr>
          <a:xfrm>
            <a:off x="3048000" y="3105835"/>
            <a:ext cx="6096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এই</a:t>
            </a:r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 </a:t>
            </a:r>
            <a:r>
              <a:rPr lang="en-US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ছবি</a:t>
            </a:r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গুলো</a:t>
            </a:r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কিসের</a:t>
            </a:r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তোমরা</a:t>
            </a:r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কী</a:t>
            </a:r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বলতে</a:t>
            </a:r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পারবে</a:t>
            </a:r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?  </a:t>
            </a:r>
            <a:endParaRPr lang="en-U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981036" y="3284970"/>
            <a:ext cx="18453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বিপজ্জনক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ওয়েবসাইট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xmlns="" val="3585913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8928" y="5185202"/>
            <a:ext cx="11159836" cy="7836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err="1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ইন্টারনেটে</a:t>
            </a:r>
            <a:r>
              <a:rPr lang="en-US" sz="4000" b="1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4000" b="1" dirty="0" err="1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অপরিচিত</a:t>
            </a:r>
            <a:r>
              <a:rPr lang="en-US" sz="4000" b="1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4000" b="1" dirty="0" err="1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মানুষের</a:t>
            </a:r>
            <a:r>
              <a:rPr lang="en-US" sz="4000" b="1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4000" b="1" dirty="0" err="1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সাথে</a:t>
            </a:r>
            <a:r>
              <a:rPr lang="en-US" sz="4000" b="1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4000" b="1" dirty="0" err="1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যোগাযোগ</a:t>
            </a:r>
            <a:r>
              <a:rPr lang="en-US" sz="4000" b="1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4000" b="1" dirty="0" err="1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করবেনা</a:t>
            </a:r>
            <a:r>
              <a:rPr lang="en-US" sz="4000" b="1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4000" b="1" dirty="0" err="1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এতে</a:t>
            </a:r>
            <a:r>
              <a:rPr lang="en-US" sz="4000" b="1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4000" b="1" dirty="0" err="1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অনেক</a:t>
            </a:r>
            <a:r>
              <a:rPr lang="en-US" sz="4000" b="1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4000" b="1" dirty="0" err="1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ধরনের</a:t>
            </a:r>
            <a:r>
              <a:rPr lang="en-US" sz="4000" b="1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4000" b="1" dirty="0" err="1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বিপদ</a:t>
            </a:r>
            <a:r>
              <a:rPr lang="en-US" sz="4000" b="1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4000" b="1" dirty="0" err="1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হতে</a:t>
            </a:r>
            <a:r>
              <a:rPr lang="en-US" sz="4000" b="1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4000" b="1" dirty="0" err="1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পারে</a:t>
            </a:r>
            <a:r>
              <a:rPr lang="en-US" sz="4000" b="1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।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56097" y="1973373"/>
            <a:ext cx="3200930" cy="269956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860" r="20631"/>
          <a:stretch/>
        </p:blipFill>
        <p:spPr>
          <a:xfrm>
            <a:off x="4821525" y="1979125"/>
            <a:ext cx="3388455" cy="271750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834809" y="329292"/>
            <a:ext cx="4704045" cy="76944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4400" b="1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অপরিচিত</a:t>
            </a:r>
            <a:r>
              <a:rPr lang="en-US" sz="4400" b="1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4400" b="1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মানুষ</a:t>
            </a:r>
            <a:r>
              <a:rPr lang="en-US" sz="4400" b="1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715" t="1739" r="3337" b="5471"/>
          <a:stretch/>
        </p:blipFill>
        <p:spPr>
          <a:xfrm>
            <a:off x="8351715" y="1979125"/>
            <a:ext cx="3286103" cy="2717502"/>
          </a:xfrm>
          <a:prstGeom prst="rect">
            <a:avLst/>
          </a:prstGeom>
          <a:solidFill>
            <a:srgbClr val="FFFFFF">
              <a:shade val="85000"/>
            </a:srgbClr>
          </a:solidFill>
          <a:ln w="127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289504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1845" y="550506"/>
            <a:ext cx="10133045" cy="769441"/>
          </a:xfrm>
          <a:prstGeom prst="rect">
            <a:avLst/>
          </a:prstGeom>
          <a:solidFill>
            <a:srgbClr val="00B0F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latin typeface="SutonnyMJ" pitchFamily="2" charset="0"/>
              </a:rPr>
              <a:t>`</a:t>
            </a:r>
            <a:r>
              <a:rPr lang="en-US" sz="4400" b="1" dirty="0" err="1" smtClean="0">
                <a:latin typeface="SutonnyMJ" pitchFamily="2" charset="0"/>
              </a:rPr>
              <a:t>jxq</a:t>
            </a:r>
            <a:r>
              <a:rPr lang="en-US" sz="4400" b="1" dirty="0" smtClean="0">
                <a:latin typeface="SutonnyMJ" pitchFamily="2" charset="0"/>
              </a:rPr>
              <a:t> </a:t>
            </a:r>
            <a:r>
              <a:rPr lang="en-US" sz="4400" b="1" dirty="0" err="1" smtClean="0">
                <a:latin typeface="SutonnyMJ" pitchFamily="2" charset="0"/>
              </a:rPr>
              <a:t>KvRt</a:t>
            </a:r>
            <a:endParaRPr lang="en-US" sz="4400" b="1" dirty="0">
              <a:latin typeface="SutonnyMJ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25151" y="1567543"/>
            <a:ext cx="961053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latin typeface="SutonnyMJ" pitchFamily="2" charset="0"/>
              </a:rPr>
              <a:t>wkÿv‡ÿ‡Î</a:t>
            </a:r>
            <a:r>
              <a:rPr lang="en-US" sz="4400" dirty="0" smtClean="0">
                <a:latin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</a:rPr>
              <a:t>B›Uv</a:t>
            </a:r>
            <a:r>
              <a:rPr lang="en-US" sz="3200" dirty="0" err="1" smtClean="0">
                <a:latin typeface="SutonnyMJ" pitchFamily="2" charset="0"/>
              </a:rPr>
              <a:t>র</a:t>
            </a:r>
            <a:r>
              <a:rPr lang="en-US" sz="4000" dirty="0" err="1" smtClean="0">
                <a:latin typeface="SutonnyMJ" pitchFamily="2" charset="0"/>
              </a:rPr>
              <a:t>‡bU</a:t>
            </a:r>
            <a:r>
              <a:rPr lang="en-US" sz="4400" dirty="0" smtClean="0">
                <a:latin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</a:rPr>
              <a:t>e¨env‡ii</a:t>
            </a:r>
            <a:r>
              <a:rPr lang="en-US" sz="4400" dirty="0" smtClean="0">
                <a:latin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</a:rPr>
              <a:t>w`K</a:t>
            </a:r>
            <a:r>
              <a:rPr lang="en-US" sz="4400" dirty="0" smtClean="0">
                <a:latin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</a:rPr>
              <a:t>My‡jv</a:t>
            </a:r>
            <a:r>
              <a:rPr lang="en-US" sz="4400" dirty="0" smtClean="0">
                <a:latin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</a:rPr>
              <a:t>c‡q›U</a:t>
            </a:r>
            <a:r>
              <a:rPr lang="en-US" sz="4400" dirty="0" smtClean="0">
                <a:latin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</a:rPr>
              <a:t>AvKv‡i</a:t>
            </a:r>
            <a:r>
              <a:rPr lang="en-US" sz="4400" dirty="0" smtClean="0">
                <a:latin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</a:rPr>
              <a:t>GKwU</a:t>
            </a:r>
            <a:r>
              <a:rPr lang="en-US" sz="4400" dirty="0" smtClean="0">
                <a:latin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</a:rPr>
              <a:t>ZvwjKv</a:t>
            </a:r>
            <a:r>
              <a:rPr lang="en-US" sz="4400" dirty="0" smtClean="0">
                <a:latin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</a:rPr>
              <a:t>cÖ¯‘Z</a:t>
            </a:r>
            <a:r>
              <a:rPr lang="en-US" sz="4400" dirty="0" smtClean="0">
                <a:latin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</a:rPr>
              <a:t>Ki</a:t>
            </a:r>
            <a:r>
              <a:rPr lang="en-US" sz="4400" dirty="0" smtClean="0">
                <a:latin typeface="SutonnyMJ" pitchFamily="2" charset="0"/>
              </a:rPr>
              <a:t>|</a:t>
            </a:r>
            <a:endParaRPr lang="en-US" sz="4400" dirty="0">
              <a:latin typeface="SutonnyMJ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83771" y="597159"/>
            <a:ext cx="10375641" cy="70788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latin typeface="SutonnyMJ" pitchFamily="2" charset="0"/>
              </a:rPr>
              <a:t>g~j¨vqbt</a:t>
            </a:r>
            <a:r>
              <a:rPr lang="en-US" sz="4000" dirty="0" smtClean="0">
                <a:latin typeface="SutonnyMJ" pitchFamily="2" charset="0"/>
              </a:rPr>
              <a:t>-</a:t>
            </a:r>
            <a:endParaRPr lang="en-US" sz="4000" dirty="0">
              <a:latin typeface="SutonnyMJ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71804" y="2024743"/>
            <a:ext cx="109728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SutonnyMJ" pitchFamily="2" charset="0"/>
              </a:rPr>
              <a:t>1. </a:t>
            </a:r>
            <a:r>
              <a:rPr lang="en-US" sz="3600" dirty="0" err="1" smtClean="0">
                <a:latin typeface="SutonnyMJ" pitchFamily="2" charset="0"/>
              </a:rPr>
              <a:t>B›Uvi‡bU</a:t>
            </a:r>
            <a:r>
              <a:rPr lang="en-US" sz="3600" dirty="0" smtClean="0">
                <a:latin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</a:rPr>
              <a:t>Kx</a:t>
            </a:r>
            <a:r>
              <a:rPr lang="en-US" sz="3600" dirty="0" smtClean="0">
                <a:latin typeface="SutonnyMJ" pitchFamily="2" charset="0"/>
              </a:rPr>
              <a:t> ?</a:t>
            </a:r>
          </a:p>
          <a:p>
            <a:r>
              <a:rPr lang="en-US" sz="3600" dirty="0" smtClean="0">
                <a:latin typeface="SutonnyMJ" pitchFamily="2" charset="0"/>
              </a:rPr>
              <a:t>2. </a:t>
            </a:r>
            <a:r>
              <a:rPr lang="en-US" sz="3600" dirty="0" err="1" smtClean="0">
                <a:latin typeface="SutonnyMJ" pitchFamily="2" charset="0"/>
              </a:rPr>
              <a:t>B›Uvi‡b‡Ui</a:t>
            </a:r>
            <a:r>
              <a:rPr lang="en-US" sz="3600" dirty="0" smtClean="0">
                <a:latin typeface="SutonnyMJ" pitchFamily="2" charset="0"/>
              </a:rPr>
              <a:t> `</a:t>
            </a:r>
            <a:r>
              <a:rPr lang="en-US" sz="3600" dirty="0" err="1" smtClean="0">
                <a:latin typeface="SutonnyMJ" pitchFamily="2" charset="0"/>
              </a:rPr>
              <a:t>ywU</a:t>
            </a:r>
            <a:r>
              <a:rPr lang="en-US" sz="3600" dirty="0" smtClean="0">
                <a:latin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</a:rPr>
              <a:t>e¨envi</a:t>
            </a:r>
            <a:r>
              <a:rPr lang="en-US" sz="3600" dirty="0" smtClean="0">
                <a:latin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</a:rPr>
              <a:t>wjL</a:t>
            </a:r>
            <a:r>
              <a:rPr lang="en-US" sz="3600" dirty="0" smtClean="0">
                <a:latin typeface="SutonnyMJ" pitchFamily="2" charset="0"/>
              </a:rPr>
              <a:t>|</a:t>
            </a:r>
          </a:p>
          <a:p>
            <a:r>
              <a:rPr lang="en-US" sz="3600" dirty="0" smtClean="0">
                <a:latin typeface="SutonnyMJ" pitchFamily="2" charset="0"/>
              </a:rPr>
              <a:t>3. </a:t>
            </a:r>
            <a:r>
              <a:rPr lang="en-US" sz="3600" dirty="0" err="1" smtClean="0">
                <a:latin typeface="SutonnyMJ" pitchFamily="2" charset="0"/>
              </a:rPr>
              <a:t>wbivc</a:t>
            </a:r>
            <a:r>
              <a:rPr lang="en-US" sz="3600" dirty="0" smtClean="0">
                <a:latin typeface="SutonnyMJ" pitchFamily="2" charset="0"/>
              </a:rPr>
              <a:t>` </a:t>
            </a:r>
            <a:r>
              <a:rPr lang="en-US" sz="3600" dirty="0" err="1" smtClean="0">
                <a:latin typeface="SutonnyMJ" pitchFamily="2" charset="0"/>
              </a:rPr>
              <a:t>B›Uvi‡bU</a:t>
            </a:r>
            <a:r>
              <a:rPr lang="en-US" sz="3600" dirty="0" smtClean="0">
                <a:latin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</a:rPr>
              <a:t>e¨env‡ii</a:t>
            </a:r>
            <a:r>
              <a:rPr lang="en-US" sz="3600" dirty="0" smtClean="0">
                <a:latin typeface="SutonnyMJ" pitchFamily="2" charset="0"/>
              </a:rPr>
              <a:t> `</a:t>
            </a:r>
            <a:r>
              <a:rPr lang="en-US" sz="3600" dirty="0" err="1" smtClean="0">
                <a:latin typeface="SutonnyMJ" pitchFamily="2" charset="0"/>
              </a:rPr>
              <a:t>ywU</a:t>
            </a:r>
            <a:r>
              <a:rPr lang="en-US" sz="3600" dirty="0" smtClean="0">
                <a:latin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</a:rPr>
              <a:t>wbqg</a:t>
            </a:r>
            <a:r>
              <a:rPr lang="en-US" sz="3600" dirty="0" smtClean="0">
                <a:latin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</a:rPr>
              <a:t>wjL</a:t>
            </a:r>
            <a:r>
              <a:rPr lang="en-US" sz="3600" dirty="0" smtClean="0">
                <a:latin typeface="SutonnyMJ" pitchFamily="2" charset="0"/>
              </a:rPr>
              <a:t>|</a:t>
            </a:r>
          </a:p>
          <a:p>
            <a:endParaRPr lang="en-US" sz="3600" dirty="0">
              <a:latin typeface="SutonnyMJ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m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22577" y="1622360"/>
            <a:ext cx="5040120" cy="271544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Plaque 5"/>
          <p:cNvSpPr/>
          <p:nvPr/>
        </p:nvSpPr>
        <p:spPr>
          <a:xfrm>
            <a:off x="3216755" y="171903"/>
            <a:ext cx="4888546" cy="838200"/>
          </a:xfrm>
          <a:prstGeom prst="plaque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বাড়ির</a:t>
            </a:r>
            <a:r>
              <a:rPr lang="en-US" sz="6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60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কাজ</a:t>
            </a:r>
            <a:endParaRPr lang="en-US" sz="6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553764" y="4724116"/>
            <a:ext cx="897774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 err="1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BenSenHandwriting" panose="02000500020000020004" pitchFamily="2" charset="0"/>
              </a:rPr>
              <a:t>Avgvi</a:t>
            </a:r>
            <a:r>
              <a:rPr lang="en-US" sz="4000" b="1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BenSenHandwriting" panose="02000500020000020004" pitchFamily="2" charset="0"/>
              </a:rPr>
              <a:t> ˆ`</a:t>
            </a:r>
            <a:r>
              <a:rPr lang="en-US" sz="4000" b="1" dirty="0" err="1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BenSenHandwriting" panose="02000500020000020004" pitchFamily="2" charset="0"/>
              </a:rPr>
              <a:t>w›`b</a:t>
            </a:r>
            <a:r>
              <a:rPr lang="en-US" sz="4000" b="1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BenSenHandwriting" panose="02000500020000020004" pitchFamily="2" charset="0"/>
              </a:rPr>
              <a:t> </a:t>
            </a:r>
            <a:r>
              <a:rPr lang="en-US" sz="4000" b="1" dirty="0" err="1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BenSenHandwriting" panose="02000500020000020004" pitchFamily="2" charset="0"/>
              </a:rPr>
              <a:t>Rxe‡b</a:t>
            </a:r>
            <a:r>
              <a:rPr lang="en-US" sz="4000" b="1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BenSenHandwriting" panose="02000500020000020004" pitchFamily="2" charset="0"/>
              </a:rPr>
              <a:t> </a:t>
            </a:r>
            <a:r>
              <a:rPr lang="en-US" sz="4000" b="1" dirty="0" err="1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BenSenHandwriting" panose="02000500020000020004" pitchFamily="2" charset="0"/>
              </a:rPr>
              <a:t>B›Uvi‡b‡Ui</a:t>
            </a:r>
            <a:r>
              <a:rPr lang="en-US" sz="4000" b="1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BenSenHandwriting" panose="02000500020000020004" pitchFamily="2" charset="0"/>
              </a:rPr>
              <a:t> </a:t>
            </a:r>
            <a:r>
              <a:rPr lang="en-US" sz="4000" b="1" dirty="0" err="1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BenSenHandwriting" panose="02000500020000020004" pitchFamily="2" charset="0"/>
              </a:rPr>
              <a:t>ee</a:t>
            </a:r>
            <a:r>
              <a:rPr lang="en-US" sz="4000" b="1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BenSenHandwriting" panose="02000500020000020004" pitchFamily="2" charset="0"/>
              </a:rPr>
              <a:t>¨¨¨¨¨‡ii ‡</a:t>
            </a:r>
            <a:r>
              <a:rPr lang="en-US" sz="4000" b="1" dirty="0" err="1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BenSenHandwriting" panose="02000500020000020004" pitchFamily="2" charset="0"/>
              </a:rPr>
              <a:t>ÿÎ</a:t>
            </a:r>
            <a:r>
              <a:rPr lang="en-US" sz="4000" b="1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BenSenHandwriting" panose="02000500020000020004" pitchFamily="2" charset="0"/>
              </a:rPr>
              <a:t> mg~‡</a:t>
            </a:r>
            <a:r>
              <a:rPr lang="en-US" sz="4000" b="1" dirty="0" err="1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BenSenHandwriting" panose="02000500020000020004" pitchFamily="2" charset="0"/>
              </a:rPr>
              <a:t>ni</a:t>
            </a:r>
            <a:r>
              <a:rPr lang="en-US" sz="4000" b="1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BenSenHandwriting" panose="02000500020000020004" pitchFamily="2" charset="0"/>
              </a:rPr>
              <a:t> </a:t>
            </a:r>
            <a:r>
              <a:rPr lang="en-US" sz="4000" b="1" dirty="0" err="1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BenSenHandwriting" panose="02000500020000020004" pitchFamily="2" charset="0"/>
              </a:rPr>
              <a:t>Dci</a:t>
            </a:r>
            <a:r>
              <a:rPr lang="en-US" sz="4000" b="1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BenSenHandwriting" panose="02000500020000020004" pitchFamily="2" charset="0"/>
              </a:rPr>
              <a:t> 200-250 </a:t>
            </a:r>
            <a:r>
              <a:rPr lang="en-US" sz="4000" b="1" dirty="0" err="1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BenSenHandwriting" panose="02000500020000020004" pitchFamily="2" charset="0"/>
              </a:rPr>
              <a:t>k‡ãi</a:t>
            </a:r>
            <a:r>
              <a:rPr lang="en-US" sz="4000" b="1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BenSenHandwriting" panose="02000500020000020004" pitchFamily="2" charset="0"/>
              </a:rPr>
              <a:t> </a:t>
            </a:r>
            <a:r>
              <a:rPr lang="en-US" sz="4000" b="1" dirty="0" err="1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BenSenHandwriting" panose="02000500020000020004" pitchFamily="2" charset="0"/>
              </a:rPr>
              <a:t>GKwU</a:t>
            </a:r>
            <a:r>
              <a:rPr lang="en-US" sz="4000" b="1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BenSenHandwriting" panose="02000500020000020004" pitchFamily="2" charset="0"/>
              </a:rPr>
              <a:t> </a:t>
            </a:r>
            <a:r>
              <a:rPr lang="en-US" sz="4000" b="1" dirty="0" err="1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BenSenHandwriting" panose="02000500020000020004" pitchFamily="2" charset="0"/>
              </a:rPr>
              <a:t>Aby</a:t>
            </a:r>
            <a:r>
              <a:rPr lang="en-US" sz="4000" b="1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BenSenHandwriting" panose="02000500020000020004" pitchFamily="2" charset="0"/>
              </a:rPr>
              <a:t>‡”Q` </a:t>
            </a:r>
            <a:r>
              <a:rPr lang="en-US" sz="4000" b="1" dirty="0" err="1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BenSenHandwriting" panose="02000500020000020004" pitchFamily="2" charset="0"/>
              </a:rPr>
              <a:t>wj‡L</a:t>
            </a:r>
            <a:r>
              <a:rPr lang="en-US" sz="4000" b="1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BenSenHandwriting" panose="02000500020000020004" pitchFamily="2" charset="0"/>
              </a:rPr>
              <a:t> </a:t>
            </a:r>
            <a:r>
              <a:rPr lang="en-US" sz="4000" b="1" dirty="0" err="1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BenSenHandwriting" panose="02000500020000020004" pitchFamily="2" charset="0"/>
              </a:rPr>
              <a:t>Avb‡e</a:t>
            </a:r>
            <a:r>
              <a:rPr lang="en-US" sz="4000" b="1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BenSenHandwriting" panose="02000500020000020004" pitchFamily="2" charset="0"/>
              </a:rPr>
              <a:t>|</a:t>
            </a:r>
            <a:endParaRPr lang="en-US" sz="4000" b="1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MJ" pitchFamily="2" charset="0"/>
              <a:cs typeface="BenSenHandwriting" panose="0200050002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6310301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955293" y="1616207"/>
            <a:ext cx="5953874" cy="31547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9900" b="1" cap="none" spc="0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199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00B05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994198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31948</TotalTime>
  <Words>290</Words>
  <Application>Microsoft Office PowerPoint</Application>
  <PresentationFormat>Custom</PresentationFormat>
  <Paragraphs>51</Paragraphs>
  <Slides>16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WALTON</cp:lastModifiedBy>
  <cp:revision>74</cp:revision>
  <dcterms:created xsi:type="dcterms:W3CDTF">2025-06-30T00:16:51Z</dcterms:created>
  <dcterms:modified xsi:type="dcterms:W3CDTF">2026-08-24T14:53:21Z</dcterms:modified>
</cp:coreProperties>
</file>