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8" r:id="rId3"/>
    <p:sldId id="259" r:id="rId4"/>
    <p:sldId id="258" r:id="rId5"/>
    <p:sldId id="260" r:id="rId6"/>
    <p:sldId id="265" r:id="rId7"/>
    <p:sldId id="264" r:id="rId8"/>
    <p:sldId id="261" r:id="rId9"/>
    <p:sldId id="262" r:id="rId10"/>
    <p:sldId id="269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4A9FB61-BCE9-4A94-92CD-E6C1DBB9EE5C}">
          <p14:sldIdLst>
            <p14:sldId id="257"/>
            <p14:sldId id="268"/>
            <p14:sldId id="259"/>
            <p14:sldId id="258"/>
            <p14:sldId id="260"/>
            <p14:sldId id="265"/>
            <p14:sldId id="264"/>
            <p14:sldId id="261"/>
            <p14:sldId id="262"/>
            <p14:sldId id="269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2.2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3.1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8.7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9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10.5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29718-B032-44B7-8A3F-A4F3A7B8AA4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D8273-7156-4C43-BD03-4D94000E1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D8273-7156-4C43-BD03-4D94000E19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08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92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9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5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5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E490-A517-4D6C-9E00-B57A091704A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6.png"/><Relationship Id="rId9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5z941Xx2fM&amp;list=RDW5z941Xx2fM&amp;start_radio=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CB59B2-7FCD-5BA0-85BC-2DBB2A2DE87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0E6758-A62B-4DD0-B6D8-0BCA832DA8B0}"/>
              </a:ext>
            </a:extLst>
          </p:cNvPr>
          <p:cNvSpPr/>
          <p:nvPr/>
        </p:nvSpPr>
        <p:spPr>
          <a:xfrm>
            <a:off x="3954142" y="5155364"/>
            <a:ext cx="5121915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Good morning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8D33DD-9EF6-073F-4FA8-D2A0BE4B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488" y="0"/>
            <a:ext cx="7573024" cy="50467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2615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AFD2E70-2120-B347-2C08-D5057D2298D1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96366-1659-6266-66BB-5432B0B67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29" y="489856"/>
            <a:ext cx="3429000" cy="816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21D631-933C-F782-5737-14B8180B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567" y="2800575"/>
            <a:ext cx="4346779" cy="1859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77A815-A435-6E61-49C0-B9F6EC247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158" y="2800575"/>
            <a:ext cx="4230965" cy="1859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75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33AA9D-EA5B-75CE-DDDB-1D02DEE4BEC0}"/>
              </a:ext>
            </a:extLst>
          </p:cNvPr>
          <p:cNvSpPr/>
          <p:nvPr/>
        </p:nvSpPr>
        <p:spPr>
          <a:xfrm>
            <a:off x="2562822" y="420077"/>
            <a:ext cx="706635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write letter O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52E6B1-7C52-9839-3D77-32069E045045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BC7A1C-BFAB-B4C2-B1DC-984855690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86" y="1616287"/>
            <a:ext cx="4949417" cy="3815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075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0C9F88-59AC-58FA-9039-E6C34CFE1B16}"/>
              </a:ext>
            </a:extLst>
          </p:cNvPr>
          <p:cNvSpPr/>
          <p:nvPr/>
        </p:nvSpPr>
        <p:spPr>
          <a:xfrm>
            <a:off x="1898690" y="844510"/>
            <a:ext cx="3710018" cy="416974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Thank you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for staying with me.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2E9C70-D066-38EB-33CF-5022B1A512AA}"/>
              </a:ext>
            </a:extLst>
          </p:cNvPr>
          <p:cNvSpPr/>
          <p:nvPr/>
        </p:nvSpPr>
        <p:spPr>
          <a:xfrm>
            <a:off x="1898690" y="5097928"/>
            <a:ext cx="3710018" cy="9155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700">
                <a:solidFill>
                  <a:schemeClr val="tx1">
                    <a:lumMod val="65000"/>
                    <a:lumOff val="35000"/>
                  </a:schemeClr>
                </a:solidFill>
              </a:rPr>
              <a:t>Prepared by: Md. Saifuddin-Ass. Teacher , Afzal Nagar GPS. Satkania, Chattogram.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3B6E91-3739-F263-2022-982D39A4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27" y="1051219"/>
            <a:ext cx="5182019" cy="4395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C7ECB7-D28E-61CA-A3E9-4FC6849007CA}"/>
              </a:ext>
            </a:extLst>
          </p:cNvPr>
          <p:cNvSpPr/>
          <p:nvPr/>
        </p:nvSpPr>
        <p:spPr>
          <a:xfrm>
            <a:off x="6483096" y="624110"/>
            <a:ext cx="5021516" cy="128089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Teacher Profile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8AF34-1FDF-43CF-8631-0B89FF51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3231"/>
          <a:stretch>
            <a:fillRect/>
          </a:stretch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1A46C-315A-F864-7B21-5A19E190729B}"/>
              </a:ext>
            </a:extLst>
          </p:cNvPr>
          <p:cNvSpPr/>
          <p:nvPr/>
        </p:nvSpPr>
        <p:spPr>
          <a:xfrm>
            <a:off x="6438191" y="2133600"/>
            <a:ext cx="5066419" cy="3777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Saifuddin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Ass. Teacher of </a:t>
            </a:r>
            <a:r>
              <a:rPr lang="en-US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Afzalnagar</a:t>
            </a: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GPS.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Satkania</a:t>
            </a: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CTG.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A7ED31-099B-37CD-55FC-9ECBA25E9C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38474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D1357-D44C-D08F-33B3-28D091CBDB08}"/>
              </a:ext>
            </a:extLst>
          </p:cNvPr>
          <p:cNvSpPr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n w="0"/>
                <a:solidFill>
                  <a:srgbClr val="FE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Let's see a picture!</a:t>
            </a:r>
            <a:endParaRPr lang="en-US" sz="40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5DEDE-0429-5176-4FE6-8312C886D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6180" r="1" b="3105"/>
          <a:stretch>
            <a:fillRect/>
          </a:stretch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5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11C2F8-490E-06CE-078D-F44C2F34ED17}"/>
              </a:ext>
            </a:extLst>
          </p:cNvPr>
          <p:cNvSpPr/>
          <p:nvPr/>
        </p:nvSpPr>
        <p:spPr>
          <a:xfrm>
            <a:off x="540279" y="5189400"/>
            <a:ext cx="3778870" cy="5442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200">
                <a:solidFill>
                  <a:srgbClr val="FEFFFF"/>
                </a:solidFill>
              </a:rPr>
              <a:t>Prepared by: Md. Saifuddin-Ass. Teacher , Afzal Nagar GPS. Satkania, Chattogram.</a:t>
            </a:r>
          </a:p>
        </p:txBody>
      </p:sp>
    </p:spTree>
    <p:extLst>
      <p:ext uri="{BB962C8B-B14F-4D97-AF65-F5344CB8AC3E}">
        <p14:creationId xmlns:p14="http://schemas.microsoft.com/office/powerpoint/2010/main" val="1202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C5A235-A751-96B7-DC80-3D652D8ACEF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7EB7B5-E269-677F-CCF8-F1A629A97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841" y="228600"/>
            <a:ext cx="9171788" cy="5614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787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AAE3BE-7B15-1E18-83D5-CDAECC8E17B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74698A-CD66-2587-6C91-6BA221C7A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737" y="653143"/>
            <a:ext cx="8012248" cy="4637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43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DB5BC99D-7BEA-4F13-B82B-A956E2D0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18F2374-3748-4C79-88A1-6C18A6417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0E5001-0309-4FB1-8691-EF57C3C3C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BDF95FB9-C251-4D29-BBE2-714AD29C4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D1A94D-2841-4A75-9906-6A1C98C99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BFA6B578-B0A9-49F5-B6D8-6734E0FC4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42DBF6C1-9F9B-4D17-8E11-5D32E6F3A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20E36A36-EA76-4391-BBCA-32A4C6E38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62A93E4D-AC37-4E0F-9489-07877083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F4A959CB-A689-4DAF-BDBC-E1AE99836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F043801-E597-420D-BE4D-A87BE0E82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37BC1C18-9801-45F3-852F-71215489B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3C3C206E-1BCA-4964-AA53-93B0A4F23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95CF0A33-36A2-4952-8CBB-8D167E530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DE9E531A-DFEE-4557-B69B-FECEA8403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4EBA3BA-A453-48A2-98AB-DF33F9FF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931D9F45-F120-4EB4-8DF3-85CC5DAA5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74DCE197-0775-4E72-BE5F-024C4CD27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F10B1797-D51C-445E-A976-0EED5B0E4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C6BECD9F-EFAC-446D-BDED-4203FB6AE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49697FAD-D6FB-47D9-ACB3-52E12ABA7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F832FED6-5104-42C3-8ED2-D4D98947D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A8E7BBC4-CDB9-4075-B3E9-F4D290655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C04CF24C-4C37-4227-8176-45E814CF7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428A7905-4F2E-414E-823A-95D47DA82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BCEA7074-F816-4D2F-8787-0F09A99B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FC896ECA-F8DD-4599-8597-68FE05089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FFF3F729-4DBB-4646-B708-D731E63B6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696D3F72-8C35-4823-B4C2-EA22DEB78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8" name="Freeform 33">
            <a:extLst>
              <a:ext uri="{FF2B5EF4-FFF2-40B4-BE49-F238E27FC236}">
                <a16:creationId xmlns:a16="http://schemas.microsoft.com/office/drawing/2014/main" id="{BA7E4741-64AE-4E47-91DE-32CFD0FF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588986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E0867A-0013-600B-3BA0-604E36A3CF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03987C1-288C-404C-1031-C70D70EBC009}"/>
              </a:ext>
            </a:extLst>
          </p:cNvPr>
          <p:cNvSpPr/>
          <p:nvPr/>
        </p:nvSpPr>
        <p:spPr>
          <a:xfrm>
            <a:off x="5148943" y="1289198"/>
            <a:ext cx="1709057" cy="8226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8F93C7-9BBD-C952-60D1-77D00196A548}"/>
              </a:ext>
            </a:extLst>
          </p:cNvPr>
          <p:cNvSpPr/>
          <p:nvPr/>
        </p:nvSpPr>
        <p:spPr>
          <a:xfrm>
            <a:off x="7409089" y="790099"/>
            <a:ext cx="2377168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Rat</a:t>
            </a:r>
            <a:endParaRPr lang="en-US" sz="8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091DA23-8E07-C691-34B9-6B4010767FB6}"/>
              </a:ext>
            </a:extLst>
          </p:cNvPr>
          <p:cNvSpPr/>
          <p:nvPr/>
        </p:nvSpPr>
        <p:spPr>
          <a:xfrm>
            <a:off x="8101012" y="2478213"/>
            <a:ext cx="587829" cy="123008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E035C5-3E69-1680-3D8E-4FBDC8103EEC}"/>
              </a:ext>
            </a:extLst>
          </p:cNvPr>
          <p:cNvSpPr/>
          <p:nvPr/>
        </p:nvSpPr>
        <p:spPr>
          <a:xfrm>
            <a:off x="7602309" y="3865711"/>
            <a:ext cx="1585233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A6194F-D33E-CC9A-49BB-023827CBF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97" y="670572"/>
            <a:ext cx="3611387" cy="2090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77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E75B1B5-45D3-730B-310C-3F472AC290C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94422D-86B2-4A22-93BD-68516024F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78" y="340064"/>
            <a:ext cx="6308751" cy="574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66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7694A7-162D-68BC-0550-7D3F661A7B94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013A0-B364-3DB1-28DE-BD59F17F263F}"/>
              </a:ext>
            </a:extLst>
          </p:cNvPr>
          <p:cNvGrpSpPr/>
          <p:nvPr/>
        </p:nvGrpSpPr>
        <p:grpSpPr>
          <a:xfrm>
            <a:off x="3015343" y="3091440"/>
            <a:ext cx="360" cy="360"/>
            <a:chOff x="3015343" y="30914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14:cNvPr>
              <p14:cNvContentPartPr/>
              <p14:nvPr/>
            </p14:nvContentPartPr>
            <p14:xfrm>
              <a:off x="6575023" y="315696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903" y="31508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14:cNvPr>
              <p14:cNvContentPartPr/>
              <p14:nvPr/>
            </p14:nvContentPartPr>
            <p14:xfrm>
              <a:off x="7413103" y="117516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6983" y="1169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14:cNvPr>
              <p14:cNvContentPartPr/>
              <p14:nvPr/>
            </p14:nvContentPartPr>
            <p14:xfrm>
              <a:off x="4125583" y="263424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9463" y="262812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Arrow: Right 11">
            <a:extLst>
              <a:ext uri="{FF2B5EF4-FFF2-40B4-BE49-F238E27FC236}">
                <a16:creationId xmlns:a16="http://schemas.microsoft.com/office/drawing/2014/main" id="{07F63B37-9B0F-FCE1-424E-8FE0E304B910}"/>
              </a:ext>
            </a:extLst>
          </p:cNvPr>
          <p:cNvSpPr/>
          <p:nvPr/>
        </p:nvSpPr>
        <p:spPr>
          <a:xfrm>
            <a:off x="4933031" y="2109240"/>
            <a:ext cx="2768614" cy="9529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EA2A9-AC30-237B-1C75-DA30EA9C85F1}"/>
              </a:ext>
            </a:extLst>
          </p:cNvPr>
          <p:cNvSpPr/>
          <p:nvPr/>
        </p:nvSpPr>
        <p:spPr>
          <a:xfrm>
            <a:off x="8215133" y="1862418"/>
            <a:ext cx="2844753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ruler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969CF2B-6608-93DB-F5CD-35442515C5CD}"/>
              </a:ext>
            </a:extLst>
          </p:cNvPr>
          <p:cNvSpPr/>
          <p:nvPr/>
        </p:nvSpPr>
        <p:spPr>
          <a:xfrm>
            <a:off x="9283723" y="3549033"/>
            <a:ext cx="707572" cy="9035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5C9226-9232-37EC-0B81-260C922A3FE7}"/>
              </a:ext>
            </a:extLst>
          </p:cNvPr>
          <p:cNvSpPr/>
          <p:nvPr/>
        </p:nvSpPr>
        <p:spPr>
          <a:xfrm>
            <a:off x="8774582" y="4588809"/>
            <a:ext cx="1725853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  <a:endParaRPr lang="en-US" sz="8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1D128B-FFB2-2C71-258D-7B44549954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17" y="232435"/>
            <a:ext cx="4121244" cy="421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8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351AC-472F-7DFB-CBCE-8219062B029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1B903-D1A4-7718-1219-DD8A50CD2F00}"/>
              </a:ext>
            </a:extLst>
          </p:cNvPr>
          <p:cNvSpPr txBox="1"/>
          <p:nvPr/>
        </p:nvSpPr>
        <p:spPr>
          <a:xfrm>
            <a:off x="5268686" y="30044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21F19-85CF-8686-ED9A-E5065D2E422F}"/>
              </a:ext>
            </a:extLst>
          </p:cNvPr>
          <p:cNvSpPr txBox="1"/>
          <p:nvPr/>
        </p:nvSpPr>
        <p:spPr>
          <a:xfrm>
            <a:off x="3048001" y="3722442"/>
            <a:ext cx="6847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573F3E-D832-B932-4FF7-121F3CE9B19B}"/>
              </a:ext>
            </a:extLst>
          </p:cNvPr>
          <p:cNvSpPr/>
          <p:nvPr/>
        </p:nvSpPr>
        <p:spPr>
          <a:xfrm>
            <a:off x="2290379" y="511467"/>
            <a:ext cx="7942192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Let’s go watching a nice video of 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3E96B7-FBC6-6DDA-00E4-AE6A1E1D8C9F}"/>
              </a:ext>
            </a:extLst>
          </p:cNvPr>
          <p:cNvSpPr/>
          <p:nvPr/>
        </p:nvSpPr>
        <p:spPr>
          <a:xfrm>
            <a:off x="2122714" y="3199651"/>
            <a:ext cx="8697685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https://www.youtube.com/watch?v=W5z941Xx2fM&amp;list=RDW5z941Xx2fM&amp;start_radio=1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0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355</TotalTime>
  <Words>275</Words>
  <Application>Microsoft Office PowerPoint</Application>
  <PresentationFormat>Widescreen</PresentationFormat>
  <Paragraphs>28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59</cp:revision>
  <dcterms:created xsi:type="dcterms:W3CDTF">2026-07-13T05:33:07Z</dcterms:created>
  <dcterms:modified xsi:type="dcterms:W3CDTF">2026-08-24T05:18:58Z</dcterms:modified>
</cp:coreProperties>
</file>