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2" r:id="rId8"/>
    <p:sldId id="262" r:id="rId9"/>
    <p:sldId id="263" r:id="rId10"/>
    <p:sldId id="264" r:id="rId11"/>
    <p:sldId id="265" r:id="rId12"/>
    <p:sldId id="266" r:id="rId13"/>
    <p:sldId id="267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VEdjedroGQM7P4sewudwxw==" hashData="7HhL+QgqMy1ifqXzoCJ49Z/bZVwe40bX2UaJDB9kmoIIT1OPmqOa3o3O5rps1asIxwWBI/58wMtJ3Dx3t1HSu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5A48"/>
    <a:srgbClr val="5F8A39"/>
    <a:srgbClr val="73A045"/>
    <a:srgbClr val="D5F1FC"/>
    <a:srgbClr val="9B4C3F"/>
    <a:srgbClr val="0268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94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srin Jahan" userId="fc470faae2420a25" providerId="LiveId" clId="{6720076E-2070-4413-902D-A09FA63640AE}"/>
    <pc:docChg chg="custSel addSld modSld modMainMaster">
      <pc:chgData name="Nasrin Jahan" userId="fc470faae2420a25" providerId="LiveId" clId="{6720076E-2070-4413-902D-A09FA63640AE}" dt="2026-06-27T15:31:18.213" v="99"/>
      <pc:docMkLst>
        <pc:docMk/>
      </pc:docMkLst>
      <pc:sldChg chg="addSp delSp modSp mod modTransition">
        <pc:chgData name="Nasrin Jahan" userId="fc470faae2420a25" providerId="LiveId" clId="{6720076E-2070-4413-902D-A09FA63640AE}" dt="2026-06-27T15:31:18.213" v="99"/>
        <pc:sldMkLst>
          <pc:docMk/>
          <pc:sldMk cId="0" sldId="256"/>
        </pc:sldMkLst>
        <pc:spChg chg="add del mod">
          <ac:chgData name="Nasrin Jahan" userId="fc470faae2420a25" providerId="LiveId" clId="{6720076E-2070-4413-902D-A09FA63640AE}" dt="2026-06-26T15:00:29.353" v="32" actId="478"/>
          <ac:spMkLst>
            <pc:docMk/>
            <pc:sldMk cId="0" sldId="256"/>
            <ac:spMk id="3" creationId="{CD3DF052-1317-AED8-F833-BFD44D3B09B0}"/>
          </ac:spMkLst>
        </pc:spChg>
        <pc:picChg chg="mod">
          <ac:chgData name="Nasrin Jahan" userId="fc470faae2420a25" providerId="LiveId" clId="{6720076E-2070-4413-902D-A09FA63640AE}" dt="2026-06-26T15:00:39.120" v="34" actId="14100"/>
          <ac:picMkLst>
            <pc:docMk/>
            <pc:sldMk cId="0" sldId="256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6720076E-2070-4413-902D-A09FA63640AE}" dt="2026-06-27T15:31:18.213" v="99"/>
        <pc:sldMkLst>
          <pc:docMk/>
          <pc:sldMk cId="0" sldId="257"/>
        </pc:sldMkLst>
        <pc:spChg chg="add del mod">
          <ac:chgData name="Nasrin Jahan" userId="fc470faae2420a25" providerId="LiveId" clId="{6720076E-2070-4413-902D-A09FA63640AE}" dt="2026-06-26T15:00:54.637" v="37" actId="478"/>
          <ac:spMkLst>
            <pc:docMk/>
            <pc:sldMk cId="0" sldId="257"/>
            <ac:spMk id="3" creationId="{761E9BF7-3EBB-9FF1-F0B0-A112BBEF34A5}"/>
          </ac:spMkLst>
        </pc:spChg>
        <pc:picChg chg="mod">
          <ac:chgData name="Nasrin Jahan" userId="fc470faae2420a25" providerId="LiveId" clId="{6720076E-2070-4413-902D-A09FA63640AE}" dt="2026-06-26T15:01:03.187" v="39" actId="14100"/>
          <ac:picMkLst>
            <pc:docMk/>
            <pc:sldMk cId="0" sldId="257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6720076E-2070-4413-902D-A09FA63640AE}" dt="2026-06-27T15:31:18.213" v="99"/>
        <pc:sldMkLst>
          <pc:docMk/>
          <pc:sldMk cId="0" sldId="258"/>
        </pc:sldMkLst>
        <pc:spChg chg="add del mod">
          <ac:chgData name="Nasrin Jahan" userId="fc470faae2420a25" providerId="LiveId" clId="{6720076E-2070-4413-902D-A09FA63640AE}" dt="2026-06-26T15:01:23.940" v="42" actId="478"/>
          <ac:spMkLst>
            <pc:docMk/>
            <pc:sldMk cId="0" sldId="258"/>
            <ac:spMk id="3" creationId="{5980F3D9-616F-EE27-C507-1401F5A6AB55}"/>
          </ac:spMkLst>
        </pc:spChg>
        <pc:picChg chg="mod">
          <ac:chgData name="Nasrin Jahan" userId="fc470faae2420a25" providerId="LiveId" clId="{6720076E-2070-4413-902D-A09FA63640AE}" dt="2026-06-26T15:01:45.816" v="46" actId="14100"/>
          <ac:picMkLst>
            <pc:docMk/>
            <pc:sldMk cId="0" sldId="258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6720076E-2070-4413-902D-A09FA63640AE}" dt="2026-06-27T15:31:18.213" v="99"/>
        <pc:sldMkLst>
          <pc:docMk/>
          <pc:sldMk cId="0" sldId="259"/>
        </pc:sldMkLst>
        <pc:spChg chg="add del mod">
          <ac:chgData name="Nasrin Jahan" userId="fc470faae2420a25" providerId="LiveId" clId="{6720076E-2070-4413-902D-A09FA63640AE}" dt="2026-06-26T15:02:29.334" v="50" actId="478"/>
          <ac:spMkLst>
            <pc:docMk/>
            <pc:sldMk cId="0" sldId="259"/>
            <ac:spMk id="3" creationId="{4CE41B98-69AA-BCA0-B00B-227FA415BD08}"/>
          </ac:spMkLst>
        </pc:spChg>
        <pc:picChg chg="mod">
          <ac:chgData name="Nasrin Jahan" userId="fc470faae2420a25" providerId="LiveId" clId="{6720076E-2070-4413-902D-A09FA63640AE}" dt="2026-06-26T15:02:42.357" v="52" actId="14100"/>
          <ac:picMkLst>
            <pc:docMk/>
            <pc:sldMk cId="0" sldId="259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6720076E-2070-4413-902D-A09FA63640AE}" dt="2026-06-27T15:31:18.213" v="99"/>
        <pc:sldMkLst>
          <pc:docMk/>
          <pc:sldMk cId="0" sldId="260"/>
        </pc:sldMkLst>
        <pc:spChg chg="add del mod">
          <ac:chgData name="Nasrin Jahan" userId="fc470faae2420a25" providerId="LiveId" clId="{6720076E-2070-4413-902D-A09FA63640AE}" dt="2026-06-26T15:02:59.913" v="55" actId="478"/>
          <ac:spMkLst>
            <pc:docMk/>
            <pc:sldMk cId="0" sldId="260"/>
            <ac:spMk id="3" creationId="{69D09B61-2525-0477-E284-EC3BCD48F848}"/>
          </ac:spMkLst>
        </pc:spChg>
        <pc:picChg chg="mod">
          <ac:chgData name="Nasrin Jahan" userId="fc470faae2420a25" providerId="LiveId" clId="{6720076E-2070-4413-902D-A09FA63640AE}" dt="2026-06-26T15:03:18.247" v="57" actId="14100"/>
          <ac:picMkLst>
            <pc:docMk/>
            <pc:sldMk cId="0" sldId="260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6720076E-2070-4413-902D-A09FA63640AE}" dt="2026-06-27T15:31:18.213" v="99"/>
        <pc:sldMkLst>
          <pc:docMk/>
          <pc:sldMk cId="0" sldId="261"/>
        </pc:sldMkLst>
        <pc:spChg chg="add del mod">
          <ac:chgData name="Nasrin Jahan" userId="fc470faae2420a25" providerId="LiveId" clId="{6720076E-2070-4413-902D-A09FA63640AE}" dt="2026-06-26T15:03:38.408" v="60" actId="478"/>
          <ac:spMkLst>
            <pc:docMk/>
            <pc:sldMk cId="0" sldId="261"/>
            <ac:spMk id="3" creationId="{9BD0DA6C-8090-E8AD-1347-378D34BC9595}"/>
          </ac:spMkLst>
        </pc:spChg>
        <pc:picChg chg="mod">
          <ac:chgData name="Nasrin Jahan" userId="fc470faae2420a25" providerId="LiveId" clId="{6720076E-2070-4413-902D-A09FA63640AE}" dt="2026-06-26T15:03:49.986" v="63" actId="14100"/>
          <ac:picMkLst>
            <pc:docMk/>
            <pc:sldMk cId="0" sldId="261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6720076E-2070-4413-902D-A09FA63640AE}" dt="2026-06-27T15:31:18.213" v="99"/>
        <pc:sldMkLst>
          <pc:docMk/>
          <pc:sldMk cId="0" sldId="262"/>
        </pc:sldMkLst>
        <pc:spChg chg="add del mod">
          <ac:chgData name="Nasrin Jahan" userId="fc470faae2420a25" providerId="LiveId" clId="{6720076E-2070-4413-902D-A09FA63640AE}" dt="2026-06-26T15:04:11.027" v="66" actId="478"/>
          <ac:spMkLst>
            <pc:docMk/>
            <pc:sldMk cId="0" sldId="262"/>
            <ac:spMk id="3" creationId="{392CFDC0-A4B9-0491-6458-BD41612C1C4B}"/>
          </ac:spMkLst>
        </pc:spChg>
        <pc:picChg chg="mod">
          <ac:chgData name="Nasrin Jahan" userId="fc470faae2420a25" providerId="LiveId" clId="{6720076E-2070-4413-902D-A09FA63640AE}" dt="2026-06-26T15:04:20.124" v="68" actId="14100"/>
          <ac:picMkLst>
            <pc:docMk/>
            <pc:sldMk cId="0" sldId="262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6720076E-2070-4413-902D-A09FA63640AE}" dt="2026-06-27T15:31:18.213" v="99"/>
        <pc:sldMkLst>
          <pc:docMk/>
          <pc:sldMk cId="0" sldId="263"/>
        </pc:sldMkLst>
        <pc:spChg chg="add del mod">
          <ac:chgData name="Nasrin Jahan" userId="fc470faae2420a25" providerId="LiveId" clId="{6720076E-2070-4413-902D-A09FA63640AE}" dt="2026-06-26T15:04:39.758" v="71" actId="478"/>
          <ac:spMkLst>
            <pc:docMk/>
            <pc:sldMk cId="0" sldId="263"/>
            <ac:spMk id="3" creationId="{5F63E410-D459-679A-8E99-A105B5817DF5}"/>
          </ac:spMkLst>
        </pc:spChg>
        <pc:picChg chg="mod">
          <ac:chgData name="Nasrin Jahan" userId="fc470faae2420a25" providerId="LiveId" clId="{6720076E-2070-4413-902D-A09FA63640AE}" dt="2026-06-26T15:04:49.254" v="73" actId="14100"/>
          <ac:picMkLst>
            <pc:docMk/>
            <pc:sldMk cId="0" sldId="263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6720076E-2070-4413-902D-A09FA63640AE}" dt="2026-06-27T15:31:18.213" v="99"/>
        <pc:sldMkLst>
          <pc:docMk/>
          <pc:sldMk cId="0" sldId="264"/>
        </pc:sldMkLst>
        <pc:spChg chg="add del mod">
          <ac:chgData name="Nasrin Jahan" userId="fc470faae2420a25" providerId="LiveId" clId="{6720076E-2070-4413-902D-A09FA63640AE}" dt="2026-06-26T15:05:11.875" v="76" actId="478"/>
          <ac:spMkLst>
            <pc:docMk/>
            <pc:sldMk cId="0" sldId="264"/>
            <ac:spMk id="3" creationId="{0FFDDBE4-69BD-0315-C4FF-517E4BF20E77}"/>
          </ac:spMkLst>
        </pc:spChg>
        <pc:picChg chg="mod">
          <ac:chgData name="Nasrin Jahan" userId="fc470faae2420a25" providerId="LiveId" clId="{6720076E-2070-4413-902D-A09FA63640AE}" dt="2026-06-26T15:05:21.468" v="78" actId="14100"/>
          <ac:picMkLst>
            <pc:docMk/>
            <pc:sldMk cId="0" sldId="264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6720076E-2070-4413-902D-A09FA63640AE}" dt="2026-06-27T15:31:18.213" v="99"/>
        <pc:sldMkLst>
          <pc:docMk/>
          <pc:sldMk cId="0" sldId="265"/>
        </pc:sldMkLst>
        <pc:spChg chg="add del mod">
          <ac:chgData name="Nasrin Jahan" userId="fc470faae2420a25" providerId="LiveId" clId="{6720076E-2070-4413-902D-A09FA63640AE}" dt="2026-06-26T15:05:40.917" v="81" actId="478"/>
          <ac:spMkLst>
            <pc:docMk/>
            <pc:sldMk cId="0" sldId="265"/>
            <ac:spMk id="3" creationId="{CA7209A1-589D-39D5-3762-CB05F29ECC95}"/>
          </ac:spMkLst>
        </pc:spChg>
        <pc:picChg chg="mod">
          <ac:chgData name="Nasrin Jahan" userId="fc470faae2420a25" providerId="LiveId" clId="{6720076E-2070-4413-902D-A09FA63640AE}" dt="2026-06-26T15:05:54.495" v="84" actId="14100"/>
          <ac:picMkLst>
            <pc:docMk/>
            <pc:sldMk cId="0" sldId="265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6720076E-2070-4413-902D-A09FA63640AE}" dt="2026-06-27T15:31:18.213" v="99"/>
        <pc:sldMkLst>
          <pc:docMk/>
          <pc:sldMk cId="0" sldId="266"/>
        </pc:sldMkLst>
        <pc:spChg chg="add del mod">
          <ac:chgData name="Nasrin Jahan" userId="fc470faae2420a25" providerId="LiveId" clId="{6720076E-2070-4413-902D-A09FA63640AE}" dt="2026-06-26T15:06:16.516" v="87" actId="478"/>
          <ac:spMkLst>
            <pc:docMk/>
            <pc:sldMk cId="0" sldId="266"/>
            <ac:spMk id="3" creationId="{3EA6B501-62B7-65BB-6A20-9FFA6FA06306}"/>
          </ac:spMkLst>
        </pc:spChg>
        <pc:picChg chg="mod">
          <ac:chgData name="Nasrin Jahan" userId="fc470faae2420a25" providerId="LiveId" clId="{6720076E-2070-4413-902D-A09FA63640AE}" dt="2026-06-26T15:06:31.001" v="89" actId="14100"/>
          <ac:picMkLst>
            <pc:docMk/>
            <pc:sldMk cId="0" sldId="266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6720076E-2070-4413-902D-A09FA63640AE}" dt="2026-06-27T15:31:18.213" v="99"/>
        <pc:sldMkLst>
          <pc:docMk/>
          <pc:sldMk cId="0" sldId="267"/>
        </pc:sldMkLst>
        <pc:spChg chg="add del mod">
          <ac:chgData name="Nasrin Jahan" userId="fc470faae2420a25" providerId="LiveId" clId="{6720076E-2070-4413-902D-A09FA63640AE}" dt="2026-06-26T15:06:47.896" v="92" actId="478"/>
          <ac:spMkLst>
            <pc:docMk/>
            <pc:sldMk cId="0" sldId="267"/>
            <ac:spMk id="3" creationId="{15383EEA-4194-8AE3-9542-E83EA502802F}"/>
          </ac:spMkLst>
        </pc:spChg>
        <pc:picChg chg="mod">
          <ac:chgData name="Nasrin Jahan" userId="fc470faae2420a25" providerId="LiveId" clId="{6720076E-2070-4413-902D-A09FA63640AE}" dt="2026-06-26T15:06:59.751" v="94" actId="14100"/>
          <ac:picMkLst>
            <pc:docMk/>
            <pc:sldMk cId="0" sldId="267"/>
            <ac:picMk id="2" creationId="{00000000-0000-0000-0000-000000000000}"/>
          </ac:picMkLst>
        </pc:picChg>
      </pc:sldChg>
      <pc:sldChg chg="add modTransition">
        <pc:chgData name="Nasrin Jahan" userId="fc470faae2420a25" providerId="LiveId" clId="{6720076E-2070-4413-902D-A09FA63640AE}" dt="2026-06-27T15:31:18.213" v="99"/>
        <pc:sldMkLst>
          <pc:docMk/>
          <pc:sldMk cId="2119688128" sldId="282"/>
        </pc:sldMkLst>
      </pc:sldChg>
      <pc:sldMasterChg chg="modTransition modSldLayout">
        <pc:chgData name="Nasrin Jahan" userId="fc470faae2420a25" providerId="LiveId" clId="{6720076E-2070-4413-902D-A09FA63640AE}" dt="2026-06-27T15:31:18.213" v="99"/>
        <pc:sldMasterMkLst>
          <pc:docMk/>
          <pc:sldMasterMk cId="0" sldId="2147483648"/>
        </pc:sldMasterMkLst>
        <pc:sldLayoutChg chg="modTransition">
          <pc:chgData name="Nasrin Jahan" userId="fc470faae2420a25" providerId="LiveId" clId="{6720076E-2070-4413-902D-A09FA63640AE}" dt="2026-06-27T15:31:18.213" v="99"/>
          <pc:sldLayoutMkLst>
            <pc:docMk/>
            <pc:sldMasterMk cId="0" sldId="2147483648"/>
            <pc:sldLayoutMk cId="0" sldId="2147483649"/>
          </pc:sldLayoutMkLst>
        </pc:sldLayoutChg>
        <pc:sldLayoutChg chg="modTransition">
          <pc:chgData name="Nasrin Jahan" userId="fc470faae2420a25" providerId="LiveId" clId="{6720076E-2070-4413-902D-A09FA63640AE}" dt="2026-06-27T15:31:18.213" v="99"/>
          <pc:sldLayoutMkLst>
            <pc:docMk/>
            <pc:sldMasterMk cId="0" sldId="2147483648"/>
            <pc:sldLayoutMk cId="0" sldId="2147483650"/>
          </pc:sldLayoutMkLst>
        </pc:sldLayoutChg>
        <pc:sldLayoutChg chg="modTransition">
          <pc:chgData name="Nasrin Jahan" userId="fc470faae2420a25" providerId="LiveId" clId="{6720076E-2070-4413-902D-A09FA63640AE}" dt="2026-06-27T15:31:18.213" v="99"/>
          <pc:sldLayoutMkLst>
            <pc:docMk/>
            <pc:sldMasterMk cId="0" sldId="2147483648"/>
            <pc:sldLayoutMk cId="0" sldId="2147483651"/>
          </pc:sldLayoutMkLst>
        </pc:sldLayoutChg>
        <pc:sldLayoutChg chg="modTransition">
          <pc:chgData name="Nasrin Jahan" userId="fc470faae2420a25" providerId="LiveId" clId="{6720076E-2070-4413-902D-A09FA63640AE}" dt="2026-06-27T15:31:18.213" v="99"/>
          <pc:sldLayoutMkLst>
            <pc:docMk/>
            <pc:sldMasterMk cId="0" sldId="2147483648"/>
            <pc:sldLayoutMk cId="0" sldId="2147483652"/>
          </pc:sldLayoutMkLst>
        </pc:sldLayoutChg>
        <pc:sldLayoutChg chg="modTransition">
          <pc:chgData name="Nasrin Jahan" userId="fc470faae2420a25" providerId="LiveId" clId="{6720076E-2070-4413-902D-A09FA63640AE}" dt="2026-06-27T15:31:18.213" v="99"/>
          <pc:sldLayoutMkLst>
            <pc:docMk/>
            <pc:sldMasterMk cId="0" sldId="2147483648"/>
            <pc:sldLayoutMk cId="0" sldId="2147483653"/>
          </pc:sldLayoutMkLst>
        </pc:sldLayoutChg>
        <pc:sldLayoutChg chg="modTransition">
          <pc:chgData name="Nasrin Jahan" userId="fc470faae2420a25" providerId="LiveId" clId="{6720076E-2070-4413-902D-A09FA63640AE}" dt="2026-06-27T15:31:18.213" v="99"/>
          <pc:sldLayoutMkLst>
            <pc:docMk/>
            <pc:sldMasterMk cId="0" sldId="2147483648"/>
            <pc:sldLayoutMk cId="0" sldId="2147483654"/>
          </pc:sldLayoutMkLst>
        </pc:sldLayoutChg>
        <pc:sldLayoutChg chg="modTransition">
          <pc:chgData name="Nasrin Jahan" userId="fc470faae2420a25" providerId="LiveId" clId="{6720076E-2070-4413-902D-A09FA63640AE}" dt="2026-06-27T15:31:18.213" v="99"/>
          <pc:sldLayoutMkLst>
            <pc:docMk/>
            <pc:sldMasterMk cId="0" sldId="2147483648"/>
            <pc:sldLayoutMk cId="0" sldId="2147483655"/>
          </pc:sldLayoutMkLst>
        </pc:sldLayoutChg>
        <pc:sldLayoutChg chg="modTransition">
          <pc:chgData name="Nasrin Jahan" userId="fc470faae2420a25" providerId="LiveId" clId="{6720076E-2070-4413-902D-A09FA63640AE}" dt="2026-06-27T15:31:18.213" v="99"/>
          <pc:sldLayoutMkLst>
            <pc:docMk/>
            <pc:sldMasterMk cId="0" sldId="2147483648"/>
            <pc:sldLayoutMk cId="0" sldId="2147483656"/>
          </pc:sldLayoutMkLst>
        </pc:sldLayoutChg>
        <pc:sldLayoutChg chg="modTransition">
          <pc:chgData name="Nasrin Jahan" userId="fc470faae2420a25" providerId="LiveId" clId="{6720076E-2070-4413-902D-A09FA63640AE}" dt="2026-06-27T15:31:18.213" v="99"/>
          <pc:sldLayoutMkLst>
            <pc:docMk/>
            <pc:sldMasterMk cId="0" sldId="2147483648"/>
            <pc:sldLayoutMk cId="0" sldId="2147483657"/>
          </pc:sldLayoutMkLst>
        </pc:sldLayoutChg>
        <pc:sldLayoutChg chg="modTransition">
          <pc:chgData name="Nasrin Jahan" userId="fc470faae2420a25" providerId="LiveId" clId="{6720076E-2070-4413-902D-A09FA63640AE}" dt="2026-06-27T15:31:18.213" v="99"/>
          <pc:sldLayoutMkLst>
            <pc:docMk/>
            <pc:sldMasterMk cId="0" sldId="2147483648"/>
            <pc:sldLayoutMk cId="0" sldId="2147483658"/>
          </pc:sldLayoutMkLst>
        </pc:sldLayoutChg>
        <pc:sldLayoutChg chg="modTransition">
          <pc:chgData name="Nasrin Jahan" userId="fc470faae2420a25" providerId="LiveId" clId="{6720076E-2070-4413-902D-A09FA63640AE}" dt="2026-06-27T15:31:18.213" v="99"/>
          <pc:sldLayoutMkLst>
            <pc:docMk/>
            <pc:sldMasterMk cId="0" sldId="2147483648"/>
            <pc:sldLayoutMk cId="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003" y="0"/>
            <a:ext cx="16250720" cy="9144000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E8B36BE2-759A-C4F3-66F9-44E4DE05DFF6}"/>
              </a:ext>
            </a:extLst>
          </p:cNvPr>
          <p:cNvSpPr txBox="1"/>
          <p:nvPr/>
        </p:nvSpPr>
        <p:spPr>
          <a:xfrm>
            <a:off x="148336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8AC6CE-CB52-8E56-E0F4-42DCC1029AAA}"/>
              </a:ext>
            </a:extLst>
          </p:cNvPr>
          <p:cNvSpPr txBox="1"/>
          <p:nvPr/>
        </p:nvSpPr>
        <p:spPr>
          <a:xfrm>
            <a:off x="148336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76200"/>
            <a:ext cx="16256000" cy="9220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529BD4-A720-B4CA-7F95-51D4AC39B9E6}"/>
              </a:ext>
            </a:extLst>
          </p:cNvPr>
          <p:cNvSpPr txBox="1"/>
          <p:nvPr/>
        </p:nvSpPr>
        <p:spPr>
          <a:xfrm>
            <a:off x="148336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A6DB77-A3A8-C73C-58EA-22C07F8CD2B6}"/>
              </a:ext>
            </a:extLst>
          </p:cNvPr>
          <p:cNvSpPr txBox="1"/>
          <p:nvPr/>
        </p:nvSpPr>
        <p:spPr>
          <a:xfrm>
            <a:off x="148336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433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1F9AE9-A2E7-F2FD-0BD1-10BDC1E92D9A}"/>
              </a:ext>
            </a:extLst>
          </p:cNvPr>
          <p:cNvSpPr txBox="1"/>
          <p:nvPr/>
        </p:nvSpPr>
        <p:spPr>
          <a:xfrm>
            <a:off x="148336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89" y="1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2CE30C-4E8F-DB0C-3F79-39035E6DA0FA}"/>
              </a:ext>
            </a:extLst>
          </p:cNvPr>
          <p:cNvSpPr txBox="1"/>
          <p:nvPr/>
        </p:nvSpPr>
        <p:spPr>
          <a:xfrm>
            <a:off x="148336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76899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7A7593-D263-FB85-3F8B-9B2FD3791127}"/>
              </a:ext>
            </a:extLst>
          </p:cNvPr>
          <p:cNvSpPr txBox="1"/>
          <p:nvPr/>
        </p:nvSpPr>
        <p:spPr>
          <a:xfrm>
            <a:off x="148336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896" y="1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625652-7849-27A6-4813-01194C6F9B08}"/>
              </a:ext>
            </a:extLst>
          </p:cNvPr>
          <p:cNvSpPr txBox="1"/>
          <p:nvPr/>
        </p:nvSpPr>
        <p:spPr>
          <a:xfrm>
            <a:off x="148336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FF5ADD-246E-AB4C-C83C-3A60ACDBFC0A}"/>
              </a:ext>
            </a:extLst>
          </p:cNvPr>
          <p:cNvSpPr txBox="1"/>
          <p:nvPr/>
        </p:nvSpPr>
        <p:spPr>
          <a:xfrm>
            <a:off x="148336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E4D900-BCE6-032C-8C6F-A2BECDD9C2E2}"/>
              </a:ext>
            </a:extLst>
          </p:cNvPr>
          <p:cNvSpPr txBox="1"/>
          <p:nvPr/>
        </p:nvSpPr>
        <p:spPr>
          <a:xfrm>
            <a:off x="148336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wo Little Blackbird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7253" y="635563"/>
            <a:ext cx="13633515" cy="6984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941351-3D54-FA91-477E-704F676CADC4}"/>
              </a:ext>
            </a:extLst>
          </p:cNvPr>
          <p:cNvSpPr txBox="1"/>
          <p:nvPr/>
        </p:nvSpPr>
        <p:spPr>
          <a:xfrm>
            <a:off x="148336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  <p:extLst>
      <p:ext uri="{BB962C8B-B14F-4D97-AF65-F5344CB8AC3E}">
        <p14:creationId xmlns:p14="http://schemas.microsoft.com/office/powerpoint/2010/main" val="2119688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45946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BA2C0F-1550-2CC6-9F7E-2A402C7DD110}"/>
              </a:ext>
            </a:extLst>
          </p:cNvPr>
          <p:cNvSpPr txBox="1"/>
          <p:nvPr/>
        </p:nvSpPr>
        <p:spPr>
          <a:xfrm>
            <a:off x="148336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700" y="0"/>
            <a:ext cx="16256000" cy="9144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F47F1A-BDA4-3A73-DE95-703C7ABA66FC}"/>
              </a:ext>
            </a:extLst>
          </p:cNvPr>
          <p:cNvSpPr txBox="1"/>
          <p:nvPr/>
        </p:nvSpPr>
        <p:spPr>
          <a:xfrm>
            <a:off x="148336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26</Words>
  <Application>Microsoft Office PowerPoint</Application>
  <PresentationFormat>Custom</PresentationFormat>
  <Paragraphs>13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HP;Nasrin Jahan</dc:creator>
  <cp:lastModifiedBy>Nasrin Jahan</cp:lastModifiedBy>
  <cp:revision>3</cp:revision>
  <dcterms:created xsi:type="dcterms:W3CDTF">2006-08-16T00:00:00Z</dcterms:created>
  <dcterms:modified xsi:type="dcterms:W3CDTF">2026-07-27T13:37:26Z</dcterms:modified>
</cp:coreProperties>
</file>