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34CB3-B011-474D-B864-31690D6BE6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4805A6-8EEB-4811-9875-83D875FA2E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F6929-4171-46AE-8D18-BD45C2C36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F2173-B24A-4B6F-9426-38600F378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E1E5C-03B0-42B9-BA67-3A66A4B25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4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56191-5F0E-4318-A170-AF4620637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D88803-9160-4782-BAFA-CA6E19B4A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25D8F-C7EB-47D1-9A1A-C418B6E23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DEF0B-D02D-4EA4-95C3-A7AB682C4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6E58A-4B55-4B31-85E2-08E6B0908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89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D2861C-BE07-48D7-9405-9FCB329562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87AC1F-F48F-4864-A6B4-8CBA9C0E9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B2742-EEF9-470A-8CC6-E2C093D4C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F5DDE-766D-4715-B482-8B50D7303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28CE9-78F8-453C-A5A4-8BFE0087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05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FE750-0D39-4234-AAFA-141796F2B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99464-66A8-4C2C-A046-56D6B21CF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740AF-8A07-4034-BD5B-493AE0F08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6D041-ED25-4385-8CBC-E0C56566E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0EF42-7B94-43B4-B501-A58D6C97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75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31E4F-1D6E-4B24-BE06-00548B5B7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8E7EC-088F-4C4F-B393-69884D2B8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018A8-D0D6-447F-B4EC-F6B85CFF0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47441-84E1-42B9-8052-5F09FFF66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A4E0D-00FD-4572-9402-B3E248AAA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8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BF45-F5BF-405C-9278-1F2AA205C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8C60E-9308-4DDC-8BC9-5E9F83D4A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FA2BBA-43DA-4E0D-A8E0-2311CF25F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BCB9B-0F23-4D2F-9105-D183EDE20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1EBE7B-E1E5-49D7-9A5C-E807C1DFB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FD743A-A6B2-4B83-967F-8C09C2D91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2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507BA-4B03-4C47-A3C9-B15A31994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F3D165-AD9A-4F24-900D-EF29B43F9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C51798-FC51-418E-A39A-19E4BFAE6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2F1E38-E060-4DBF-841C-BD00491952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D345B4-9BB4-4A7C-AE22-33E893721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738675-76FE-4C05-8D0D-EAC6E027C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1CAC03-BCEC-4A8D-8E67-57581042C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C6B085-3A3E-4CB6-9A29-2EDCCB7CF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88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49C4B-B2C5-422A-8372-20E41C0C9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F6E04A-294C-4B96-B650-9C2591216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40B2BD-8CD8-4E70-88FE-1BDD52012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5E1827-FC93-4980-AC79-142D07D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00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A8A372-9127-4893-8620-588424E53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218027-C2A4-434B-BEF3-50DB5C9F3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06536-2C89-4728-911B-9ACA5816B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16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C873B-D393-4E90-ABA7-80DEF5ACA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7FAE0-21D7-4601-AE1A-4BDE44CFA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C6C6DC-ECD9-4A1E-BA12-1647A62AA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A68BC8-9CD4-41A7-9030-F8AA10EE9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D81C11-3901-461D-97FF-9D91D0F01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C48F30-E4CD-435C-BBAA-34FC6083F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083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CCCA1-5C99-45C2-B076-876CC04EA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F478AB-4D94-4E98-9C0B-81AC5DF9B0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D4ECE1-8C5D-43BB-921A-80F0838D9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69179-5C89-433A-AED8-052C06BFF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E070F6-8EC4-4ABB-B29E-36CAC0F8F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B7FCE5-2508-45E2-A6F3-E2679A7C2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4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3AAF9C-CC64-4C31-AE74-A4E5A920A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5C5DB-C7CD-4625-A818-37F6800E5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702B9-7CB1-4277-BFAB-78D9A38945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5AAF2-EB3E-40AC-8512-87AD3BD3B96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25B32-0B7C-4D3F-806C-AC4C43A56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A2477-D43F-4050-A9A8-DAD9AEC91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8B1BE-D47E-49F8-99EB-2FA99CC50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1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94E912C-AB64-49B9-97A8-D434B2D2DE71}"/>
              </a:ext>
            </a:extLst>
          </p:cNvPr>
          <p:cNvGrpSpPr/>
          <p:nvPr/>
        </p:nvGrpSpPr>
        <p:grpSpPr>
          <a:xfrm>
            <a:off x="0" y="-117184"/>
            <a:ext cx="12192000" cy="5243988"/>
            <a:chOff x="0" y="-117184"/>
            <a:chExt cx="12192000" cy="68580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AE1BFA0-78B4-4332-BC9D-3BB28AC43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17184"/>
              <a:ext cx="12192000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4D23138-6DBE-47A2-8CB5-3975FD288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87749" y="-30189"/>
              <a:ext cx="3767190" cy="64663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9A5A02B-043E-4015-84DC-C15377093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1025" y="-6102"/>
              <a:ext cx="4869950" cy="4787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6768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366A64-E482-4205-81F6-A92AE565F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12192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18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6406FF-1602-4707-B3D0-C58AC24738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02"/>
          <a:stretch/>
        </p:blipFill>
        <p:spPr>
          <a:xfrm>
            <a:off x="18836" y="780835"/>
            <a:ext cx="12152616" cy="50035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72EF42-D51B-496B-B936-8BE25D6B81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48"/>
          <a:stretch/>
        </p:blipFill>
        <p:spPr>
          <a:xfrm>
            <a:off x="-20548" y="5722708"/>
            <a:ext cx="12192000" cy="129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474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Huzayfa LC</dc:creator>
  <cp:lastModifiedBy>Huzayfa LC</cp:lastModifiedBy>
  <cp:revision>5</cp:revision>
  <dcterms:created xsi:type="dcterms:W3CDTF">2026-08-24T18:44:38Z</dcterms:created>
  <dcterms:modified xsi:type="dcterms:W3CDTF">2026-08-25T11:42:37Z</dcterms:modified>
</cp:coreProperties>
</file>