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5.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6.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7.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6" r:id="rId3"/>
    <p:sldMasterId id="2147483714" r:id="rId4"/>
    <p:sldMasterId id="2147483732" r:id="rId5"/>
    <p:sldMasterId id="2147483749" r:id="rId6"/>
    <p:sldMasterId id="2147483767" r:id="rId7"/>
    <p:sldMasterId id="2147483850" r:id="rId8"/>
  </p:sldMasterIdLst>
  <p:notesMasterIdLst>
    <p:notesMasterId r:id="rId28"/>
  </p:notesMasterIdLst>
  <p:sldIdLst>
    <p:sldId id="276" r:id="rId9"/>
    <p:sldId id="272" r:id="rId10"/>
    <p:sldId id="302" r:id="rId11"/>
    <p:sldId id="289" r:id="rId12"/>
    <p:sldId id="305" r:id="rId13"/>
    <p:sldId id="317" r:id="rId14"/>
    <p:sldId id="323" r:id="rId15"/>
    <p:sldId id="322" r:id="rId16"/>
    <p:sldId id="321" r:id="rId17"/>
    <p:sldId id="320" r:id="rId18"/>
    <p:sldId id="319" r:id="rId19"/>
    <p:sldId id="318" r:id="rId20"/>
    <p:sldId id="324" r:id="rId21"/>
    <p:sldId id="290" r:id="rId22"/>
    <p:sldId id="291" r:id="rId23"/>
    <p:sldId id="303" r:id="rId24"/>
    <p:sldId id="316" r:id="rId25"/>
    <p:sldId id="294" r:id="rId26"/>
    <p:sldId id="29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7" autoAdjust="0"/>
    <p:restoredTop sz="87231" autoAdjust="0"/>
  </p:normalViewPr>
  <p:slideViewPr>
    <p:cSldViewPr snapToGrid="0">
      <p:cViewPr varScale="1">
        <p:scale>
          <a:sx n="70" d="100"/>
          <a:sy n="70" d="100"/>
        </p:scale>
        <p:origin x="126" y="72"/>
      </p:cViewPr>
      <p:guideLst/>
    </p:cSldViewPr>
  </p:slideViewPr>
  <p:outlineViewPr>
    <p:cViewPr>
      <p:scale>
        <a:sx n="33" d="100"/>
        <a:sy n="33" d="100"/>
      </p:scale>
      <p:origin x="0" y="-46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6-07-13T12:49:57.819" idx="1">
    <p:pos x="6413" y="1290"/>
    <p:text/>
    <p:extLst>
      <p:ext uri="{C676402C-5697-4E1C-873F-D02D1690AC5C}">
        <p15:threadingInfo xmlns:p15="http://schemas.microsoft.com/office/powerpoint/2012/main" timeZoneBias="-360"/>
      </p:ext>
    </p:extLst>
  </p:cm>
</p:cmLst>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B21448DC-2890-484E-BC68-CF9945D76D5E}" type="doc">
      <dgm:prSet loTypeId="urn:microsoft.com/office/officeart/2005/8/layout/lProcess3#1" loCatId="process" qsTypeId="urn:microsoft.com/office/officeart/2005/8/quickstyle/simple1#1" qsCatId="simple" csTypeId="urn:microsoft.com/office/officeart/2005/8/colors/accent1_2#1" csCatId="accent1" phldr="1"/>
      <dgm:spPr/>
      <dgm:t>
        <a:bodyPr/>
        <a:lstStyle/>
        <a:p>
          <a:endParaRPr lang="en-US"/>
        </a:p>
      </dgm:t>
    </dgm:pt>
    <dgm:pt modelId="{20D78AE4-EA35-4E14-A1D2-F96B6592AEC4}">
      <dgm:prSet/>
      <dgm:spPr>
        <a:solidFill>
          <a:srgbClr val="FFFF00"/>
        </a:solidFill>
      </dgm:spPr>
      <dgm:t>
        <a:bodyPr/>
        <a:lstStyle/>
        <a:p>
          <a:r>
            <a:rPr lang="en-US" dirty="0">
              <a:solidFill>
                <a:srgbClr val="C00000"/>
              </a:solidFill>
              <a:latin typeface="NikoshBAN" panose="02000000000000000000" pitchFamily="2" charset="0"/>
              <a:cs typeface="NikoshBAN" panose="02000000000000000000" pitchFamily="2" charset="0"/>
            </a:rPr>
            <a:t>Teacher read text with proper              pronounciation two times      </a:t>
          </a:r>
        </a:p>
      </dgm:t>
    </dgm:pt>
    <dgm:pt modelId="{C956B1F3-3E3F-4CBB-8754-BCE408A89880}" type="parTrans" cxnId="{90B4102C-8B10-4B28-84D5-36E9F4183BD1}">
      <dgm:prSet/>
      <dgm:spPr/>
      <dgm:t>
        <a:bodyPr/>
        <a:lstStyle/>
        <a:p>
          <a:endParaRPr lang="en-US"/>
        </a:p>
      </dgm:t>
    </dgm:pt>
    <dgm:pt modelId="{82A51569-B87D-46F7-AF6F-C6EDCD903315}" type="sibTrans" cxnId="{90B4102C-8B10-4B28-84D5-36E9F4183BD1}">
      <dgm:prSet/>
      <dgm:spPr/>
      <dgm:t>
        <a:bodyPr/>
        <a:lstStyle/>
        <a:p>
          <a:endParaRPr lang="en-US"/>
        </a:p>
      </dgm:t>
    </dgm:pt>
    <dgm:pt modelId="{9C5AC681-36B8-40D9-BBB9-7772D5A37D9A}" type="pres">
      <dgm:prSet presAssocID="{B21448DC-2890-484E-BC68-CF9945D76D5E}" presName="Name0" presStyleCnt="0">
        <dgm:presLayoutVars>
          <dgm:chPref val="3"/>
          <dgm:dir/>
          <dgm:animLvl val="lvl"/>
          <dgm:resizeHandles/>
        </dgm:presLayoutVars>
      </dgm:prSet>
      <dgm:spPr/>
    </dgm:pt>
    <dgm:pt modelId="{42C26AB5-FFAD-46EF-980F-D592D3790831}" type="pres">
      <dgm:prSet presAssocID="{20D78AE4-EA35-4E14-A1D2-F96B6592AEC4}" presName="horFlow" presStyleCnt="0"/>
      <dgm:spPr/>
    </dgm:pt>
    <dgm:pt modelId="{EBD94110-5F84-4169-B040-A1E3DFCAC417}" type="pres">
      <dgm:prSet presAssocID="{20D78AE4-EA35-4E14-A1D2-F96B6592AEC4}" presName="bigChev" presStyleLbl="node1" presStyleIdx="0" presStyleCnt="1" custScaleX="409032" custLinFactNeighborX="1586" custLinFactNeighborY="18550"/>
      <dgm:spPr/>
    </dgm:pt>
  </dgm:ptLst>
  <dgm:cxnLst>
    <dgm:cxn modelId="{2A535D1D-EE96-489D-AD89-192F5AA49D99}" type="presOf" srcId="{20D78AE4-EA35-4E14-A1D2-F96B6592AEC4}" destId="{EBD94110-5F84-4169-B040-A1E3DFCAC417}" srcOrd="0" destOrd="0" presId="urn:microsoft.com/office/officeart/2005/8/layout/lProcess3#1"/>
    <dgm:cxn modelId="{90B4102C-8B10-4B28-84D5-36E9F4183BD1}" srcId="{B21448DC-2890-484E-BC68-CF9945D76D5E}" destId="{20D78AE4-EA35-4E14-A1D2-F96B6592AEC4}" srcOrd="0" destOrd="0" parTransId="{C956B1F3-3E3F-4CBB-8754-BCE408A89880}" sibTransId="{82A51569-B87D-46F7-AF6F-C6EDCD903315}"/>
    <dgm:cxn modelId="{0ED54B5F-EDBC-4E1A-A645-75C1B76F182D}" type="presOf" srcId="{B21448DC-2890-484E-BC68-CF9945D76D5E}" destId="{9C5AC681-36B8-40D9-BBB9-7772D5A37D9A}" srcOrd="0" destOrd="0" presId="urn:microsoft.com/office/officeart/2005/8/layout/lProcess3#1"/>
    <dgm:cxn modelId="{369D5224-0C35-4626-967D-A83D06D4EB52}" type="presParOf" srcId="{9C5AC681-36B8-40D9-BBB9-7772D5A37D9A}" destId="{42C26AB5-FFAD-46EF-980F-D592D3790831}" srcOrd="0" destOrd="0" presId="urn:microsoft.com/office/officeart/2005/8/layout/lProcess3#1"/>
    <dgm:cxn modelId="{B6D3DE33-AC1E-4E05-A0FB-44486CFAAE4C}" type="presParOf" srcId="{42C26AB5-FFAD-46EF-980F-D592D3790831}" destId="{EBD94110-5F84-4169-B040-A1E3DFCAC417}" srcOrd="0" destOrd="0" presId="urn:microsoft.com/office/officeart/2005/8/layout/lProcess3#1"/>
  </dgm:cxnLst>
  <dgm:bg>
    <a:solidFill>
      <a:srgbClr val="FF0000"/>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D94110-5F84-4169-B040-A1E3DFCAC417}">
      <dsp:nvSpPr>
        <dsp:cNvPr id="0" name=""/>
        <dsp:cNvSpPr/>
      </dsp:nvSpPr>
      <dsp:spPr>
        <a:xfrm>
          <a:off x="362308" y="744"/>
          <a:ext cx="11309425" cy="1105969"/>
        </a:xfrm>
        <a:prstGeom prst="chevron">
          <a:avLst/>
        </a:prstGeom>
        <a:solidFill>
          <a:srgbClr val="FFFF00"/>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0" bIns="24765" numCol="1" spcCol="1270" anchor="ctr" anchorCtr="0">
          <a:noAutofit/>
        </a:bodyPr>
        <a:lstStyle/>
        <a:p>
          <a:pPr marL="0" lvl="0" indent="0" algn="ctr" defTabSz="1733550">
            <a:lnSpc>
              <a:spcPct val="90000"/>
            </a:lnSpc>
            <a:spcBef>
              <a:spcPct val="0"/>
            </a:spcBef>
            <a:spcAft>
              <a:spcPct val="35000"/>
            </a:spcAft>
            <a:buNone/>
          </a:pPr>
          <a:r>
            <a:rPr lang="en-US" sz="3900" kern="1200" dirty="0">
              <a:solidFill>
                <a:srgbClr val="C00000"/>
              </a:solidFill>
              <a:latin typeface="NikoshBAN" panose="02000000000000000000" pitchFamily="2" charset="0"/>
              <a:cs typeface="NikoshBAN" panose="02000000000000000000" pitchFamily="2" charset="0"/>
            </a:rPr>
            <a:t>Teacher read text with proper              pronounciation two times      </a:t>
          </a:r>
        </a:p>
      </dsp:txBody>
      <dsp:txXfrm>
        <a:off x="915293" y="744"/>
        <a:ext cx="10203456" cy="1105969"/>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1">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nodeVertAlign" val="t"/>
          <dgm:param type="vertAlign" val="mid"/>
          <dgm:param type="nodeHorzAlign" val="l"/>
          <dgm:param type="fallback" val="2D"/>
        </dgm:alg>
      </dgm:if>
      <dgm:else name="Name3">
        <dgm:alg type="lin">
          <dgm:param type="linDir" val="fromT"/>
          <dgm:param type="nodeVertAlign" val="t"/>
          <dgm:param type="vertAlign" val="mid"/>
          <dgm:param type="nodeHorzAlign" val="r"/>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VertAlign" val="mid"/>
              <dgm:param type="nodeHorzAlign" val="l"/>
              <dgm:param type="fallback" val="2D"/>
            </dgm:alg>
          </dgm:if>
          <dgm:else name="Name7">
            <dgm:alg type="lin">
              <dgm:param type="linDir" val="fromR"/>
              <dgm:param type="nodeVertAlign" val="mid"/>
              <dgm:param type="nodeHorzAlign" val="r"/>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89EC9D-C382-47FC-8640-09E7EDF6CDDB}" type="datetimeFigureOut">
              <a:rPr lang="en-US" smtClean="0"/>
              <a:t>7/14/2026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A04BF4-CE50-42EB-A755-62B1EF44E31C}" type="slidenum">
              <a:rPr lang="en-US" smtClean="0"/>
              <a:t>‹#›</a:t>
            </a:fld>
            <a:endParaRPr lang="en-US"/>
          </a:p>
        </p:txBody>
      </p:sp>
    </p:spTree>
    <p:extLst>
      <p:ext uri="{BB962C8B-B14F-4D97-AF65-F5344CB8AC3E}">
        <p14:creationId xmlns:p14="http://schemas.microsoft.com/office/powerpoint/2010/main" val="4129254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A04BF4-CE50-42EB-A755-62B1EF44E31C}" type="slidenum">
              <a:rPr lang="en-US" smtClean="0"/>
              <a:t>14</a:t>
            </a:fld>
            <a:endParaRPr lang="en-US"/>
          </a:p>
        </p:txBody>
      </p:sp>
    </p:spTree>
    <p:extLst>
      <p:ext uri="{BB962C8B-B14F-4D97-AF65-F5344CB8AC3E}">
        <p14:creationId xmlns:p14="http://schemas.microsoft.com/office/powerpoint/2010/main" val="192701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9238FC5-33F0-442B-BF56-8F758A1E76BC}" type="datetimeFigureOut">
              <a:rPr lang="en-US" smtClean="0"/>
              <a:t>7/14/2026</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4F1FBAF1-07F7-4DAD-B45A-E7A1F62F9FEA}"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23555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238FC5-33F0-442B-BF56-8F758A1E76BC}"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1FBAF1-07F7-4DAD-B45A-E7A1F62F9FEA}" type="slidenum">
              <a:rPr lang="en-US" smtClean="0"/>
              <a:t>‹#›</a:t>
            </a:fld>
            <a:endParaRPr lang="en-US"/>
          </a:p>
        </p:txBody>
      </p:sp>
    </p:spTree>
    <p:extLst>
      <p:ext uri="{BB962C8B-B14F-4D97-AF65-F5344CB8AC3E}">
        <p14:creationId xmlns:p14="http://schemas.microsoft.com/office/powerpoint/2010/main" val="388223083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288108912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259333181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321032036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337376692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210909519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5C969D8-98F9-43E3-B729-F4ACF42FD06A}"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142180408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C969D8-98F9-43E3-B729-F4ACF42FD06A}" type="datetimeFigureOut">
              <a:rPr lang="en-US" smtClean="0"/>
              <a:t>7/14/2026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96399527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C969D8-98F9-43E3-B729-F4ACF42FD06A}" type="datetimeFigureOut">
              <a:rPr lang="en-US" smtClean="0"/>
              <a:t>7/14/2026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132874913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C969D8-98F9-43E3-B729-F4ACF42FD06A}" type="datetimeFigureOut">
              <a:rPr lang="en-US" smtClean="0"/>
              <a:t>7/14/2026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87933877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200" indent="0">
              <a:buNone/>
              <a:defRPr sz="1400"/>
            </a:lvl2pPr>
            <a:lvl3pPr marL="914400" indent="0">
              <a:buNone/>
              <a:defRPr sz="1200"/>
            </a:lvl3pPr>
            <a:lvl4pPr marL="1370965" indent="0">
              <a:buNone/>
              <a:defRPr sz="1000"/>
            </a:lvl4pPr>
            <a:lvl5pPr marL="1828165" indent="0">
              <a:buNone/>
              <a:defRPr sz="1000"/>
            </a:lvl5pPr>
            <a:lvl6pPr marL="2285365" indent="0">
              <a:buNone/>
              <a:defRPr sz="1000"/>
            </a:lvl6pPr>
            <a:lvl7pPr marL="2742565" indent="0">
              <a:buNone/>
              <a:defRPr sz="1000"/>
            </a:lvl7pPr>
            <a:lvl8pPr marL="3199130" indent="0">
              <a:buNone/>
              <a:defRPr sz="1000"/>
            </a:lvl8pPr>
            <a:lvl9pPr marL="365633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5C969D8-98F9-43E3-B729-F4ACF42FD06A}"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772947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238FC5-33F0-442B-BF56-8F758A1E76BC}"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FBAF1-07F7-4DAD-B45A-E7A1F62F9FEA}"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783627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5C969D8-98F9-43E3-B729-F4ACF42FD06A}"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339189229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165307331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Tree>
    <p:extLst>
      <p:ext uri="{BB962C8B-B14F-4D97-AF65-F5344CB8AC3E}">
        <p14:creationId xmlns:p14="http://schemas.microsoft.com/office/powerpoint/2010/main" val="428334944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391124733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Tree>
    <p:extLst>
      <p:ext uri="{BB962C8B-B14F-4D97-AF65-F5344CB8AC3E}">
        <p14:creationId xmlns:p14="http://schemas.microsoft.com/office/powerpoint/2010/main" val="29140651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260501743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424117275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330649671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198633374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t>7/14/2026</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3062295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238FC5-33F0-442B-BF56-8F758A1E76BC}"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FBAF1-07F7-4DAD-B45A-E7A1F62F9FEA}"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4380344"/>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35835804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t>7/14/2026</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637389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t>7/14/2026</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48457198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265960775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137162255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t>7/14/2026</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48019303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232814750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238FC5-33F0-442B-BF56-8F758A1E76BC}"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1FBAF1-07F7-4DAD-B45A-E7A1F62F9FEA}" type="slidenum">
              <a:rPr lang="en-US" smtClean="0"/>
              <a:t>‹#›</a:t>
            </a:fld>
            <a:endParaRPr lang="en-US"/>
          </a:p>
        </p:txBody>
      </p:sp>
    </p:spTree>
    <p:extLst>
      <p:ext uri="{BB962C8B-B14F-4D97-AF65-F5344CB8AC3E}">
        <p14:creationId xmlns:p14="http://schemas.microsoft.com/office/powerpoint/2010/main" val="82292783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238FC5-33F0-442B-BF56-8F758A1E76BC}"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1FBAF1-07F7-4DAD-B45A-E7A1F62F9FEA}"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0871921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9238FC5-33F0-442B-BF56-8F758A1E76BC}"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1FBAF1-07F7-4DAD-B45A-E7A1F62F9FEA}" type="slidenum">
              <a:rPr lang="en-US" smtClean="0"/>
              <a:t>‹#›</a:t>
            </a:fld>
            <a:endParaRPr lang="en-US"/>
          </a:p>
        </p:txBody>
      </p:sp>
    </p:spTree>
    <p:extLst>
      <p:ext uri="{BB962C8B-B14F-4D97-AF65-F5344CB8AC3E}">
        <p14:creationId xmlns:p14="http://schemas.microsoft.com/office/powerpoint/2010/main" val="31412420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238FC5-33F0-442B-BF56-8F758A1E76BC}"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FBAF1-07F7-4DAD-B45A-E7A1F62F9FEA}" type="slidenum">
              <a:rPr lang="en-US" smtClean="0"/>
              <a:t>‹#›</a:t>
            </a:fld>
            <a:endParaRPr lang="en-US"/>
          </a:p>
        </p:txBody>
      </p:sp>
    </p:spTree>
    <p:extLst>
      <p:ext uri="{BB962C8B-B14F-4D97-AF65-F5344CB8AC3E}">
        <p14:creationId xmlns:p14="http://schemas.microsoft.com/office/powerpoint/2010/main" val="103326958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9238FC5-33F0-442B-BF56-8F758A1E76BC}"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1FBAF1-07F7-4DAD-B45A-E7A1F62F9FEA}"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0533763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99238FC5-33F0-442B-BF56-8F758A1E76BC}"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1FBAF1-07F7-4DAD-B45A-E7A1F62F9FEA}" type="slidenum">
              <a:rPr lang="en-US" smtClean="0"/>
              <a:t>‹#›</a:t>
            </a:fld>
            <a:endParaRPr lang="en-US"/>
          </a:p>
        </p:txBody>
      </p:sp>
    </p:spTree>
    <p:extLst>
      <p:ext uri="{BB962C8B-B14F-4D97-AF65-F5344CB8AC3E}">
        <p14:creationId xmlns:p14="http://schemas.microsoft.com/office/powerpoint/2010/main" val="428537520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t>7/14/2026</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388538066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t>7/14/2026</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9833274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238FC5-33F0-442B-BF56-8F758A1E76BC}"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FBAF1-07F7-4DAD-B45A-E7A1F62F9FEA}"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971017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238FC5-33F0-442B-BF56-8F758A1E76BC}"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FBAF1-07F7-4DAD-B45A-E7A1F62F9FEA}"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2868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238FC5-33F0-442B-BF56-8F758A1E76BC}"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FBAF1-07F7-4DAD-B45A-E7A1F62F9FEA}"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370949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238FC5-33F0-442B-BF56-8F758A1E76BC}"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FBAF1-07F7-4DAD-B45A-E7A1F62F9FEA}"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12140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C70F4A40-10D6-42F2-A3E5-9C93374147EA}" type="datetimeFigureOut">
              <a:rPr lang="en-SG" smtClean="0"/>
              <a:t>14/7/2026</a:t>
            </a:fld>
            <a:endParaRPr lang="en-SG"/>
          </a:p>
        </p:txBody>
      </p:sp>
      <p:sp>
        <p:nvSpPr>
          <p:cNvPr id="5" name="Footer Placeholder 4"/>
          <p:cNvSpPr>
            <a:spLocks noGrp="1"/>
          </p:cNvSpPr>
          <p:nvPr>
            <p:ph type="ftr" sz="quarter" idx="11"/>
          </p:nvPr>
        </p:nvSpPr>
        <p:spPr>
          <a:xfrm>
            <a:off x="2692397" y="5037663"/>
            <a:ext cx="5214635" cy="279400"/>
          </a:xfrm>
        </p:spPr>
        <p:txBody>
          <a:bodyPr/>
          <a:lstStyle/>
          <a:p>
            <a:endParaRPr lang="en-SG"/>
          </a:p>
        </p:txBody>
      </p:sp>
      <p:sp>
        <p:nvSpPr>
          <p:cNvPr id="6" name="Slide Number Placeholder 5"/>
          <p:cNvSpPr>
            <a:spLocks noGrp="1"/>
          </p:cNvSpPr>
          <p:nvPr>
            <p:ph type="sldNum" sz="quarter" idx="12"/>
          </p:nvPr>
        </p:nvSpPr>
        <p:spPr>
          <a:xfrm>
            <a:off x="8956900" y="5037663"/>
            <a:ext cx="551167" cy="279400"/>
          </a:xfrm>
        </p:spPr>
        <p:txBody>
          <a:bodyPr/>
          <a:lstStyle/>
          <a:p>
            <a:fld id="{8E31C4D2-24E9-4447-8A1E-356E2544AFC5}" type="slidenum">
              <a:rPr lang="en-SG" smtClean="0"/>
              <a:t>‹#›</a:t>
            </a:fld>
            <a:endParaRPr lang="en-SG"/>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10683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0F4A40-10D6-42F2-A3E5-9C93374147EA}" type="datetimeFigureOut">
              <a:rPr lang="en-SG" smtClean="0"/>
              <a:t>14/7/2026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8E31C4D2-24E9-4447-8A1E-356E2544AFC5}" type="slidenum">
              <a:rPr lang="en-SG" smtClean="0"/>
              <a:t>‹#›</a:t>
            </a:fld>
            <a:endParaRPr lang="en-SG"/>
          </a:p>
        </p:txBody>
      </p:sp>
    </p:spTree>
    <p:extLst>
      <p:ext uri="{BB962C8B-B14F-4D97-AF65-F5344CB8AC3E}">
        <p14:creationId xmlns:p14="http://schemas.microsoft.com/office/powerpoint/2010/main" val="1473954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238FC5-33F0-442B-BF56-8F758A1E76BC}"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FBAF1-07F7-4DAD-B45A-E7A1F62F9FEA}" type="slidenum">
              <a:rPr lang="en-US" smtClean="0"/>
              <a:t>‹#›</a:t>
            </a:fld>
            <a:endParaRPr lang="en-US"/>
          </a:p>
        </p:txBody>
      </p:sp>
    </p:spTree>
    <p:extLst>
      <p:ext uri="{BB962C8B-B14F-4D97-AF65-F5344CB8AC3E}">
        <p14:creationId xmlns:p14="http://schemas.microsoft.com/office/powerpoint/2010/main" val="23839092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0F4A40-10D6-42F2-A3E5-9C93374147EA}" type="datetimeFigureOut">
              <a:rPr lang="en-SG" smtClean="0"/>
              <a:t>14/7/2026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8E31C4D2-24E9-4447-8A1E-356E2544AFC5}" type="slidenum">
              <a:rPr lang="en-SG" smtClean="0"/>
              <a:t>‹#›</a:t>
            </a:fld>
            <a:endParaRPr lang="en-SG"/>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717221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0F4A40-10D6-42F2-A3E5-9C93374147EA}" type="datetimeFigureOut">
              <a:rPr lang="en-SG" smtClean="0"/>
              <a:t>14/7/2026</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8E31C4D2-24E9-4447-8A1E-356E2544AFC5}" type="slidenum">
              <a:rPr lang="en-SG" smtClean="0"/>
              <a:t>‹#›</a:t>
            </a:fld>
            <a:endParaRPr lang="en-SG"/>
          </a:p>
        </p:txBody>
      </p:sp>
    </p:spTree>
    <p:extLst>
      <p:ext uri="{BB962C8B-B14F-4D97-AF65-F5344CB8AC3E}">
        <p14:creationId xmlns:p14="http://schemas.microsoft.com/office/powerpoint/2010/main" val="25631960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0F4A40-10D6-42F2-A3E5-9C93374147EA}" type="datetimeFigureOut">
              <a:rPr lang="en-SG" smtClean="0"/>
              <a:t>14/7/2026</a:t>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8E31C4D2-24E9-4447-8A1E-356E2544AFC5}" type="slidenum">
              <a:rPr lang="en-SG" smtClean="0"/>
              <a:t>‹#›</a:t>
            </a:fld>
            <a:endParaRPr lang="en-SG"/>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48533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0F4A40-10D6-42F2-A3E5-9C93374147EA}" type="datetimeFigureOut">
              <a:rPr lang="en-SG" smtClean="0"/>
              <a:t>14/7/2026</a:t>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8E31C4D2-24E9-4447-8A1E-356E2544AFC5}" type="slidenum">
              <a:rPr lang="en-SG" smtClean="0"/>
              <a:t>‹#›</a:t>
            </a:fld>
            <a:endParaRPr lang="en-SG"/>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43973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0F4A40-10D6-42F2-A3E5-9C93374147EA}" type="datetimeFigureOut">
              <a:rPr lang="en-SG" smtClean="0"/>
              <a:t>14/7/2026</a:t>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8E31C4D2-24E9-4447-8A1E-356E2544AFC5}" type="slidenum">
              <a:rPr lang="en-SG" smtClean="0"/>
              <a:t>‹#›</a:t>
            </a:fld>
            <a:endParaRPr lang="en-SG"/>
          </a:p>
        </p:txBody>
      </p:sp>
    </p:spTree>
    <p:extLst>
      <p:ext uri="{BB962C8B-B14F-4D97-AF65-F5344CB8AC3E}">
        <p14:creationId xmlns:p14="http://schemas.microsoft.com/office/powerpoint/2010/main" val="29414605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70F4A40-10D6-42F2-A3E5-9C93374147EA}" type="datetimeFigureOut">
              <a:rPr lang="en-SG" smtClean="0"/>
              <a:t>14/7/2026</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8E31C4D2-24E9-4447-8A1E-356E2544AFC5}" type="slidenum">
              <a:rPr lang="en-SG" smtClean="0"/>
              <a:t>‹#›</a:t>
            </a:fld>
            <a:endParaRPr lang="en-SG"/>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994715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70F4A40-10D6-42F2-A3E5-9C93374147EA}" type="datetimeFigureOut">
              <a:rPr lang="en-SG" smtClean="0"/>
              <a:t>14/7/2026</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8E31C4D2-24E9-4447-8A1E-356E2544AFC5}" type="slidenum">
              <a:rPr lang="en-SG" smtClean="0"/>
              <a:t>‹#›</a:t>
            </a:fld>
            <a:endParaRPr lang="en-SG"/>
          </a:p>
        </p:txBody>
      </p:sp>
    </p:spTree>
    <p:extLst>
      <p:ext uri="{BB962C8B-B14F-4D97-AF65-F5344CB8AC3E}">
        <p14:creationId xmlns:p14="http://schemas.microsoft.com/office/powerpoint/2010/main" val="12337541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70F4A40-10D6-42F2-A3E5-9C93374147EA}" type="datetimeFigureOut">
              <a:rPr lang="en-SG" smtClean="0"/>
              <a:t>14/7/2026</a:t>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8E31C4D2-24E9-4447-8A1E-356E2544AFC5}" type="slidenum">
              <a:rPr lang="en-SG" smtClean="0"/>
              <a:t>‹#›</a:t>
            </a:fld>
            <a:endParaRPr lang="en-SG"/>
          </a:p>
        </p:txBody>
      </p:sp>
    </p:spTree>
    <p:extLst>
      <p:ext uri="{BB962C8B-B14F-4D97-AF65-F5344CB8AC3E}">
        <p14:creationId xmlns:p14="http://schemas.microsoft.com/office/powerpoint/2010/main" val="38491282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0F4A40-10D6-42F2-A3E5-9C93374147EA}" type="datetimeFigureOut">
              <a:rPr lang="en-SG" smtClean="0"/>
              <a:t>14/7/2026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8E31C4D2-24E9-4447-8A1E-356E2544AFC5}" type="slidenum">
              <a:rPr lang="en-SG" smtClean="0"/>
              <a:t>‹#›</a:t>
            </a:fld>
            <a:endParaRPr lang="en-SG"/>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99177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0F4A40-10D6-42F2-A3E5-9C93374147EA}" type="datetimeFigureOut">
              <a:rPr lang="en-SG" smtClean="0"/>
              <a:t>14/7/2026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8E31C4D2-24E9-4447-8A1E-356E2544AFC5}" type="slidenum">
              <a:rPr lang="en-SG" smtClean="0"/>
              <a:t>‹#›</a:t>
            </a:fld>
            <a:endParaRPr lang="en-SG"/>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9581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238FC5-33F0-442B-BF56-8F758A1E76BC}"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FBAF1-07F7-4DAD-B45A-E7A1F62F9FEA}"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32323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0F4A40-10D6-42F2-A3E5-9C93374147EA}" type="datetimeFigureOut">
              <a:rPr lang="en-SG" smtClean="0"/>
              <a:t>14/7/2026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8E31C4D2-24E9-4447-8A1E-356E2544AFC5}" type="slidenum">
              <a:rPr lang="en-SG" smtClean="0"/>
              <a:t>‹#›</a:t>
            </a:fld>
            <a:endParaRPr lang="en-SG"/>
          </a:p>
        </p:txBody>
      </p:sp>
    </p:spTree>
    <p:extLst>
      <p:ext uri="{BB962C8B-B14F-4D97-AF65-F5344CB8AC3E}">
        <p14:creationId xmlns:p14="http://schemas.microsoft.com/office/powerpoint/2010/main" val="9956482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0F4A40-10D6-42F2-A3E5-9C93374147EA}" type="datetimeFigureOut">
              <a:rPr lang="en-SG" smtClean="0"/>
              <a:t>14/7/2026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8E31C4D2-24E9-4447-8A1E-356E2544AFC5}" type="slidenum">
              <a:rPr lang="en-SG" smtClean="0"/>
              <a:t>‹#›</a:t>
            </a:fld>
            <a:endParaRPr lang="en-SG"/>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733841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0F4A40-10D6-42F2-A3E5-9C93374147EA}" type="datetimeFigureOut">
              <a:rPr lang="en-SG" smtClean="0"/>
              <a:t>14/7/2026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8E31C4D2-24E9-4447-8A1E-356E2544AFC5}" type="slidenum">
              <a:rPr lang="en-SG" smtClean="0"/>
              <a:t>‹#›</a:t>
            </a:fld>
            <a:endParaRPr lang="en-SG"/>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60864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0F4A40-10D6-42F2-A3E5-9C93374147EA}" type="datetimeFigureOut">
              <a:rPr lang="en-SG" smtClean="0"/>
              <a:t>14/7/2026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8E31C4D2-24E9-4447-8A1E-356E2544AFC5}" type="slidenum">
              <a:rPr lang="en-SG" smtClean="0"/>
              <a:t>‹#›</a:t>
            </a:fld>
            <a:endParaRPr lang="en-SG"/>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188107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0F4A40-10D6-42F2-A3E5-9C93374147EA}" type="datetimeFigureOut">
              <a:rPr lang="en-SG" smtClean="0"/>
              <a:t>14/7/2026</a:t>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8E31C4D2-24E9-4447-8A1E-356E2544AFC5}" type="slidenum">
              <a:rPr lang="en-SG" smtClean="0"/>
              <a:t>‹#›</a:t>
            </a:fld>
            <a:endParaRPr lang="en-SG"/>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26153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54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7/14/2026</a:t>
            </a:fld>
            <a:endParaRPr kumimoji="0" lang="en-US" sz="54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en-US" sz="54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2400" b="0" i="0" u="none" strike="noStrike" kern="1200" cap="all" spc="0" normalizeH="0" baseline="0" noProof="0" smtClean="0">
                <a:ln>
                  <a:noFill/>
                </a:ln>
                <a:solidFill>
                  <a:prstClr val="black">
                    <a:lumMod val="75000"/>
                    <a:lumOff val="25000"/>
                  </a:prstClr>
                </a:solidFill>
                <a:effectLst/>
                <a:uLnTx/>
                <a:uFillTx/>
                <a:latin typeface="Impact" panose="020B0806030902050204"/>
                <a:ea typeface="+mn-ea"/>
                <a:cs typeface="+mn-cs"/>
              </a:rPr>
              <a:t>‹#›</a:t>
            </a:fld>
            <a:endParaRPr kumimoji="0" lang="en-US" sz="2400" b="0" i="0" u="none" strike="noStrike" kern="1200" cap="all" spc="0" normalizeH="0" baseline="0" noProof="0">
              <a:ln>
                <a:noFill/>
              </a:ln>
              <a:solidFill>
                <a:prstClr val="black">
                  <a:lumMod val="75000"/>
                  <a:lumOff val="25000"/>
                </a:prstClr>
              </a:solidFill>
              <a:effectLst/>
              <a:uLnTx/>
              <a:uFillTx/>
              <a:latin typeface="Impact" panose="020B0806030902050204"/>
              <a:ea typeface="+mn-ea"/>
              <a:cs typeface="+mn-cs"/>
            </a:endParaRPr>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5824713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7/14/2026</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Tree>
    <p:extLst>
      <p:ext uri="{BB962C8B-B14F-4D97-AF65-F5344CB8AC3E}">
        <p14:creationId xmlns:p14="http://schemas.microsoft.com/office/powerpoint/2010/main" val="29687839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7/14/2026</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Tree>
    <p:extLst>
      <p:ext uri="{BB962C8B-B14F-4D97-AF65-F5344CB8AC3E}">
        <p14:creationId xmlns:p14="http://schemas.microsoft.com/office/powerpoint/2010/main" val="4421828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7/14/2026</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Tree>
    <p:extLst>
      <p:ext uri="{BB962C8B-B14F-4D97-AF65-F5344CB8AC3E}">
        <p14:creationId xmlns:p14="http://schemas.microsoft.com/office/powerpoint/2010/main" val="15061856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7/14/2026</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Tree>
    <p:extLst>
      <p:ext uri="{BB962C8B-B14F-4D97-AF65-F5344CB8AC3E}">
        <p14:creationId xmlns:p14="http://schemas.microsoft.com/office/powerpoint/2010/main" val="922978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9238FC5-33F0-442B-BF56-8F758A1E76BC}"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1FBAF1-07F7-4DAD-B45A-E7A1F62F9FEA}" type="slidenum">
              <a:rPr lang="en-US" smtClean="0"/>
              <a:t>‹#›</a:t>
            </a:fld>
            <a:endParaRPr lang="en-US"/>
          </a:p>
        </p:txBody>
      </p:sp>
    </p:spTree>
    <p:extLst>
      <p:ext uri="{BB962C8B-B14F-4D97-AF65-F5344CB8AC3E}">
        <p14:creationId xmlns:p14="http://schemas.microsoft.com/office/powerpoint/2010/main" val="37142228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7/14/2026</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Tree>
    <p:extLst>
      <p:ext uri="{BB962C8B-B14F-4D97-AF65-F5344CB8AC3E}">
        <p14:creationId xmlns:p14="http://schemas.microsoft.com/office/powerpoint/2010/main" val="19599840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7/14/2026</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4"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Tree>
    <p:extLst>
      <p:ext uri="{BB962C8B-B14F-4D97-AF65-F5344CB8AC3E}">
        <p14:creationId xmlns:p14="http://schemas.microsoft.com/office/powerpoint/2010/main" val="19379188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7/14/2026</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Tree>
    <p:extLst>
      <p:ext uri="{BB962C8B-B14F-4D97-AF65-F5344CB8AC3E}">
        <p14:creationId xmlns:p14="http://schemas.microsoft.com/office/powerpoint/2010/main" val="198268747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7/14/2026</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Tree>
    <p:extLst>
      <p:ext uri="{BB962C8B-B14F-4D97-AF65-F5344CB8AC3E}">
        <p14:creationId xmlns:p14="http://schemas.microsoft.com/office/powerpoint/2010/main" val="10372550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7/14/2026</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Tree>
    <p:extLst>
      <p:ext uri="{BB962C8B-B14F-4D97-AF65-F5344CB8AC3E}">
        <p14:creationId xmlns:p14="http://schemas.microsoft.com/office/powerpoint/2010/main" val="39769705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7/14/2026</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Tree>
    <p:extLst>
      <p:ext uri="{BB962C8B-B14F-4D97-AF65-F5344CB8AC3E}">
        <p14:creationId xmlns:p14="http://schemas.microsoft.com/office/powerpoint/2010/main" val="33856190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7/14/2026</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8000" b="0" i="0" u="none" strike="noStrike" kern="1200" cap="all" spc="0" normalizeH="0" baseline="0" noProof="0" dirty="0">
                <a:ln w="3175" cmpd="sng">
                  <a:noFill/>
                </a:ln>
                <a:solidFill>
                  <a:prstClr val="black"/>
                </a:solidFill>
                <a:effectLst/>
                <a:uLnTx/>
                <a:uFillTx/>
                <a:latin typeface="Impact" panose="020B0806030902050204"/>
                <a:ea typeface="+mn-ea"/>
                <a:cs typeface="+mn-cs"/>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r" defTabSz="914400" rtl="0" eaLnBrk="1" fontAlgn="auto" latinLnBrk="0" hangingPunct="1">
              <a:lnSpc>
                <a:spcPct val="100000"/>
              </a:lnSpc>
              <a:spcBef>
                <a:spcPct val="0"/>
              </a:spcBef>
              <a:spcAft>
                <a:spcPts val="0"/>
              </a:spcAft>
              <a:buClrTx/>
              <a:buSzTx/>
              <a:buFontTx/>
              <a:buNone/>
              <a:defRPr/>
            </a:pPr>
            <a:r>
              <a:rPr kumimoji="0" lang="en-US" sz="8000" b="0" i="0" u="none" strike="noStrike" kern="1200" cap="all" spc="0" normalizeH="0" baseline="0" noProof="0" dirty="0">
                <a:ln w="3175" cmpd="sng">
                  <a:noFill/>
                </a:ln>
                <a:solidFill>
                  <a:prstClr val="black"/>
                </a:solidFill>
                <a:effectLst/>
                <a:uLnTx/>
                <a:uFillTx/>
                <a:latin typeface="Impact" panose="020B0806030902050204"/>
                <a:ea typeface="+mn-ea"/>
                <a:cs typeface="+mn-cs"/>
              </a:rPr>
              <a:t>”</a:t>
            </a:r>
          </a:p>
        </p:txBody>
      </p:sp>
    </p:spTree>
    <p:extLst>
      <p:ext uri="{BB962C8B-B14F-4D97-AF65-F5344CB8AC3E}">
        <p14:creationId xmlns:p14="http://schemas.microsoft.com/office/powerpoint/2010/main" val="38911558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7/14/2026</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Tree>
    <p:extLst>
      <p:ext uri="{BB962C8B-B14F-4D97-AF65-F5344CB8AC3E}">
        <p14:creationId xmlns:p14="http://schemas.microsoft.com/office/powerpoint/2010/main" val="22212621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7/14/2026</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Tree>
    <p:extLst>
      <p:ext uri="{BB962C8B-B14F-4D97-AF65-F5344CB8AC3E}">
        <p14:creationId xmlns:p14="http://schemas.microsoft.com/office/powerpoint/2010/main" val="126707048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7/14/2026</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Tree>
    <p:extLst>
      <p:ext uri="{BB962C8B-B14F-4D97-AF65-F5344CB8AC3E}">
        <p14:creationId xmlns:p14="http://schemas.microsoft.com/office/powerpoint/2010/main" val="2597544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9238FC5-33F0-442B-BF56-8F758A1E76BC}" type="datetimeFigureOut">
              <a:rPr lang="en-US" smtClean="0"/>
              <a:t>7/14/2026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1FBAF1-07F7-4DAD-B45A-E7A1F62F9FEA}"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362767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7/14/2026</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Tree>
    <p:extLst>
      <p:ext uri="{BB962C8B-B14F-4D97-AF65-F5344CB8AC3E}">
        <p14:creationId xmlns:p14="http://schemas.microsoft.com/office/powerpoint/2010/main" val="1869804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7/14/2026</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Tree>
    <p:extLst>
      <p:ext uri="{BB962C8B-B14F-4D97-AF65-F5344CB8AC3E}">
        <p14:creationId xmlns:p14="http://schemas.microsoft.com/office/powerpoint/2010/main" val="1923350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8BCBCAA4-7FED-4EAD-8608-A84B20030B4F}"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728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21948086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190465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5C969D8-98F9-43E3-B729-F4ACF42FD06A}"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19318862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C969D8-98F9-43E3-B729-F4ACF42FD06A}" type="datetimeFigureOut">
              <a:rPr lang="en-US" smtClean="0"/>
              <a:t>7/14/2026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CBCAA4-7FED-4EAD-8608-A84B20030B4F}"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59149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C969D8-98F9-43E3-B729-F4ACF42FD06A}" type="datetimeFigureOut">
              <a:rPr lang="en-US" smtClean="0"/>
              <a:t>7/14/2026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CBCAA4-7FED-4EAD-8608-A84B20030B4F}"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7750894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C969D8-98F9-43E3-B729-F4ACF42FD06A}" type="datetimeFigureOut">
              <a:rPr lang="en-US" smtClean="0"/>
              <a:t>7/14/2026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23034435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5C969D8-98F9-43E3-B729-F4ACF42FD06A}"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CBCAA4-7FED-4EAD-8608-A84B20030B4F}"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8730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9238FC5-33F0-442B-BF56-8F758A1E76BC}" type="datetimeFigureOut">
              <a:rPr lang="en-US" smtClean="0"/>
              <a:t>7/14/2026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1FBAF1-07F7-4DAD-B45A-E7A1F62F9FEA}"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55576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5C969D8-98F9-43E3-B729-F4ACF42FD06A}"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42452892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5C969D8-98F9-43E3-B729-F4ACF42FD06A}"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32156825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994407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92041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143947246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83064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8325305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992801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707129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1852532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238FC5-33F0-442B-BF56-8F758A1E76BC}" type="datetimeFigureOut">
              <a:rPr lang="en-US" smtClean="0"/>
              <a:t>7/14/2026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1FBAF1-07F7-4DAD-B45A-E7A1F62F9FEA}" type="slidenum">
              <a:rPr lang="en-US" smtClean="0"/>
              <a:t>‹#›</a:t>
            </a:fld>
            <a:endParaRPr lang="en-US"/>
          </a:p>
        </p:txBody>
      </p:sp>
    </p:spTree>
    <p:extLst>
      <p:ext uri="{BB962C8B-B14F-4D97-AF65-F5344CB8AC3E}">
        <p14:creationId xmlns:p14="http://schemas.microsoft.com/office/powerpoint/2010/main" val="337399217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15092700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259165384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5C969D8-98F9-43E3-B729-F4ACF42FD06A}"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118259828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C969D8-98F9-43E3-B729-F4ACF42FD06A}" type="datetimeFigureOut">
              <a:rPr lang="en-US" smtClean="0"/>
              <a:t>7/14/2026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409525379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C969D8-98F9-43E3-B729-F4ACF42FD06A}" type="datetimeFigureOut">
              <a:rPr lang="en-US" smtClean="0"/>
              <a:t>7/14/2026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41832527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C969D8-98F9-43E3-B729-F4ACF42FD06A}" type="datetimeFigureOut">
              <a:rPr lang="en-US" smtClean="0"/>
              <a:t>7/14/2026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226917970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200" indent="0">
              <a:buNone/>
              <a:defRPr sz="1400"/>
            </a:lvl2pPr>
            <a:lvl3pPr marL="914400" indent="0">
              <a:buNone/>
              <a:defRPr sz="1200"/>
            </a:lvl3pPr>
            <a:lvl4pPr marL="1370965" indent="0">
              <a:buNone/>
              <a:defRPr sz="1000"/>
            </a:lvl4pPr>
            <a:lvl5pPr marL="1828165" indent="0">
              <a:buNone/>
              <a:defRPr sz="1000"/>
            </a:lvl5pPr>
            <a:lvl6pPr marL="2285365" indent="0">
              <a:buNone/>
              <a:defRPr sz="1000"/>
            </a:lvl6pPr>
            <a:lvl7pPr marL="2742565" indent="0">
              <a:buNone/>
              <a:defRPr sz="1000"/>
            </a:lvl7pPr>
            <a:lvl8pPr marL="3199130" indent="0">
              <a:buNone/>
              <a:defRPr sz="1000"/>
            </a:lvl8pPr>
            <a:lvl9pPr marL="365633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C969D8-98F9-43E3-B729-F4ACF42FD06A}"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152468299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CBCAA4-7FED-4EAD-8608-A84B20030B4F}" type="slidenum">
              <a:rPr lang="en-US" smtClean="0"/>
              <a:t>‹#›</a:t>
            </a:fld>
            <a:endParaRPr lang="en-US"/>
          </a:p>
        </p:txBody>
      </p:sp>
      <p:sp>
        <p:nvSpPr>
          <p:cNvPr id="5" name="Date Placeholder 4"/>
          <p:cNvSpPr>
            <a:spLocks noGrp="1"/>
          </p:cNvSpPr>
          <p:nvPr>
            <p:ph type="dt" sz="half" idx="10"/>
          </p:nvPr>
        </p:nvSpPr>
        <p:spPr/>
        <p:txBody>
          <a:bodyPr/>
          <a:lstStyle/>
          <a:p>
            <a:fld id="{95C969D8-98F9-43E3-B729-F4ACF42FD06A}" type="datetimeFigureOut">
              <a:rPr lang="en-US" smtClean="0"/>
              <a:t>7/14/2026</a:t>
            </a:fld>
            <a:endParaRPr lang="en-US"/>
          </a:p>
        </p:txBody>
      </p:sp>
    </p:spTree>
    <p:extLst>
      <p:ext uri="{BB962C8B-B14F-4D97-AF65-F5344CB8AC3E}">
        <p14:creationId xmlns:p14="http://schemas.microsoft.com/office/powerpoint/2010/main" val="101346462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191827472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p>
        </p:txBody>
      </p:sp>
    </p:spTree>
    <p:extLst>
      <p:ext uri="{BB962C8B-B14F-4D97-AF65-F5344CB8AC3E}">
        <p14:creationId xmlns:p14="http://schemas.microsoft.com/office/powerpoint/2010/main" val="685357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238FC5-33F0-442B-BF56-8F758A1E76BC}"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1FBAF1-07F7-4DAD-B45A-E7A1F62F9FEA}"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060970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199443299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panose="020B0604020202020204"/>
              </a:rPr>
              <a:t>”</a:t>
            </a:r>
          </a:p>
        </p:txBody>
      </p:sp>
    </p:spTree>
    <p:extLst>
      <p:ext uri="{BB962C8B-B14F-4D97-AF65-F5344CB8AC3E}">
        <p14:creationId xmlns:p14="http://schemas.microsoft.com/office/powerpoint/2010/main" val="104580572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103638059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65751954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C969D8-98F9-43E3-B729-F4ACF42FD06A}" type="datetimeFigureOut">
              <a:rPr lang="en-US" smtClean="0"/>
              <a:t>7/14/2026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CBCAA4-7FED-4EAD-8608-A84B20030B4F}" type="slidenum">
              <a:rPr lang="en-US" smtClean="0"/>
              <a:t>‹#›</a:t>
            </a:fld>
            <a:endParaRPr lang="en-US"/>
          </a:p>
        </p:txBody>
      </p:sp>
    </p:spTree>
    <p:extLst>
      <p:ext uri="{BB962C8B-B14F-4D97-AF65-F5344CB8AC3E}">
        <p14:creationId xmlns:p14="http://schemas.microsoft.com/office/powerpoint/2010/main" val="30670724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37428717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232068445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272330716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115310535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409457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238FC5-33F0-442B-BF56-8F758A1E76BC}" type="datetimeFigureOut">
              <a:rPr lang="en-US" smtClean="0"/>
              <a:t>7/14/2026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1FBAF1-07F7-4DAD-B45A-E7A1F62F9FEA}" type="slidenum">
              <a:rPr lang="en-US" smtClean="0"/>
              <a:t>‹#›</a:t>
            </a:fld>
            <a:endParaRPr lang="en-US"/>
          </a:p>
        </p:txBody>
      </p:sp>
    </p:spTree>
    <p:extLst>
      <p:ext uri="{BB962C8B-B14F-4D97-AF65-F5344CB8AC3E}">
        <p14:creationId xmlns:p14="http://schemas.microsoft.com/office/powerpoint/2010/main" val="6604143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269828705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3"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74234795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147236049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184722697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362422659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421233003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8000" b="0" i="0" u="none" strike="noStrike" kern="1200" cap="all" spc="0" normalizeH="0" baseline="0" noProof="0" dirty="0">
                <a:ln w="3175" cmpd="sng">
                  <a:noFill/>
                </a:ln>
                <a:solidFill>
                  <a:prstClr val="black"/>
                </a:solidFill>
                <a:effectLst/>
                <a:uLnTx/>
                <a:uFillTx/>
                <a:latin typeface="Tw Cen MT" panose="020B0602020104020603"/>
                <a:ea typeface="+mn-ea"/>
                <a:cs typeface="+mn-cs"/>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marL="0" marR="0" lvl="0" indent="0" algn="r" defTabSz="914400" rtl="0" eaLnBrk="1" fontAlgn="auto" latinLnBrk="0" hangingPunct="1">
              <a:lnSpc>
                <a:spcPct val="100000"/>
              </a:lnSpc>
              <a:spcBef>
                <a:spcPct val="0"/>
              </a:spcBef>
              <a:spcAft>
                <a:spcPts val="0"/>
              </a:spcAft>
              <a:buClrTx/>
              <a:buSzTx/>
              <a:buFontTx/>
              <a:buNone/>
              <a:defRPr/>
            </a:pPr>
            <a:r>
              <a:rPr kumimoji="0" lang="en-US" sz="8000" b="0" i="0" u="none" strike="noStrike" kern="1200" cap="all" spc="0" normalizeH="0" baseline="0" noProof="0" dirty="0">
                <a:ln w="3175" cmpd="sng">
                  <a:noFill/>
                </a:ln>
                <a:solidFill>
                  <a:prstClr val="black"/>
                </a:solidFill>
                <a:effectLst/>
                <a:uLnTx/>
                <a:uFillTx/>
                <a:latin typeface="Tw Cen MT" panose="020B0602020104020603"/>
                <a:ea typeface="+mn-ea"/>
                <a:cs typeface="+mn-cs"/>
              </a:rPr>
              <a:t>”</a:t>
            </a:r>
          </a:p>
        </p:txBody>
      </p:sp>
    </p:spTree>
    <p:extLst>
      <p:ext uri="{BB962C8B-B14F-4D97-AF65-F5344CB8AC3E}">
        <p14:creationId xmlns:p14="http://schemas.microsoft.com/office/powerpoint/2010/main" val="319430011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170255153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16419253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BB7FAC7-0045-43C2-A89F-F75468E23879}" type="datetimeFigureOut">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7/14/2026</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DA9D2A32-4BC3-4732-A7A1-B59C35F5638D}" type="slidenum">
              <a:rPr kumimoji="0" lang="en-US" sz="1000" b="0" i="0" u="none" strike="noStrike" kern="1200" cap="none" spc="0" normalizeH="0" baseline="0" noProof="0" smtClean="0">
                <a:ln>
                  <a:noFill/>
                </a:ln>
                <a:solidFill>
                  <a:prstClr val="black"/>
                </a:solidFill>
                <a:effectLst/>
                <a:uLnTx/>
                <a:uFillTx/>
                <a:latin typeface="Tw Cen MT" panose="020B0602020104020603"/>
                <a:ea typeface="+mn-ea"/>
                <a:cs typeface="+mn-cs"/>
              </a:rPr>
              <a:t>‹#›</a:t>
            </a:fld>
            <a:endParaRPr kumimoji="0" lang="en-US" sz="1000" b="0" i="0" u="none" strike="noStrike" kern="1200" cap="none" spc="0" normalizeH="0" baseline="0" noProof="0">
              <a:ln>
                <a:noFill/>
              </a:ln>
              <a:solidFill>
                <a:prstClr val="black"/>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3956766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4.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3.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9.jpe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theme" Target="../theme/theme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image" Target="../media/image4.png"/><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19" Type="http://schemas.openxmlformats.org/officeDocument/2006/relationships/image" Target="../media/image3.png"/><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theme" Target="../theme/theme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18" Type="http://schemas.openxmlformats.org/officeDocument/2006/relationships/theme" Target="../theme/theme6.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slideLayout" Target="../slideLayouts/slideLayout99.xml"/><Relationship Id="rId10" Type="http://schemas.openxmlformats.org/officeDocument/2006/relationships/slideLayout" Target="../slideLayouts/slideLayout94.xml"/><Relationship Id="rId19" Type="http://schemas.openxmlformats.org/officeDocument/2006/relationships/image" Target="../media/image10.png"/><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theme" Target="../theme/theme7.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5.xml"/><Relationship Id="rId13" Type="http://schemas.openxmlformats.org/officeDocument/2006/relationships/slideLayout" Target="../slideLayouts/slideLayout130.xml"/><Relationship Id="rId3" Type="http://schemas.openxmlformats.org/officeDocument/2006/relationships/slideLayout" Target="../slideLayouts/slideLayout120.xml"/><Relationship Id="rId7" Type="http://schemas.openxmlformats.org/officeDocument/2006/relationships/slideLayout" Target="../slideLayouts/slideLayout124.xml"/><Relationship Id="rId12" Type="http://schemas.openxmlformats.org/officeDocument/2006/relationships/slideLayout" Target="../slideLayouts/slideLayout129.xml"/><Relationship Id="rId17" Type="http://schemas.openxmlformats.org/officeDocument/2006/relationships/theme" Target="../theme/theme8.xml"/><Relationship Id="rId2" Type="http://schemas.openxmlformats.org/officeDocument/2006/relationships/slideLayout" Target="../slideLayouts/slideLayout119.xml"/><Relationship Id="rId16" Type="http://schemas.openxmlformats.org/officeDocument/2006/relationships/slideLayout" Target="../slideLayouts/slideLayout133.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5" Type="http://schemas.openxmlformats.org/officeDocument/2006/relationships/slideLayout" Target="../slideLayouts/slideLayout132.xml"/><Relationship Id="rId10" Type="http://schemas.openxmlformats.org/officeDocument/2006/relationships/slideLayout" Target="../slideLayouts/slideLayout127.xml"/><Relationship Id="rId4" Type="http://schemas.openxmlformats.org/officeDocument/2006/relationships/slideLayout" Target="../slideLayouts/slideLayout121.xml"/><Relationship Id="rId9" Type="http://schemas.openxmlformats.org/officeDocument/2006/relationships/slideLayout" Target="../slideLayouts/slideLayout126.xml"/><Relationship Id="rId14" Type="http://schemas.openxmlformats.org/officeDocument/2006/relationships/slideLayout" Target="../slideLayouts/slideLayout1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9238FC5-33F0-442B-BF56-8F758A1E76BC}" type="datetimeFigureOut">
              <a:rPr lang="en-US" smtClean="0"/>
              <a:t>7/14/2026</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1FBAF1-07F7-4DAD-B45A-E7A1F62F9FEA}" type="slidenum">
              <a:rPr lang="en-US" smtClean="0"/>
              <a:t>‹#›</a:t>
            </a:fld>
            <a:endParaRPr lang="en-US"/>
          </a:p>
        </p:txBody>
      </p:sp>
    </p:spTree>
    <p:extLst>
      <p:ext uri="{BB962C8B-B14F-4D97-AF65-F5344CB8AC3E}">
        <p14:creationId xmlns:p14="http://schemas.microsoft.com/office/powerpoint/2010/main" val="6063300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70F4A40-10D6-42F2-A3E5-9C93374147EA}" type="datetimeFigureOut">
              <a:rPr lang="en-SG" smtClean="0"/>
              <a:t>14/7/2026</a:t>
            </a:fld>
            <a:endParaRPr lang="en-SG"/>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SG"/>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E31C4D2-24E9-4447-8A1E-356E2544AFC5}" type="slidenum">
              <a:rPr lang="en-SG" smtClean="0"/>
              <a:t>‹#›</a:t>
            </a:fld>
            <a:endParaRPr lang="en-SG"/>
          </a:p>
        </p:txBody>
      </p:sp>
    </p:spTree>
    <p:extLst>
      <p:ext uri="{BB962C8B-B14F-4D97-AF65-F5344CB8AC3E}">
        <p14:creationId xmlns:p14="http://schemas.microsoft.com/office/powerpoint/2010/main" val="208280257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7/14/2026</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3200" b="0" i="0" u="none" strike="noStrike" kern="1200" cap="all" spc="0" normalizeH="0" baseline="0" noProof="0" smtClean="0">
                <a:ln>
                  <a:noFill/>
                </a:ln>
                <a:solidFill>
                  <a:srgbClr val="B80E0F">
                    <a:lumMod val="50000"/>
                  </a:srgbClr>
                </a:solidFill>
                <a:effectLst/>
                <a:uLnTx/>
                <a:uFillTx/>
                <a:latin typeface="Impact" panose="020B0806030902050204"/>
                <a:ea typeface="+mn-ea"/>
                <a:cs typeface="+mn-cs"/>
              </a:rPr>
              <a:t>‹#›</a:t>
            </a:fld>
            <a:endParaRPr kumimoji="0" lang="en-US" sz="3200" b="0" i="0" u="none" strike="noStrike" kern="1200" cap="all" spc="0" normalizeH="0" baseline="0" noProof="0">
              <a:ln>
                <a:noFill/>
              </a:ln>
              <a:solidFill>
                <a:srgbClr val="B80E0F">
                  <a:lumMod val="50000"/>
                </a:srgbClr>
              </a:solidFill>
              <a:effectLst/>
              <a:uLnTx/>
              <a:uFillTx/>
              <a:latin typeface="Impact" panose="020B0806030902050204"/>
              <a:ea typeface="+mn-ea"/>
              <a:cs typeface="+mn-cs"/>
            </a:endParaRPr>
          </a:p>
        </p:txBody>
      </p:sp>
    </p:spTree>
    <p:extLst>
      <p:ext uri="{BB962C8B-B14F-4D97-AF65-F5344CB8AC3E}">
        <p14:creationId xmlns:p14="http://schemas.microsoft.com/office/powerpoint/2010/main" val="287084338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5C969D8-98F9-43E3-B729-F4ACF42FD06A}" type="datetimeFigureOut">
              <a:rPr lang="en-US" smtClean="0"/>
              <a:t>7/14/2026</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BCBCAA4-7FED-4EAD-8608-A84B20030B4F}" type="slidenum">
              <a:rPr lang="en-US" smtClean="0"/>
              <a:t>‹#›</a:t>
            </a:fld>
            <a:endParaRPr lang="en-US"/>
          </a:p>
        </p:txBody>
      </p:sp>
    </p:spTree>
    <p:extLst>
      <p:ext uri="{BB962C8B-B14F-4D97-AF65-F5344CB8AC3E}">
        <p14:creationId xmlns:p14="http://schemas.microsoft.com/office/powerpoint/2010/main" val="313924153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5C969D8-98F9-43E3-B729-F4ACF42FD06A}" type="datetimeFigureOut">
              <a:rPr lang="en-US" smtClean="0"/>
              <a:t>7/14/2026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BCBCAA4-7FED-4EAD-8608-A84B20030B4F}" type="slidenum">
              <a:rPr lang="en-US" smtClean="0"/>
              <a:t>‹#›</a:t>
            </a:fld>
            <a:endParaRPr lang="en-US"/>
          </a:p>
        </p:txBody>
      </p:sp>
    </p:spTree>
    <p:extLst>
      <p:ext uri="{BB962C8B-B14F-4D97-AF65-F5344CB8AC3E}">
        <p14:creationId xmlns:p14="http://schemas.microsoft.com/office/powerpoint/2010/main" val="168541808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3B2945C8-89AE-41F1-98D0-E500CCD7EFE9}" type="datetimeFigureOut">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t>7/14/2026</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EC8D7D22-F941-4271-BF02-905C6ED3B449}" type="slidenum">
              <a:rPr kumimoji="0" lang="en-US" sz="1000" b="0" i="0" u="none" strike="noStrike" kern="1200" cap="none" spc="0" normalizeH="0" baseline="0" noProof="0" smtClean="0">
                <a:ln>
                  <a:noFill/>
                </a:ln>
                <a:solidFill>
                  <a:prstClr val="black"/>
                </a:solidFill>
                <a:effectLst/>
                <a:uLnTx/>
                <a:uFillTx/>
                <a:latin typeface="Garamond" panose="02020404030301010803"/>
                <a:ea typeface="+mn-ea"/>
                <a:cs typeface="+mn-cs"/>
              </a:rPr>
              <a:t>‹#›</a:t>
            </a:fld>
            <a:endParaRPr kumimoji="0" lang="en-US" sz="1000" b="0" i="0" u="none" strike="noStrike" kern="1200" cap="none" spc="0" normalizeH="0" baseline="0" noProof="0">
              <a:ln>
                <a:noFill/>
              </a:ln>
              <a:solidFill>
                <a:prstClr val="black"/>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625551830"/>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5C969D8-98F9-43E3-B729-F4ACF42FD06A}" type="datetimeFigureOut">
              <a:rPr lang="en-US" smtClean="0"/>
              <a:t>7/14/2026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8BCBCAA4-7FED-4EAD-8608-A84B20030B4F}" type="slidenum">
              <a:rPr lang="en-US" smtClean="0"/>
              <a:t>‹#›</a:t>
            </a:fld>
            <a:endParaRPr lang="en-US"/>
          </a:p>
        </p:txBody>
      </p:sp>
    </p:spTree>
    <p:extLst>
      <p:ext uri="{BB962C8B-B14F-4D97-AF65-F5344CB8AC3E}">
        <p14:creationId xmlns:p14="http://schemas.microsoft.com/office/powerpoint/2010/main" val="2614502950"/>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9238FC5-33F0-442B-BF56-8F758A1E76BC}" type="datetimeFigureOut">
              <a:rPr lang="en-US" smtClean="0"/>
              <a:t>7/14/2026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F1FBAF1-07F7-4DAD-B45A-E7A1F62F9FEA}" type="slidenum">
              <a:rPr lang="en-US" smtClean="0"/>
              <a:t>‹#›</a:t>
            </a:fld>
            <a:endParaRPr lang="en-US"/>
          </a:p>
        </p:txBody>
      </p:sp>
    </p:spTree>
    <p:extLst>
      <p:ext uri="{BB962C8B-B14F-4D97-AF65-F5344CB8AC3E}">
        <p14:creationId xmlns:p14="http://schemas.microsoft.com/office/powerpoint/2010/main" val="1032021781"/>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 id="2147483864" r:id="rId14"/>
    <p:sldLayoutId id="2147483865" r:id="rId15"/>
    <p:sldLayoutId id="214748386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24.xml"/></Relationships>
</file>

<file path=ppt/slides/_rels/slide1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24.xml"/></Relationships>
</file>

<file path=ppt/slides/_rels/slide1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24.xml"/></Relationships>
</file>

<file path=ppt/slides/_rels/slide1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24.xml"/></Relationships>
</file>

<file path=ppt/slides/_rels/slide14.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9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comments" Target="../comments/comment1.xml"/></Relationships>
</file>

<file path=ppt/slides/_rels/slide1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8.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8.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75.xml"/></Relationships>
</file>

<file path=ppt/slides/_rels/slide2.xml.rels><?xml version="1.0" encoding="UTF-8" standalone="yes"?>
<Relationships xmlns="http://schemas.openxmlformats.org/package/2006/relationships"><Relationship Id="rId8" Type="http://schemas.openxmlformats.org/officeDocument/2006/relationships/image" Target="../media/image20.jpeg"/><Relationship Id="rId3" Type="http://schemas.microsoft.com/office/2007/relationships/hdphoto" Target="../media/hdphoto2.wdp"/><Relationship Id="rId7" Type="http://schemas.openxmlformats.org/officeDocument/2006/relationships/image" Target="../media/image19.jpeg"/><Relationship Id="rId2" Type="http://schemas.openxmlformats.org/officeDocument/2006/relationships/image" Target="../media/image17.png"/><Relationship Id="rId1" Type="http://schemas.openxmlformats.org/officeDocument/2006/relationships/slideLayout" Target="../slideLayouts/slideLayout19.xml"/><Relationship Id="rId6" Type="http://schemas.openxmlformats.org/officeDocument/2006/relationships/hyperlink" Target="mailto:rajibduttaat@gmail.com" TargetMode="External"/><Relationship Id="rId5" Type="http://schemas.microsoft.com/office/2007/relationships/hdphoto" Target="../media/hdphoto3.wdp"/><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24.xml"/></Relationships>
</file>

<file path=ppt/slides/_rels/slide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124.xml"/></Relationships>
</file>

<file path=ppt/slides/_rels/slide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24.xml"/></Relationships>
</file>

<file path=ppt/slides/_rels/slide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24.xml"/></Relationships>
</file>

<file path=ppt/slides/_rels/slide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11134"/>
            <a:ext cx="12192000" cy="6869134"/>
            <a:chOff x="0" y="1"/>
            <a:chExt cx="13004800" cy="7327075"/>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3004800" cy="7315198"/>
            </a:xfrm>
            <a:prstGeom prst="rect">
              <a:avLst/>
            </a:prstGeom>
          </p:spPr>
        </p:pic>
        <p:pic>
          <p:nvPicPr>
            <p:cNvPr id="20" name="Picture 3" descr="F:\New folder (2)\Animated gif\img8.gif"/>
            <p:cNvPicPr>
              <a:picLocks noChangeAspect="1" noChangeArrowheads="1" noCrop="1"/>
            </p:cNvPicPr>
            <p:nvPr/>
          </p:nvPicPr>
          <p:blipFill>
            <a:blip r:embed="rId3"/>
            <a:srcRect/>
            <a:stretch>
              <a:fillRect/>
            </a:stretch>
          </p:blipFill>
          <p:spPr bwMode="auto">
            <a:xfrm>
              <a:off x="4746357" y="2956358"/>
              <a:ext cx="3275254" cy="182397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F:\New folder (2)\Animated gif\img8.gif"/>
            <p:cNvPicPr>
              <a:picLocks noChangeAspect="1" noChangeArrowheads="1" noCrop="1"/>
            </p:cNvPicPr>
            <p:nvPr/>
          </p:nvPicPr>
          <p:blipFill>
            <a:blip r:embed="rId3"/>
            <a:srcRect/>
            <a:stretch>
              <a:fillRect/>
            </a:stretch>
          </p:blipFill>
          <p:spPr bwMode="auto">
            <a:xfrm>
              <a:off x="7599014" y="4907746"/>
              <a:ext cx="3275254" cy="182397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3" descr="F:\New folder (2)\Animated gif\img8.gif"/>
            <p:cNvPicPr>
              <a:picLocks noChangeAspect="1" noChangeArrowheads="1" noCrop="1"/>
            </p:cNvPicPr>
            <p:nvPr/>
          </p:nvPicPr>
          <p:blipFill>
            <a:blip r:embed="rId3"/>
            <a:srcRect/>
            <a:stretch>
              <a:fillRect/>
            </a:stretch>
          </p:blipFill>
          <p:spPr bwMode="auto">
            <a:xfrm>
              <a:off x="3023228" y="4229982"/>
              <a:ext cx="3275254" cy="182397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3" descr="F:\New folder (2)\Animated gif\img8.gif"/>
            <p:cNvPicPr>
              <a:picLocks noChangeAspect="1" noChangeArrowheads="1" noCrop="1"/>
            </p:cNvPicPr>
            <p:nvPr/>
          </p:nvPicPr>
          <p:blipFill>
            <a:blip r:embed="rId3"/>
            <a:srcRect/>
            <a:stretch>
              <a:fillRect/>
            </a:stretch>
          </p:blipFill>
          <p:spPr bwMode="auto">
            <a:xfrm>
              <a:off x="5961387" y="2621645"/>
              <a:ext cx="3275254" cy="1823972"/>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16000" contrast="59000"/>
                      </a14:imgEffect>
                    </a14:imgLayer>
                  </a14:imgProps>
                </a:ext>
                <a:ext uri="{28A0092B-C50C-407E-A947-70E740481C1C}">
                  <a14:useLocalDpi xmlns:a14="http://schemas.microsoft.com/office/drawing/2010/main" val="0"/>
                </a:ext>
              </a:extLst>
            </a:blip>
            <a:srcRect t="-3038"/>
            <a:stretch>
              <a:fillRect/>
            </a:stretch>
          </p:blipFill>
          <p:spPr>
            <a:xfrm>
              <a:off x="0" y="2489237"/>
              <a:ext cx="13004800" cy="4837839"/>
            </a:xfrm>
            <a:prstGeom prst="rect">
              <a:avLst/>
            </a:prstGeom>
          </p:spPr>
        </p:pic>
        <p:pic>
          <p:nvPicPr>
            <p:cNvPr id="15" name="Picture 14"/>
            <p:cNvPicPr>
              <a:picLocks noChangeAspect="1"/>
            </p:cNvPicPr>
            <p:nvPr/>
          </p:nvPicPr>
          <p:blipFill rotWithShape="1">
            <a:blip r:embed="rId6">
              <a:extLst>
                <a:ext uri="{28A0092B-C50C-407E-A947-70E740481C1C}">
                  <a14:useLocalDpi xmlns:a14="http://schemas.microsoft.com/office/drawing/2010/main" val="0"/>
                </a:ext>
              </a:extLst>
            </a:blip>
            <a:srcRect l="38163" t="-483" r="14804" b="5772"/>
            <a:stretch>
              <a:fillRect/>
            </a:stretch>
          </p:blipFill>
          <p:spPr>
            <a:xfrm>
              <a:off x="0" y="1985675"/>
              <a:ext cx="13004800" cy="5329524"/>
            </a:xfrm>
            <a:prstGeom prst="rect">
              <a:avLst/>
            </a:prstGeom>
          </p:spPr>
        </p:pic>
      </p:grpSp>
      <p:sp>
        <p:nvSpPr>
          <p:cNvPr id="5" name="TextBox 4"/>
          <p:cNvSpPr txBox="1"/>
          <p:nvPr/>
        </p:nvSpPr>
        <p:spPr>
          <a:xfrm>
            <a:off x="0" y="341114"/>
            <a:ext cx="12192595" cy="1830586"/>
          </a:xfrm>
          <a:prstGeom prst="rect">
            <a:avLst/>
          </a:prstGeom>
          <a:no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5625" b="1" i="0" u="none" strike="noStrike" kern="1200" cap="none" spc="0" normalizeH="0" baseline="0" noProof="0" dirty="0">
                <a:ln>
                  <a:noFill/>
                </a:ln>
                <a:solidFill>
                  <a:srgbClr val="FF33CC"/>
                </a:solidFill>
                <a:effectLst/>
                <a:uLnTx/>
                <a:uFillTx/>
                <a:latin typeface="NikoshBAN" panose="02000000000000000000" pitchFamily="2" charset="0"/>
                <a:ea typeface="+mn-ea"/>
                <a:cs typeface="NikoshBAN" panose="02000000000000000000" pitchFamily="2" charset="0"/>
              </a:rPr>
              <a:t>WELCOME TO ALL IN TODAY’S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6750" b="1" i="0" u="none" strike="noStrike" kern="1200" cap="none" spc="0" normalizeH="0" baseline="0" noProof="0" dirty="0">
                <a:ln>
                  <a:noFill/>
                </a:ln>
                <a:solidFill>
                  <a:srgbClr val="FFFF00"/>
                </a:solidFill>
                <a:effectLst/>
                <a:uLnTx/>
                <a:uFillTx/>
                <a:latin typeface="NikoshBAN" panose="02000000000000000000" pitchFamily="2" charset="0"/>
                <a:ea typeface="+mn-ea"/>
                <a:cs typeface="NikoshBAN" panose="02000000000000000000" pitchFamily="2" charset="0"/>
              </a:rPr>
              <a:t>ENGLISH  LESSON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a:extLst>
            <a:ext uri="{FF2B5EF4-FFF2-40B4-BE49-F238E27FC236}">
              <a16:creationId xmlns:a16="http://schemas.microsoft.com/office/drawing/2014/main" id="{A0F0CBB8-A9B3-CFEE-9540-2CC77E19B55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2D60FEF-4E06-F4DE-A597-0E58341833B2}"/>
              </a:ext>
            </a:extLst>
          </p:cNvPr>
          <p:cNvSpPr txBox="1"/>
          <p:nvPr/>
        </p:nvSpPr>
        <p:spPr>
          <a:xfrm>
            <a:off x="1421738" y="0"/>
            <a:ext cx="9348524" cy="1107996"/>
          </a:xfrm>
          <a:prstGeom prst="rect">
            <a:avLst/>
          </a:prstGeom>
          <a:solidFill>
            <a:srgbClr val="FFFF00"/>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6600" b="1" dirty="0">
                <a:solidFill>
                  <a:prstClr val="black"/>
                </a:solidFill>
                <a:latin typeface="Times New Roman" panose="02020603050405020304" pitchFamily="18" charset="0"/>
                <a:cs typeface="Times New Roman" panose="02020603050405020304" pitchFamily="18" charset="0"/>
              </a:rPr>
              <a:t>Morning</a:t>
            </a:r>
            <a:endParaRPr kumimoji="0" lang="en-US" sz="6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536E2957-1ECC-2CFB-0092-63EDF30CA767}"/>
              </a:ext>
            </a:extLst>
          </p:cNvPr>
          <p:cNvSpPr txBox="1"/>
          <p:nvPr/>
        </p:nvSpPr>
        <p:spPr>
          <a:xfrm>
            <a:off x="0" y="5842337"/>
            <a:ext cx="12192000" cy="1015663"/>
          </a:xfrm>
          <a:prstGeom prst="rect">
            <a:avLst/>
          </a:prstGeom>
          <a:solidFill>
            <a:schemeClr val="accent2">
              <a:lumMod val="20000"/>
              <a:lumOff val="80000"/>
            </a:schemeClr>
          </a:solidFill>
        </p:spPr>
        <p:txBody>
          <a:bodyPr wrap="square" rtlCol="0">
            <a:spAutoFit/>
          </a:bodyPr>
          <a:lstStyle/>
          <a:p>
            <a:pPr lvl="0" algn="ctr" defTabSz="457200">
              <a:defRPr/>
            </a:pPr>
            <a:r>
              <a:rPr lang="en-US" sz="6000" dirty="0">
                <a:solidFill>
                  <a:srgbClr val="FF0000"/>
                </a:solidFill>
                <a:latin typeface="Times New Roman" panose="02020603050405020304" pitchFamily="18" charset="0"/>
                <a:cs typeface="Times New Roman" panose="02020603050405020304" pitchFamily="18" charset="0"/>
              </a:rPr>
              <a:t>The early part of the day.</a:t>
            </a:r>
            <a:endParaRPr lang="en-US" sz="6000" dirty="0">
              <a:solidFill>
                <a:srgbClr val="FF0000"/>
              </a:solidFill>
              <a:latin typeface="NikoshBAN" panose="02000000000000000000" pitchFamily="2" charset="0"/>
              <a:cs typeface="NikoshBAN" panose="02000000000000000000" pitchFamily="2" charset="0"/>
            </a:endParaRPr>
          </a:p>
        </p:txBody>
      </p:sp>
      <p:pic>
        <p:nvPicPr>
          <p:cNvPr id="3" name="Picture 2">
            <a:extLst>
              <a:ext uri="{FF2B5EF4-FFF2-40B4-BE49-F238E27FC236}">
                <a16:creationId xmlns:a16="http://schemas.microsoft.com/office/drawing/2014/main" id="{BBD00E2E-6C52-05D9-9451-CED2D20DE9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996" y="1181795"/>
            <a:ext cx="7678003" cy="4771409"/>
          </a:xfrm>
          <a:prstGeom prst="rect">
            <a:avLst/>
          </a:prstGeom>
        </p:spPr>
      </p:pic>
    </p:spTree>
    <p:extLst>
      <p:ext uri="{BB962C8B-B14F-4D97-AF65-F5344CB8AC3E}">
        <p14:creationId xmlns:p14="http://schemas.microsoft.com/office/powerpoint/2010/main" val="207101248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iterate type="wd">
                                    <p:tmPct val="10000"/>
                                  </p:iterate>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a:extLst>
            <a:ext uri="{FF2B5EF4-FFF2-40B4-BE49-F238E27FC236}">
              <a16:creationId xmlns:a16="http://schemas.microsoft.com/office/drawing/2014/main" id="{D8896035-0DED-99FD-6C00-6A25C70C05A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4BDA761-6A0F-D02D-02D9-CFB42E012550}"/>
              </a:ext>
            </a:extLst>
          </p:cNvPr>
          <p:cNvSpPr txBox="1"/>
          <p:nvPr/>
        </p:nvSpPr>
        <p:spPr>
          <a:xfrm>
            <a:off x="1421738" y="0"/>
            <a:ext cx="9348524" cy="1015663"/>
          </a:xfrm>
          <a:prstGeom prst="rect">
            <a:avLst/>
          </a:prstGeom>
          <a:solidFill>
            <a:srgbClr val="FFFF00"/>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Breakfast</a:t>
            </a:r>
          </a:p>
        </p:txBody>
      </p:sp>
      <p:sp>
        <p:nvSpPr>
          <p:cNvPr id="6" name="TextBox 5">
            <a:extLst>
              <a:ext uri="{FF2B5EF4-FFF2-40B4-BE49-F238E27FC236}">
                <a16:creationId xmlns:a16="http://schemas.microsoft.com/office/drawing/2014/main" id="{3C7B9B00-CF70-0E79-3A01-55F73EC9F094}"/>
              </a:ext>
            </a:extLst>
          </p:cNvPr>
          <p:cNvSpPr txBox="1"/>
          <p:nvPr/>
        </p:nvSpPr>
        <p:spPr>
          <a:xfrm>
            <a:off x="-3" y="5842337"/>
            <a:ext cx="12192000" cy="1015663"/>
          </a:xfrm>
          <a:prstGeom prst="rect">
            <a:avLst/>
          </a:prstGeom>
          <a:solidFill>
            <a:schemeClr val="accent2">
              <a:lumMod val="20000"/>
              <a:lumOff val="80000"/>
            </a:schemeClr>
          </a:solidFill>
        </p:spPr>
        <p:txBody>
          <a:bodyPr wrap="square" rtlCol="0">
            <a:spAutoFit/>
          </a:bodyPr>
          <a:lstStyle/>
          <a:p>
            <a:pPr lvl="0" algn="ctr" defTabSz="457200">
              <a:defRPr/>
            </a:pPr>
            <a:r>
              <a:rPr lang="en-US" sz="6000" dirty="0">
                <a:solidFill>
                  <a:srgbClr val="FF0000"/>
                </a:solidFill>
                <a:latin typeface="Times New Roman" panose="02020603050405020304" pitchFamily="18" charset="0"/>
                <a:cs typeface="Times New Roman" panose="02020603050405020304" pitchFamily="18" charset="0"/>
              </a:rPr>
              <a:t>First meal of the day.</a:t>
            </a:r>
            <a:endParaRPr lang="en-US" sz="6000" dirty="0">
              <a:solidFill>
                <a:srgbClr val="FF0000"/>
              </a:solidFill>
              <a:latin typeface="NikoshBAN" panose="02000000000000000000" pitchFamily="2" charset="0"/>
              <a:cs typeface="NikoshBAN" panose="02000000000000000000" pitchFamily="2" charset="0"/>
            </a:endParaRPr>
          </a:p>
        </p:txBody>
      </p:sp>
      <p:pic>
        <p:nvPicPr>
          <p:cNvPr id="3" name="Picture 2">
            <a:extLst>
              <a:ext uri="{FF2B5EF4-FFF2-40B4-BE49-F238E27FC236}">
                <a16:creationId xmlns:a16="http://schemas.microsoft.com/office/drawing/2014/main" id="{63617099-1AED-5F81-2A21-CA86A3B94D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5444" y="1038325"/>
            <a:ext cx="7401105" cy="4804012"/>
          </a:xfrm>
          <a:prstGeom prst="rect">
            <a:avLst/>
          </a:prstGeom>
        </p:spPr>
      </p:pic>
    </p:spTree>
    <p:extLst>
      <p:ext uri="{BB962C8B-B14F-4D97-AF65-F5344CB8AC3E}">
        <p14:creationId xmlns:p14="http://schemas.microsoft.com/office/powerpoint/2010/main" val="188534190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outVertical)">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iterate type="wd">
                                    <p:tmPct val="10000"/>
                                  </p:iterate>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a:extLst>
            <a:ext uri="{FF2B5EF4-FFF2-40B4-BE49-F238E27FC236}">
              <a16:creationId xmlns:a16="http://schemas.microsoft.com/office/drawing/2014/main" id="{FFEFAFDC-5C88-DD4F-E185-2B6B2DD53EA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E976D35-BB75-1B59-4F87-C35B3D2CCA47}"/>
              </a:ext>
            </a:extLst>
          </p:cNvPr>
          <p:cNvSpPr txBox="1"/>
          <p:nvPr/>
        </p:nvSpPr>
        <p:spPr>
          <a:xfrm>
            <a:off x="1421738" y="0"/>
            <a:ext cx="9348524" cy="1107996"/>
          </a:xfrm>
          <a:prstGeom prst="rect">
            <a:avLst/>
          </a:prstGeom>
          <a:solidFill>
            <a:srgbClr val="FFFF00"/>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6600" b="1" dirty="0">
                <a:solidFill>
                  <a:prstClr val="black"/>
                </a:solidFill>
                <a:latin typeface="Times New Roman" panose="02020603050405020304" pitchFamily="18" charset="0"/>
                <a:cs typeface="Times New Roman" panose="02020603050405020304" pitchFamily="18" charset="0"/>
              </a:rPr>
              <a:t>Classmates</a:t>
            </a:r>
            <a:endParaRPr kumimoji="0" lang="en-US" sz="6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8CBB68A9-2C95-0843-EEB6-1B058A7534C6}"/>
              </a:ext>
            </a:extLst>
          </p:cNvPr>
          <p:cNvSpPr txBox="1"/>
          <p:nvPr/>
        </p:nvSpPr>
        <p:spPr>
          <a:xfrm>
            <a:off x="-2" y="6027003"/>
            <a:ext cx="12192000" cy="830997"/>
          </a:xfrm>
          <a:prstGeom prst="rect">
            <a:avLst/>
          </a:prstGeom>
          <a:solidFill>
            <a:srgbClr val="00B0F0"/>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NikoshBAN" panose="02000000000000000000" pitchFamily="2" charset="0"/>
                <a:ea typeface="+mn-ea"/>
                <a:cs typeface="NikoshBAN" panose="02000000000000000000" pitchFamily="2" charset="0"/>
              </a:rPr>
              <a:t>Someone who is in the same class </a:t>
            </a:r>
          </a:p>
        </p:txBody>
      </p:sp>
      <p:pic>
        <p:nvPicPr>
          <p:cNvPr id="3" name="Picture 2">
            <a:extLst>
              <a:ext uri="{FF2B5EF4-FFF2-40B4-BE49-F238E27FC236}">
                <a16:creationId xmlns:a16="http://schemas.microsoft.com/office/drawing/2014/main" id="{E3D48220-5ECF-EBD9-8735-8AFB90F5DB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0838" y="1107996"/>
            <a:ext cx="8565107" cy="4919007"/>
          </a:xfrm>
          <a:prstGeom prst="rect">
            <a:avLst/>
          </a:prstGeom>
        </p:spPr>
      </p:pic>
    </p:spTree>
    <p:extLst>
      <p:ext uri="{BB962C8B-B14F-4D97-AF65-F5344CB8AC3E}">
        <p14:creationId xmlns:p14="http://schemas.microsoft.com/office/powerpoint/2010/main" val="382458493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2)">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iterate type="wd">
                                    <p:tmPct val="10000"/>
                                  </p:iterate>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a:extLst>
            <a:ext uri="{FF2B5EF4-FFF2-40B4-BE49-F238E27FC236}">
              <a16:creationId xmlns:a16="http://schemas.microsoft.com/office/drawing/2014/main" id="{DAAE0F10-6F63-178C-D10C-11E4A31A95D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1BD0DB7-983A-B19E-4BFB-ED71DB7586AA}"/>
              </a:ext>
            </a:extLst>
          </p:cNvPr>
          <p:cNvSpPr txBox="1"/>
          <p:nvPr/>
        </p:nvSpPr>
        <p:spPr>
          <a:xfrm>
            <a:off x="1421738" y="0"/>
            <a:ext cx="9348524" cy="1107996"/>
          </a:xfrm>
          <a:prstGeom prst="rect">
            <a:avLst/>
          </a:prstGeom>
          <a:solidFill>
            <a:srgbClr val="FFFF00"/>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6600" b="1" dirty="0">
                <a:solidFill>
                  <a:prstClr val="black"/>
                </a:solidFill>
                <a:latin typeface="Times New Roman" panose="02020603050405020304" pitchFamily="18" charset="0"/>
                <a:cs typeface="Times New Roman" panose="02020603050405020304" pitchFamily="18" charset="0"/>
              </a:rPr>
              <a:t>Comfortable</a:t>
            </a:r>
            <a:endParaRPr kumimoji="0" lang="en-US" sz="6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A0C22C17-ADB6-9591-C83A-03543E3286F0}"/>
              </a:ext>
            </a:extLst>
          </p:cNvPr>
          <p:cNvSpPr txBox="1"/>
          <p:nvPr/>
        </p:nvSpPr>
        <p:spPr>
          <a:xfrm>
            <a:off x="0" y="6014618"/>
            <a:ext cx="12192000" cy="830997"/>
          </a:xfrm>
          <a:prstGeom prst="rect">
            <a:avLst/>
          </a:prstGeom>
          <a:solidFill>
            <a:srgbClr val="00B0F0"/>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NikoshBAN" panose="02000000000000000000" pitchFamily="2" charset="0"/>
                <a:ea typeface="+mn-ea"/>
                <a:cs typeface="NikoshBAN" panose="02000000000000000000" pitchFamily="2" charset="0"/>
              </a:rPr>
              <a:t>Providing physical and relaxation</a:t>
            </a:r>
          </a:p>
        </p:txBody>
      </p:sp>
      <p:pic>
        <p:nvPicPr>
          <p:cNvPr id="4" name="Picture 3">
            <a:extLst>
              <a:ext uri="{FF2B5EF4-FFF2-40B4-BE49-F238E27FC236}">
                <a16:creationId xmlns:a16="http://schemas.microsoft.com/office/drawing/2014/main" id="{51D5D660-6A3B-A482-FC1E-F3C1DBFA3D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4027" y="1168147"/>
            <a:ext cx="7983941" cy="4798704"/>
          </a:xfrm>
          <a:prstGeom prst="rect">
            <a:avLst/>
          </a:prstGeom>
        </p:spPr>
      </p:pic>
    </p:spTree>
    <p:extLst>
      <p:ext uri="{BB962C8B-B14F-4D97-AF65-F5344CB8AC3E}">
        <p14:creationId xmlns:p14="http://schemas.microsoft.com/office/powerpoint/2010/main" val="360137146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iterate type="wd">
                                    <p:tmPct val="10000"/>
                                  </p:iterate>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023576243"/>
              </p:ext>
            </p:extLst>
          </p:nvPr>
        </p:nvGraphicFramePr>
        <p:xfrm>
          <a:off x="122831" y="26542"/>
          <a:ext cx="11946340" cy="1106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5DFDE51E-F196-D00A-48BF-4288E107C979}"/>
              </a:ext>
            </a:extLst>
          </p:cNvPr>
          <p:cNvSpPr txBox="1"/>
          <p:nvPr/>
        </p:nvSpPr>
        <p:spPr>
          <a:xfrm>
            <a:off x="2893325" y="1396146"/>
            <a:ext cx="9175845" cy="5262979"/>
          </a:xfrm>
          <a:prstGeom prst="rect">
            <a:avLst/>
          </a:prstGeom>
          <a:solidFill>
            <a:schemeClr val="accent6">
              <a:lumMod val="20000"/>
              <a:lumOff val="80000"/>
            </a:schemeClr>
          </a:solidFill>
        </p:spPr>
        <p:txBody>
          <a:bodyPr wrap="square" rtlCol="0">
            <a:spAutoFit/>
          </a:bodyPr>
          <a:lstStyle/>
          <a:p>
            <a:r>
              <a:rPr lang="en-US" sz="2400" dirty="0">
                <a:latin typeface="NikoshBAN" panose="02000000000000000000" pitchFamily="2" charset="0"/>
                <a:cs typeface="NikoshBAN" panose="02000000000000000000" pitchFamily="2" charset="0"/>
              </a:rPr>
              <a:t>Lipi lives with his grandparents in a small village. She studies ln a nearby primary school. She has a bright smile and a heart full of dreams. She talks nicely and wins </a:t>
            </a:r>
            <a:r>
              <a:rPr lang="en-US" sz="2400" dirty="0" err="1">
                <a:latin typeface="NikoshBAN" panose="02000000000000000000" pitchFamily="2" charset="0"/>
                <a:cs typeface="NikoshBAN" panose="02000000000000000000" pitchFamily="2" charset="0"/>
              </a:rPr>
              <a:t>everyone”s</a:t>
            </a:r>
            <a:r>
              <a:rPr lang="en-US" sz="2400" dirty="0">
                <a:latin typeface="NikoshBAN" panose="02000000000000000000" pitchFamily="2" charset="0"/>
                <a:cs typeface="NikoshBAN" panose="02000000000000000000" pitchFamily="2" charset="0"/>
              </a:rPr>
              <a:t> heart. She is a lot like any other girls in her </a:t>
            </a:r>
            <a:r>
              <a:rPr lang="en-US" sz="2400" dirty="0" err="1">
                <a:latin typeface="NikoshBAN" panose="02000000000000000000" pitchFamily="2" charset="0"/>
                <a:cs typeface="NikoshBAN" panose="02000000000000000000" pitchFamily="2" charset="0"/>
              </a:rPr>
              <a:t>neighbourhood</a:t>
            </a:r>
            <a:r>
              <a:rPr lang="en-US" sz="2400" dirty="0">
                <a:latin typeface="NikoshBAN" panose="02000000000000000000" pitchFamily="2" charset="0"/>
                <a:cs typeface="NikoshBAN" panose="02000000000000000000" pitchFamily="2" charset="0"/>
              </a:rPr>
              <a:t> . But , Lipi cannot walk like her friends. Instead, she uses a wheelchair to move.</a:t>
            </a:r>
          </a:p>
          <a:p>
            <a:r>
              <a:rPr lang="en-US" sz="2400" dirty="0">
                <a:latin typeface="NikoshBAN" panose="02000000000000000000" pitchFamily="2" charset="0"/>
                <a:cs typeface="NikoshBAN" panose="02000000000000000000" pitchFamily="2" charset="0"/>
              </a:rPr>
              <a:t>Every morning, Lipi wakes up early, gets dressed and takes her breakfast on time. Lipi’s mother helps her put books in the school bag. Lipi’s classmates help her to sit at the front bench of the    class. They also help her to move around the school. Whenever her   classmates play, they invite Lipi to join them. Their class teacher Ms. Anita makes sure that Lipi feels comfortable in the class. Her teacher arranges Lipi’s table so that she can see the blackboard clearly.</a:t>
            </a:r>
          </a:p>
        </p:txBody>
      </p:sp>
      <p:sp>
        <p:nvSpPr>
          <p:cNvPr id="14" name="TextBox 13">
            <a:extLst>
              <a:ext uri="{FF2B5EF4-FFF2-40B4-BE49-F238E27FC236}">
                <a16:creationId xmlns:a16="http://schemas.microsoft.com/office/drawing/2014/main" id="{4A6528A4-3854-FB9A-2A1E-C5338B6A0EBF}"/>
              </a:ext>
            </a:extLst>
          </p:cNvPr>
          <p:cNvSpPr txBox="1"/>
          <p:nvPr/>
        </p:nvSpPr>
        <p:spPr>
          <a:xfrm>
            <a:off x="122830" y="1545289"/>
            <a:ext cx="2664027" cy="5113836"/>
          </a:xfrm>
          <a:prstGeom prst="rect">
            <a:avLst/>
          </a:prstGeom>
          <a:solidFill>
            <a:srgbClr val="FFC000"/>
          </a:solidFill>
        </p:spPr>
        <p:txBody>
          <a:bodyPr wrap="square" rtlCol="0">
            <a:spAutoFit/>
          </a:bodyPr>
          <a:lstStyle/>
          <a:p>
            <a:endParaRPr lang="en-US" dirty="0"/>
          </a:p>
        </p:txBody>
      </p:sp>
      <p:pic>
        <p:nvPicPr>
          <p:cNvPr id="10" name="Picture 9">
            <a:extLst>
              <a:ext uri="{FF2B5EF4-FFF2-40B4-BE49-F238E27FC236}">
                <a16:creationId xmlns:a16="http://schemas.microsoft.com/office/drawing/2014/main" id="{5A5050B6-6258-9051-9CE1-D456BBED57F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2830" y="2330526"/>
            <a:ext cx="2664027" cy="33942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heel(1)">
                                      <p:cBhvr>
                                        <p:cTn id="12" dur="2000"/>
                                        <p:tgtEl>
                                          <p:spTgt spid="14"/>
                                        </p:tgtEl>
                                      </p:cBhvr>
                                    </p:animEffect>
                                  </p:childTnLst>
                                </p:cTn>
                              </p:par>
                              <p:par>
                                <p:cTn id="13" presetID="21" presetClass="entr" presetSubtype="1"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heel(1)">
                                      <p:cBhvr>
                                        <p:cTn id="15" dur="2000"/>
                                        <p:tgtEl>
                                          <p:spTgt spid="10"/>
                                        </p:tgtEl>
                                      </p:cBhvr>
                                    </p:animEffect>
                                  </p:childTnLst>
                                </p:cTn>
                              </p:par>
                            </p:childTnLst>
                          </p:cTn>
                        </p:par>
                        <p:par>
                          <p:cTn id="16" fill="hold">
                            <p:stCondLst>
                              <p:cond delay="2000"/>
                            </p:stCondLst>
                            <p:childTnLst>
                              <p:par>
                                <p:cTn id="17" presetID="22" presetClass="entr" presetSubtype="2" fill="hold" grpId="0" nodeType="afterEffect">
                                  <p:stCondLst>
                                    <p:cond delay="0"/>
                                  </p:stCondLst>
                                  <p:iterate type="lt">
                                    <p:tmPct val="5000"/>
                                  </p:iterate>
                                  <p:childTnLst>
                                    <p:set>
                                      <p:cBhvr>
                                        <p:cTn id="18" dur="1" fill="hold">
                                          <p:stCondLst>
                                            <p:cond delay="0"/>
                                          </p:stCondLst>
                                        </p:cTn>
                                        <p:tgtEl>
                                          <p:spTgt spid="2"/>
                                        </p:tgtEl>
                                        <p:attrNameLst>
                                          <p:attrName>style.visibility</p:attrName>
                                        </p:attrNameLst>
                                      </p:cBhvr>
                                      <p:to>
                                        <p:strVal val="visible"/>
                                      </p:to>
                                    </p:set>
                                    <p:animEffect transition="in" filter="wipe(right)">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2"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9401" y="123525"/>
            <a:ext cx="10009959" cy="1877437"/>
          </a:xfrm>
          <a:prstGeom prst="rect">
            <a:avLst/>
          </a:prstGeom>
          <a:solidFill>
            <a:srgbClr val="92D050"/>
          </a:solidFill>
          <a:ln>
            <a:solidFill>
              <a:srgbClr val="92D05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Students activities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1.Students will read the text with pair  proper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pronounciation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2Students read the text  alone with proper pronounciation.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3.Advanced students help to weaker students.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01" y="2164080"/>
            <a:ext cx="10009959" cy="455676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0-#ppt_w/2"/>
                                          </p:val>
                                        </p:tav>
                                        <p:tav tm="100000">
                                          <p:val>
                                            <p:strVal val="#ppt_x"/>
                                          </p:val>
                                        </p:tav>
                                      </p:tavLst>
                                    </p:anim>
                                    <p:anim calcmode="lin" valueType="num">
                                      <p:cBhvr additive="base">
                                        <p:cTn id="8" dur="20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37"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outVertical)">
                                      <p:cBhvr>
                                        <p:cTn id="1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7705" y="2143280"/>
            <a:ext cx="10816590" cy="707886"/>
          </a:xfrm>
          <a:prstGeom prst="rect">
            <a:avLst/>
          </a:prstGeom>
          <a:solidFill>
            <a:srgbClr val="FFFF00"/>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Match the words with their meaning </a:t>
            </a:r>
          </a:p>
        </p:txBody>
      </p:sp>
      <p:sp>
        <p:nvSpPr>
          <p:cNvPr id="3" name="TextBox 2"/>
          <p:cNvSpPr txBox="1"/>
          <p:nvPr/>
        </p:nvSpPr>
        <p:spPr>
          <a:xfrm>
            <a:off x="128459" y="3218696"/>
            <a:ext cx="11935082" cy="3231654"/>
          </a:xfrm>
          <a:prstGeom prst="rect">
            <a:avLst/>
          </a:prstGeom>
          <a:solidFill>
            <a:srgbClr val="FFC000"/>
          </a:solidFill>
          <a:ln w="57150">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1. Smile                  </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first meal of the day.</a:t>
            </a:r>
            <a:endParaRPr kumimoji="0" lang="en-US" sz="3600" b="0" i="0" u="none" strike="noStrike" kern="1200" cap="none" spc="0" normalizeH="0" baseline="0" noProof="0" dirty="0">
              <a:ln>
                <a:noFill/>
              </a:ln>
              <a:solidFill>
                <a:prstClr val="black"/>
              </a:solidFill>
              <a:effectLst/>
              <a:uLnTx/>
              <a:uFillTx/>
              <a:latin typeface="NikoshBAN" panose="02000000000000000000" pitchFamily="2" charset="0"/>
              <a:cs typeface="NikoshBAN" panose="020000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2. Morning                    </a:t>
            </a: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the parents of a person’s mother or father</a:t>
            </a:r>
            <a:endParaRPr kumimoji="0" lang="en-US" sz="2800" b="0" i="0" u="none" strike="noStrike" kern="1200" cap="none" spc="0" normalizeH="0" baseline="0" noProof="0" dirty="0">
              <a:ln>
                <a:noFill/>
              </a:ln>
              <a:solidFill>
                <a:prstClr val="black"/>
              </a:solidFill>
              <a:effectLst/>
              <a:uLnTx/>
              <a:uFillTx/>
              <a:latin typeface="NikoshBAN" panose="02000000000000000000" pitchFamily="2" charset="0"/>
              <a:cs typeface="NikoshBAN" panose="02000000000000000000" pitchFamily="2" charset="0"/>
            </a:endParaRPr>
          </a:p>
          <a:p>
            <a:pPr lvl="0" defTabSz="457200">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3.</a:t>
            </a:r>
            <a:r>
              <a:rPr kumimoji="0" lang="en-US" sz="36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Dreams </a:t>
            </a:r>
            <a:r>
              <a:rPr lang="en-US" sz="3600" noProof="0" dirty="0">
                <a:solidFill>
                  <a:prstClr val="black"/>
                </a:solidFill>
                <a:latin typeface="Times New Roman" panose="02020603050405020304" pitchFamily="18" charset="0"/>
                <a:cs typeface="Times New Roman" panose="02020603050405020304" pitchFamily="18" charset="0"/>
              </a:rPr>
              <a:t>                    </a:t>
            </a:r>
            <a:r>
              <a:rPr lang="en-US" sz="2400" noProof="0" dirty="0">
                <a:solidFill>
                  <a:prstClr val="black"/>
                </a:solidFill>
                <a:latin typeface="Times New Roman" panose="02020603050405020304" pitchFamily="18" charset="0"/>
                <a:cs typeface="Times New Roman" panose="02020603050405020304" pitchFamily="18" charset="0"/>
              </a:rPr>
              <a:t>a universal facial expression by mouth and eyes</a:t>
            </a:r>
            <a:endParaRPr kumimoji="0" lang="en-US" sz="2400" b="0" i="0" u="none" strike="noStrike" kern="1200" cap="none" spc="0" normalizeH="0" baseline="0" noProof="0" dirty="0">
              <a:ln>
                <a:noFill/>
              </a:ln>
              <a:solidFill>
                <a:prstClr val="black"/>
              </a:solidFill>
              <a:effectLst/>
              <a:uLnTx/>
              <a:uFillTx/>
              <a:latin typeface="NikoshBAN" panose="02000000000000000000" pitchFamily="2" charset="0"/>
              <a:cs typeface="NikoshBAN" panose="020000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4. Breakfast                  the early part of the day.</a:t>
            </a:r>
            <a:endParaRPr kumimoji="0" lang="en-US" sz="3600" b="0" i="0" u="none" strike="noStrike" kern="1200" cap="none" spc="0" normalizeH="0" baseline="0" noProof="0" dirty="0">
              <a:ln>
                <a:noFill/>
              </a:ln>
              <a:solidFill>
                <a:prstClr val="black"/>
              </a:solidFill>
              <a:effectLst/>
              <a:uLnTx/>
              <a:uFillTx/>
              <a:latin typeface="NikoshBAN" panose="02000000000000000000" pitchFamily="2" charset="0"/>
              <a:cs typeface="NikoshBAN" panose="02000000000000000000" pitchFamily="2"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5. </a:t>
            </a:r>
            <a:r>
              <a:rPr lang="en-US" sz="3600" dirty="0">
                <a:solidFill>
                  <a:prstClr val="black"/>
                </a:solidFill>
                <a:latin typeface="Times New Roman" panose="02020603050405020304" pitchFamily="18" charset="0"/>
                <a:cs typeface="Times New Roman" panose="02020603050405020304" pitchFamily="18" charset="0"/>
              </a:rPr>
              <a:t>Grandparents            </a:t>
            </a:r>
            <a:r>
              <a:rPr lang="en-US" sz="2400" dirty="0">
                <a:solidFill>
                  <a:prstClr val="black"/>
                </a:solidFill>
                <a:latin typeface="Times New Roman" panose="02020603050405020304" pitchFamily="18" charset="0"/>
                <a:cs typeface="Times New Roman" panose="02020603050405020304" pitchFamily="18" charset="0"/>
              </a:rPr>
              <a:t>a series of thoughts, images occurring in person’s mind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during sleep.</a:t>
            </a:r>
            <a:endParaRPr kumimoji="0" lang="en-US" sz="2400" b="0" i="0" u="none" strike="noStrike" kern="1200" cap="none" spc="0" normalizeH="0" baseline="0" noProof="0" dirty="0">
              <a:ln>
                <a:noFill/>
              </a:ln>
              <a:solidFill>
                <a:prstClr val="black"/>
              </a:solidFill>
              <a:effectLst/>
              <a:uLnTx/>
              <a:uFillTx/>
              <a:latin typeface="NikoshBAN" panose="02000000000000000000" pitchFamily="2" charset="0"/>
              <a:cs typeface="NikoshBAN" panose="02000000000000000000" pitchFamily="2"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5595" y="74986"/>
            <a:ext cx="5364480" cy="2014240"/>
          </a:xfrm>
          <a:prstGeom prst="rect">
            <a:avLst/>
          </a:prstGeom>
        </p:spPr>
      </p:pic>
      <p:cxnSp>
        <p:nvCxnSpPr>
          <p:cNvPr id="16" name="Straight Arrow Connector 15"/>
          <p:cNvCxnSpPr>
            <a:cxnSpLocks/>
          </p:cNvCxnSpPr>
          <p:nvPr/>
        </p:nvCxnSpPr>
        <p:spPr>
          <a:xfrm>
            <a:off x="1905000" y="3575476"/>
            <a:ext cx="2468880" cy="116029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cxnSpLocks/>
          </p:cNvCxnSpPr>
          <p:nvPr/>
        </p:nvCxnSpPr>
        <p:spPr>
          <a:xfrm>
            <a:off x="2320119" y="4155624"/>
            <a:ext cx="2053761" cy="9982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cxnSpLocks/>
          </p:cNvCxnSpPr>
          <p:nvPr/>
        </p:nvCxnSpPr>
        <p:spPr>
          <a:xfrm>
            <a:off x="2183642" y="4735773"/>
            <a:ext cx="2124794" cy="94112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cxnSpLocks/>
          </p:cNvCxnSpPr>
          <p:nvPr/>
        </p:nvCxnSpPr>
        <p:spPr>
          <a:xfrm flipV="1">
            <a:off x="2416629" y="3575476"/>
            <a:ext cx="2170449" cy="157839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cxnSpLocks/>
          </p:cNvCxnSpPr>
          <p:nvPr/>
        </p:nvCxnSpPr>
        <p:spPr>
          <a:xfrm flipV="1">
            <a:off x="3139440" y="4185688"/>
            <a:ext cx="1305473" cy="149121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9" fill="hold" grpId="0" nodeType="clickEffect">
                                  <p:stCondLst>
                                    <p:cond delay="0"/>
                                  </p:stCondLst>
                                  <p:iterate type="wd">
                                    <p:tmPct val="10000"/>
                                  </p:iterate>
                                  <p:childTnLst>
                                    <p:set>
                                      <p:cBhvr>
                                        <p:cTn id="11" dur="1" fill="hold">
                                          <p:stCondLst>
                                            <p:cond delay="0"/>
                                          </p:stCondLst>
                                        </p:cTn>
                                        <p:tgtEl>
                                          <p:spTgt spid="2"/>
                                        </p:tgtEl>
                                        <p:attrNameLst>
                                          <p:attrName>style.visibility</p:attrName>
                                        </p:attrNameLst>
                                      </p:cBhvr>
                                      <p:to>
                                        <p:strVal val="visible"/>
                                      </p:to>
                                    </p:set>
                                    <p:anim calcmode="lin" valueType="num">
                                      <p:cBhvr additive="base">
                                        <p:cTn id="12" dur="1000" fill="hold"/>
                                        <p:tgtEl>
                                          <p:spTgt spid="2"/>
                                        </p:tgtEl>
                                        <p:attrNameLst>
                                          <p:attrName>ppt_x</p:attrName>
                                        </p:attrNameLst>
                                      </p:cBhvr>
                                      <p:tavLst>
                                        <p:tav tm="0">
                                          <p:val>
                                            <p:strVal val="0-#ppt_w/2"/>
                                          </p:val>
                                        </p:tav>
                                        <p:tav tm="100000">
                                          <p:val>
                                            <p:strVal val="#ppt_x"/>
                                          </p:val>
                                        </p:tav>
                                      </p:tavLst>
                                    </p:anim>
                                    <p:anim calcmode="lin" valueType="num">
                                      <p:cBhvr additive="base">
                                        <p:cTn id="13"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5" fill="hold" grpId="0" nodeType="clickEffect">
                                  <p:stCondLst>
                                    <p:cond delay="0"/>
                                  </p:stCondLst>
                                  <p:iterate type="wd">
                                    <p:tmPct val="10000"/>
                                  </p:iterate>
                                  <p:childTnLst>
                                    <p:set>
                                      <p:cBhvr>
                                        <p:cTn id="17" dur="1" fill="hold">
                                          <p:stCondLst>
                                            <p:cond delay="0"/>
                                          </p:stCondLst>
                                        </p:cTn>
                                        <p:tgtEl>
                                          <p:spTgt spid="3"/>
                                        </p:tgtEl>
                                        <p:attrNameLst>
                                          <p:attrName>style.visibility</p:attrName>
                                        </p:attrNameLst>
                                      </p:cBhvr>
                                      <p:to>
                                        <p:strVal val="visible"/>
                                      </p:to>
                                    </p:set>
                                    <p:animEffect transition="in" filter="randombar(vertical)">
                                      <p:cBhvr>
                                        <p:cTn id="18" dur="20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9"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1000" fill="hold"/>
                                        <p:tgtEl>
                                          <p:spTgt spid="16"/>
                                        </p:tgtEl>
                                        <p:attrNameLst>
                                          <p:attrName>ppt_x</p:attrName>
                                        </p:attrNameLst>
                                      </p:cBhvr>
                                      <p:tavLst>
                                        <p:tav tm="0">
                                          <p:val>
                                            <p:strVal val="0-#ppt_w/2"/>
                                          </p:val>
                                        </p:tav>
                                        <p:tav tm="100000">
                                          <p:val>
                                            <p:strVal val="#ppt_x"/>
                                          </p:val>
                                        </p:tav>
                                      </p:tavLst>
                                    </p:anim>
                                    <p:anim calcmode="lin" valueType="num">
                                      <p:cBhvr additive="base">
                                        <p:cTn id="24" dur="10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3"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1000" fill="hold"/>
                                        <p:tgtEl>
                                          <p:spTgt spid="18"/>
                                        </p:tgtEl>
                                        <p:attrNameLst>
                                          <p:attrName>ppt_x</p:attrName>
                                        </p:attrNameLst>
                                      </p:cBhvr>
                                      <p:tavLst>
                                        <p:tav tm="0">
                                          <p:val>
                                            <p:strVal val="1+#ppt_w/2"/>
                                          </p:val>
                                        </p:tav>
                                        <p:tav tm="100000">
                                          <p:val>
                                            <p:strVal val="#ppt_x"/>
                                          </p:val>
                                        </p:tav>
                                      </p:tavLst>
                                    </p:anim>
                                    <p:anim calcmode="lin" valueType="num">
                                      <p:cBhvr additive="base">
                                        <p:cTn id="30" dur="1000" fill="hold"/>
                                        <p:tgtEl>
                                          <p:spTgt spid="18"/>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1000" fill="hold"/>
                                        <p:tgtEl>
                                          <p:spTgt spid="20"/>
                                        </p:tgtEl>
                                        <p:attrNameLst>
                                          <p:attrName>ppt_x</p:attrName>
                                        </p:attrNameLst>
                                      </p:cBhvr>
                                      <p:tavLst>
                                        <p:tav tm="0">
                                          <p:val>
                                            <p:strVal val="0-#ppt_w/2"/>
                                          </p:val>
                                        </p:tav>
                                        <p:tav tm="100000">
                                          <p:val>
                                            <p:strVal val="#ppt_x"/>
                                          </p:val>
                                        </p:tav>
                                      </p:tavLst>
                                    </p:anim>
                                    <p:anim calcmode="lin" valueType="num">
                                      <p:cBhvr additive="base">
                                        <p:cTn id="36" dur="10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nodeType="click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1000" fill="hold"/>
                                        <p:tgtEl>
                                          <p:spTgt spid="22"/>
                                        </p:tgtEl>
                                        <p:attrNameLst>
                                          <p:attrName>ppt_x</p:attrName>
                                        </p:attrNameLst>
                                      </p:cBhvr>
                                      <p:tavLst>
                                        <p:tav tm="0">
                                          <p:val>
                                            <p:strVal val="1+#ppt_w/2"/>
                                          </p:val>
                                        </p:tav>
                                        <p:tav tm="100000">
                                          <p:val>
                                            <p:strVal val="#ppt_x"/>
                                          </p:val>
                                        </p:tav>
                                      </p:tavLst>
                                    </p:anim>
                                    <p:anim calcmode="lin" valueType="num">
                                      <p:cBhvr additive="base">
                                        <p:cTn id="42" dur="10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9"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additive="base">
                                        <p:cTn id="47" dur="1000" fill="hold"/>
                                        <p:tgtEl>
                                          <p:spTgt spid="24"/>
                                        </p:tgtEl>
                                        <p:attrNameLst>
                                          <p:attrName>ppt_x</p:attrName>
                                        </p:attrNameLst>
                                      </p:cBhvr>
                                      <p:tavLst>
                                        <p:tav tm="0">
                                          <p:val>
                                            <p:strVal val="0-#ppt_w/2"/>
                                          </p:val>
                                        </p:tav>
                                        <p:tav tm="100000">
                                          <p:val>
                                            <p:strVal val="#ppt_x"/>
                                          </p:val>
                                        </p:tav>
                                      </p:tavLst>
                                    </p:anim>
                                    <p:anim calcmode="lin" valueType="num">
                                      <p:cBhvr additive="base">
                                        <p:cTn id="48" dur="1000" fill="hold"/>
                                        <p:tgtEl>
                                          <p:spTgt spid="2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7B98B-E73C-8D06-4FFB-2A28899D948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459D572-1427-8106-FC63-5B6D1A62DCAF}"/>
              </a:ext>
            </a:extLst>
          </p:cNvPr>
          <p:cNvSpPr txBox="1"/>
          <p:nvPr/>
        </p:nvSpPr>
        <p:spPr>
          <a:xfrm>
            <a:off x="109401" y="249181"/>
            <a:ext cx="11941085" cy="1323439"/>
          </a:xfrm>
          <a:prstGeom prst="rect">
            <a:avLst/>
          </a:prstGeom>
          <a:solidFill>
            <a:srgbClr val="92D050"/>
          </a:solidFill>
          <a:ln>
            <a:solidFill>
              <a:srgbClr val="92D05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rPr>
              <a:t>Students activities</a:t>
            </a:r>
            <a:endParaRPr lang="en-US" sz="4800" b="1" dirty="0">
              <a:solidFill>
                <a:srgbClr val="FFFF00"/>
              </a:solidFill>
              <a:latin typeface="Times New Roman" panose="02020603050405020304" pitchFamily="18" charset="0"/>
              <a:cs typeface="Times New Roman" panose="02020603050405020304" pitchFamily="18" charset="0"/>
            </a:endParaRPr>
          </a:p>
          <a:p>
            <a:pPr marL="0" marR="0" lvl="0" indent="0"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1">
                    <a:lumMod val="75000"/>
                  </a:schemeClr>
                </a:solidFill>
                <a:effectLst/>
                <a:uLnTx/>
                <a:uFillTx/>
                <a:latin typeface="Times New Roman" panose="02020603050405020304" pitchFamily="18" charset="0"/>
                <a:cs typeface="Times New Roman" panose="02020603050405020304" pitchFamily="18" charset="0"/>
              </a:rPr>
              <a:t>Students will read the text proper pronunciation</a:t>
            </a:r>
            <a:r>
              <a:rPr lang="en-US" sz="3200" b="1" dirty="0">
                <a:solidFill>
                  <a:schemeClr val="accent1">
                    <a:lumMod val="75000"/>
                  </a:schemeClr>
                </a:solidFill>
                <a:latin typeface="Times New Roman" panose="02020603050405020304" pitchFamily="18" charset="0"/>
                <a:cs typeface="Times New Roman" panose="02020603050405020304" pitchFamily="18" charset="0"/>
              </a:rPr>
              <a:t> with </a:t>
            </a:r>
            <a:r>
              <a:rPr lang="en-US" sz="3200" b="1" dirty="0" err="1">
                <a:solidFill>
                  <a:schemeClr val="accent1">
                    <a:lumMod val="75000"/>
                  </a:schemeClr>
                </a:solidFill>
                <a:latin typeface="Times New Roman" panose="02020603050405020304" pitchFamily="18" charset="0"/>
                <a:cs typeface="Times New Roman" panose="02020603050405020304" pitchFamily="18" charset="0"/>
              </a:rPr>
              <a:t>missingwords</a:t>
            </a:r>
            <a:endParaRPr kumimoji="0" lang="en-US" sz="3200" b="1" i="0" u="none" strike="noStrike" kern="1200" cap="none" spc="0" normalizeH="0" baseline="0" noProof="0" dirty="0">
              <a:ln>
                <a:noFill/>
              </a:ln>
              <a:solidFill>
                <a:schemeClr val="accent1">
                  <a:lumMod val="75000"/>
                </a:schemeClr>
              </a:solidFill>
              <a:effectLst/>
              <a:uLnTx/>
              <a:uFillTx/>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A765FA05-0341-75F5-4CD7-9E0E71EAE274}"/>
              </a:ext>
            </a:extLst>
          </p:cNvPr>
          <p:cNvSpPr txBox="1"/>
          <p:nvPr/>
        </p:nvSpPr>
        <p:spPr>
          <a:xfrm>
            <a:off x="109401" y="1968500"/>
            <a:ext cx="11941085" cy="3539430"/>
          </a:xfrm>
          <a:prstGeom prst="rect">
            <a:avLst/>
          </a:prstGeom>
          <a:solidFill>
            <a:schemeClr val="accent1">
              <a:lumMod val="40000"/>
              <a:lumOff val="60000"/>
            </a:schemeClr>
          </a:solidFill>
        </p:spPr>
        <p:txBody>
          <a:bodyPr wrap="square" rtlCol="0">
            <a:spAutoFit/>
          </a:bodyPr>
          <a:lstStyle/>
          <a:p>
            <a:pPr lvl="0"/>
            <a:r>
              <a:rPr lang="en-US" sz="2800" dirty="0">
                <a:solidFill>
                  <a:prstClr val="black"/>
                </a:solidFill>
                <a:latin typeface="NikoshBAN" panose="02000000000000000000" pitchFamily="2" charset="0"/>
                <a:cs typeface="NikoshBAN" panose="02000000000000000000" pitchFamily="2" charset="0"/>
              </a:rPr>
              <a:t>Every morning, Lipi wakes up _______, gets dressed and takes her____________  on _______. Lipi’s __________ helps her put ________ in the school ______ . Lipi’s _________________  help her to sit at the _______  bench of the    class. They also help her to move ___________ the school. Whenever her   classmates _________,  they _____________ Lipi to join them. Their class teacher Ms. _________ makes sure that Lipi feels ________________ in the class. Her __________ arranges Lipi’s table so that she can see the _________________ clearly.</a:t>
            </a:r>
          </a:p>
        </p:txBody>
      </p:sp>
      <p:sp>
        <p:nvSpPr>
          <p:cNvPr id="4" name="TextBox 3">
            <a:extLst>
              <a:ext uri="{FF2B5EF4-FFF2-40B4-BE49-F238E27FC236}">
                <a16:creationId xmlns:a16="http://schemas.microsoft.com/office/drawing/2014/main" id="{5EB93BF3-5074-B95B-1767-7D0023C4815C}"/>
              </a:ext>
            </a:extLst>
          </p:cNvPr>
          <p:cNvSpPr txBox="1"/>
          <p:nvPr/>
        </p:nvSpPr>
        <p:spPr>
          <a:xfrm>
            <a:off x="5454287" y="1971162"/>
            <a:ext cx="1064527" cy="461665"/>
          </a:xfrm>
          <a:prstGeom prst="rect">
            <a:avLst/>
          </a:prstGeom>
          <a:noFill/>
        </p:spPr>
        <p:txBody>
          <a:bodyPr wrap="square" rtlCol="0">
            <a:spAutoFit/>
          </a:bodyPr>
          <a:lstStyle/>
          <a:p>
            <a:r>
              <a:rPr lang="en-US" dirty="0"/>
              <a:t> </a:t>
            </a:r>
            <a:r>
              <a:rPr lang="en-US" sz="2400" dirty="0">
                <a:solidFill>
                  <a:srgbClr val="FF0000"/>
                </a:solidFill>
                <a:latin typeface="NikoshBAN" panose="02000000000000000000" pitchFamily="2" charset="0"/>
                <a:cs typeface="NikoshBAN" panose="02000000000000000000" pitchFamily="2" charset="0"/>
              </a:rPr>
              <a:t>early</a:t>
            </a:r>
          </a:p>
        </p:txBody>
      </p:sp>
      <p:sp>
        <p:nvSpPr>
          <p:cNvPr id="7" name="TextBox 6">
            <a:extLst>
              <a:ext uri="{FF2B5EF4-FFF2-40B4-BE49-F238E27FC236}">
                <a16:creationId xmlns:a16="http://schemas.microsoft.com/office/drawing/2014/main" id="{F3DEECB6-5E79-BA1D-C397-61A0C06404D9}"/>
              </a:ext>
            </a:extLst>
          </p:cNvPr>
          <p:cNvSpPr txBox="1"/>
          <p:nvPr/>
        </p:nvSpPr>
        <p:spPr>
          <a:xfrm>
            <a:off x="796281" y="2405266"/>
            <a:ext cx="1665027" cy="461665"/>
          </a:xfrm>
          <a:prstGeom prst="rect">
            <a:avLst/>
          </a:prstGeom>
          <a:noFill/>
        </p:spPr>
        <p:txBody>
          <a:bodyPr wrap="square" rtlCol="0">
            <a:spAutoFit/>
          </a:bodyPr>
          <a:lstStyle/>
          <a:p>
            <a:r>
              <a:rPr lang="en-US" sz="2400" dirty="0">
                <a:solidFill>
                  <a:srgbClr val="FF0000"/>
                </a:solidFill>
                <a:latin typeface="NikoshBAN" panose="02000000000000000000" pitchFamily="2" charset="0"/>
                <a:cs typeface="NikoshBAN" panose="02000000000000000000" pitchFamily="2" charset="0"/>
              </a:rPr>
              <a:t>breakfast</a:t>
            </a:r>
            <a:endParaRPr lang="en-US" sz="2400" dirty="0">
              <a:solidFill>
                <a:srgbClr val="FF0000"/>
              </a:solidFill>
            </a:endParaRPr>
          </a:p>
        </p:txBody>
      </p:sp>
      <p:sp>
        <p:nvSpPr>
          <p:cNvPr id="8" name="TextBox 7">
            <a:extLst>
              <a:ext uri="{FF2B5EF4-FFF2-40B4-BE49-F238E27FC236}">
                <a16:creationId xmlns:a16="http://schemas.microsoft.com/office/drawing/2014/main" id="{64D68D85-80CA-BE3C-D533-1695A8845696}"/>
              </a:ext>
            </a:extLst>
          </p:cNvPr>
          <p:cNvSpPr txBox="1"/>
          <p:nvPr/>
        </p:nvSpPr>
        <p:spPr>
          <a:xfrm>
            <a:off x="5396472" y="2398565"/>
            <a:ext cx="1366941" cy="461665"/>
          </a:xfrm>
          <a:prstGeom prst="rect">
            <a:avLst/>
          </a:prstGeom>
          <a:noFill/>
        </p:spPr>
        <p:txBody>
          <a:bodyPr wrap="square" rtlCol="0">
            <a:spAutoFit/>
          </a:bodyPr>
          <a:lstStyle/>
          <a:p>
            <a:r>
              <a:rPr kumimoji="0" lang="en-US" sz="2400" b="0" i="0" u="none" strike="noStrike" kern="1200" cap="none" spc="0" normalizeH="0" baseline="0" noProof="0" dirty="0">
                <a:ln>
                  <a:noFill/>
                </a:ln>
                <a:solidFill>
                  <a:srgbClr val="FF0000"/>
                </a:solidFill>
                <a:effectLst/>
                <a:uLnTx/>
                <a:uFillTx/>
                <a:latin typeface="NikoshBAN" panose="02000000000000000000" pitchFamily="2" charset="0"/>
                <a:ea typeface="+mn-ea"/>
                <a:cs typeface="NikoshBAN" panose="02000000000000000000" pitchFamily="2" charset="0"/>
              </a:rPr>
              <a:t>mother</a:t>
            </a:r>
            <a:r>
              <a:rPr kumimoji="0" lang="en-US" sz="2400" b="0"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  </a:t>
            </a:r>
            <a:endParaRPr lang="en-US" dirty="0"/>
          </a:p>
        </p:txBody>
      </p:sp>
      <p:sp>
        <p:nvSpPr>
          <p:cNvPr id="10" name="TextBox 9">
            <a:extLst>
              <a:ext uri="{FF2B5EF4-FFF2-40B4-BE49-F238E27FC236}">
                <a16:creationId xmlns:a16="http://schemas.microsoft.com/office/drawing/2014/main" id="{2E2B2287-7537-E643-7E63-617ECC332487}"/>
              </a:ext>
            </a:extLst>
          </p:cNvPr>
          <p:cNvSpPr txBox="1"/>
          <p:nvPr/>
        </p:nvSpPr>
        <p:spPr>
          <a:xfrm>
            <a:off x="8274873" y="2672768"/>
            <a:ext cx="1924334" cy="532263"/>
          </a:xfrm>
          <a:prstGeom prst="rect">
            <a:avLst/>
          </a:prstGeom>
          <a:noFill/>
        </p:spPr>
        <p:txBody>
          <a:bodyPr wrap="square" rtlCol="0">
            <a:spAutoFit/>
          </a:bodyPr>
          <a:lstStyle/>
          <a:p>
            <a:endParaRPr lang="en-US" dirty="0"/>
          </a:p>
        </p:txBody>
      </p:sp>
      <p:sp>
        <p:nvSpPr>
          <p:cNvPr id="11" name="TextBox 10">
            <a:extLst>
              <a:ext uri="{FF2B5EF4-FFF2-40B4-BE49-F238E27FC236}">
                <a16:creationId xmlns:a16="http://schemas.microsoft.com/office/drawing/2014/main" id="{A65A5202-9E43-F9FE-9EE0-D6EC12ACC743}"/>
              </a:ext>
            </a:extLst>
          </p:cNvPr>
          <p:cNvSpPr txBox="1"/>
          <p:nvPr/>
        </p:nvSpPr>
        <p:spPr>
          <a:xfrm>
            <a:off x="9235778" y="2398564"/>
            <a:ext cx="1176226" cy="461665"/>
          </a:xfrm>
          <a:prstGeom prst="rect">
            <a:avLst/>
          </a:prstGeom>
          <a:noFill/>
        </p:spPr>
        <p:txBody>
          <a:bodyPr wrap="square" rtlCol="0">
            <a:spAutoFit/>
          </a:bodyPr>
          <a:lstStyle/>
          <a:p>
            <a:r>
              <a:rPr kumimoji="0" lang="en-US" sz="2400" b="0" i="0" u="none" strike="noStrike" kern="1200" cap="none" spc="0" normalizeH="0" baseline="0" noProof="0" dirty="0">
                <a:ln>
                  <a:noFill/>
                </a:ln>
                <a:solidFill>
                  <a:srgbClr val="FF0000"/>
                </a:solidFill>
                <a:effectLst/>
                <a:uLnTx/>
                <a:uFillTx/>
                <a:latin typeface="NikoshBAN" panose="02000000000000000000" pitchFamily="2" charset="0"/>
                <a:cs typeface="NikoshBAN" panose="02000000000000000000" pitchFamily="2" charset="0"/>
              </a:rPr>
              <a:t>books</a:t>
            </a:r>
            <a:endParaRPr lang="en-US" sz="2400" dirty="0">
              <a:solidFill>
                <a:srgbClr val="FF0000"/>
              </a:solidFill>
            </a:endParaRPr>
          </a:p>
        </p:txBody>
      </p:sp>
      <p:sp>
        <p:nvSpPr>
          <p:cNvPr id="12" name="TextBox 11">
            <a:extLst>
              <a:ext uri="{FF2B5EF4-FFF2-40B4-BE49-F238E27FC236}">
                <a16:creationId xmlns:a16="http://schemas.microsoft.com/office/drawing/2014/main" id="{355C802D-0153-2534-FE32-DE1772015625}"/>
              </a:ext>
            </a:extLst>
          </p:cNvPr>
          <p:cNvSpPr txBox="1"/>
          <p:nvPr/>
        </p:nvSpPr>
        <p:spPr>
          <a:xfrm>
            <a:off x="9686109" y="2801798"/>
            <a:ext cx="1017366" cy="461665"/>
          </a:xfrm>
          <a:prstGeom prst="rect">
            <a:avLst/>
          </a:prstGeom>
          <a:noFill/>
        </p:spPr>
        <p:txBody>
          <a:bodyPr wrap="square" rtlCol="0">
            <a:spAutoFit/>
          </a:bodyPr>
          <a:lstStyle/>
          <a:p>
            <a:r>
              <a:rPr kumimoji="0" lang="en-US" sz="2400" b="0" i="0" u="none" strike="noStrike" kern="1200" cap="none" spc="0" normalizeH="0" baseline="0" noProof="0" dirty="0">
                <a:ln>
                  <a:noFill/>
                </a:ln>
                <a:solidFill>
                  <a:srgbClr val="FF0000"/>
                </a:solidFill>
                <a:effectLst/>
                <a:uLnTx/>
                <a:uFillTx/>
                <a:latin typeface="NikoshBAN" panose="02000000000000000000" pitchFamily="2" charset="0"/>
                <a:cs typeface="NikoshBAN" panose="02000000000000000000" pitchFamily="2" charset="0"/>
              </a:rPr>
              <a:t>front</a:t>
            </a:r>
            <a:endParaRPr lang="en-US" sz="2400" dirty="0">
              <a:solidFill>
                <a:srgbClr val="FF0000"/>
              </a:solidFill>
            </a:endParaRPr>
          </a:p>
        </p:txBody>
      </p:sp>
      <p:sp>
        <p:nvSpPr>
          <p:cNvPr id="13" name="TextBox 12">
            <a:extLst>
              <a:ext uri="{FF2B5EF4-FFF2-40B4-BE49-F238E27FC236}">
                <a16:creationId xmlns:a16="http://schemas.microsoft.com/office/drawing/2014/main" id="{40378D42-89CC-74CA-DA9E-2F730ED727D5}"/>
              </a:ext>
            </a:extLst>
          </p:cNvPr>
          <p:cNvSpPr txBox="1"/>
          <p:nvPr/>
        </p:nvSpPr>
        <p:spPr>
          <a:xfrm>
            <a:off x="7507931" y="3248402"/>
            <a:ext cx="1386914" cy="461665"/>
          </a:xfrm>
          <a:prstGeom prst="rect">
            <a:avLst/>
          </a:prstGeom>
          <a:noFill/>
        </p:spPr>
        <p:txBody>
          <a:bodyPr wrap="square" rtlCol="0">
            <a:spAutoFit/>
          </a:bodyPr>
          <a:lstStyle/>
          <a:p>
            <a:r>
              <a:rPr kumimoji="0" lang="en-US" sz="2400" b="0" i="0" u="none" strike="noStrike" kern="1200" cap="none" spc="0" normalizeH="0" baseline="0" noProof="0" dirty="0">
                <a:ln>
                  <a:noFill/>
                </a:ln>
                <a:solidFill>
                  <a:srgbClr val="FF0000"/>
                </a:solidFill>
                <a:effectLst/>
                <a:uLnTx/>
                <a:uFillTx/>
                <a:latin typeface="NikoshBAN" panose="02000000000000000000" pitchFamily="2" charset="0"/>
                <a:cs typeface="NikoshBAN" panose="02000000000000000000" pitchFamily="2" charset="0"/>
              </a:rPr>
              <a:t>around</a:t>
            </a:r>
            <a:endParaRPr lang="en-US" sz="2400" dirty="0">
              <a:solidFill>
                <a:srgbClr val="FF0000"/>
              </a:solidFill>
            </a:endParaRPr>
          </a:p>
        </p:txBody>
      </p:sp>
      <p:sp>
        <p:nvSpPr>
          <p:cNvPr id="14" name="TextBox 13">
            <a:extLst>
              <a:ext uri="{FF2B5EF4-FFF2-40B4-BE49-F238E27FC236}">
                <a16:creationId xmlns:a16="http://schemas.microsoft.com/office/drawing/2014/main" id="{11AE6560-F624-9D83-ADE8-82306532ED48}"/>
              </a:ext>
            </a:extLst>
          </p:cNvPr>
          <p:cNvSpPr txBox="1"/>
          <p:nvPr/>
        </p:nvSpPr>
        <p:spPr>
          <a:xfrm>
            <a:off x="3804357" y="2813884"/>
            <a:ext cx="1992343" cy="461665"/>
          </a:xfrm>
          <a:prstGeom prst="rect">
            <a:avLst/>
          </a:prstGeom>
          <a:noFill/>
        </p:spPr>
        <p:txBody>
          <a:bodyPr wrap="square" rtlCol="0">
            <a:spAutoFit/>
          </a:bodyPr>
          <a:lstStyle/>
          <a:p>
            <a:r>
              <a:rPr kumimoji="0" lang="en-US" sz="2400" b="0" i="0" u="none" strike="noStrike" kern="1200" cap="none" spc="0" normalizeH="0" baseline="0" noProof="0" dirty="0">
                <a:ln>
                  <a:noFill/>
                </a:ln>
                <a:solidFill>
                  <a:srgbClr val="FF0000"/>
                </a:solidFill>
                <a:effectLst/>
                <a:uLnTx/>
                <a:uFillTx/>
                <a:latin typeface="NikoshBAN" panose="02000000000000000000" pitchFamily="2" charset="0"/>
                <a:cs typeface="NikoshBAN" panose="02000000000000000000" pitchFamily="2" charset="0"/>
              </a:rPr>
              <a:t>classmates</a:t>
            </a:r>
            <a:endParaRPr lang="en-US" sz="2400" dirty="0">
              <a:solidFill>
                <a:srgbClr val="FF0000"/>
              </a:solidFill>
            </a:endParaRPr>
          </a:p>
        </p:txBody>
      </p:sp>
      <p:sp>
        <p:nvSpPr>
          <p:cNvPr id="15" name="TextBox 14">
            <a:extLst>
              <a:ext uri="{FF2B5EF4-FFF2-40B4-BE49-F238E27FC236}">
                <a16:creationId xmlns:a16="http://schemas.microsoft.com/office/drawing/2014/main" id="{7A1B6FD4-E04A-6380-DDAA-EC38E37E3F06}"/>
              </a:ext>
            </a:extLst>
          </p:cNvPr>
          <p:cNvSpPr txBox="1"/>
          <p:nvPr/>
        </p:nvSpPr>
        <p:spPr>
          <a:xfrm>
            <a:off x="1340791" y="2842032"/>
            <a:ext cx="875489" cy="461665"/>
          </a:xfrm>
          <a:prstGeom prst="rect">
            <a:avLst/>
          </a:prstGeom>
          <a:noFill/>
        </p:spPr>
        <p:txBody>
          <a:bodyPr wrap="square" rtlCol="0">
            <a:spAutoFit/>
          </a:bodyPr>
          <a:lstStyle/>
          <a:p>
            <a:r>
              <a:rPr kumimoji="0" lang="en-US" sz="2400" b="0" i="0" u="none" strike="noStrike" kern="1200" cap="none" spc="0" normalizeH="0" baseline="0" noProof="0" dirty="0">
                <a:ln>
                  <a:noFill/>
                </a:ln>
                <a:solidFill>
                  <a:prstClr val="black"/>
                </a:solidFill>
                <a:effectLst/>
                <a:uLnTx/>
                <a:uFillTx/>
                <a:latin typeface="NikoshBAN" panose="02000000000000000000" pitchFamily="2" charset="0"/>
                <a:ea typeface="+mn-ea"/>
                <a:cs typeface="NikoshBAN" panose="02000000000000000000" pitchFamily="2" charset="0"/>
              </a:rPr>
              <a:t>_</a:t>
            </a:r>
            <a:r>
              <a:rPr kumimoji="0" lang="en-US" sz="2400" b="0" i="0" u="none" strike="noStrike" kern="1200" cap="none" spc="0" normalizeH="0" baseline="0" noProof="0" dirty="0">
                <a:ln>
                  <a:noFill/>
                </a:ln>
                <a:solidFill>
                  <a:srgbClr val="FF0000"/>
                </a:solidFill>
                <a:effectLst/>
                <a:uLnTx/>
                <a:uFillTx/>
                <a:latin typeface="NikoshBAN" panose="02000000000000000000" pitchFamily="2" charset="0"/>
                <a:cs typeface="NikoshBAN" panose="02000000000000000000" pitchFamily="2" charset="0"/>
              </a:rPr>
              <a:t>bag</a:t>
            </a:r>
            <a:endParaRPr lang="en-US" sz="2400" dirty="0">
              <a:solidFill>
                <a:srgbClr val="FF0000"/>
              </a:solidFill>
            </a:endParaRPr>
          </a:p>
        </p:txBody>
      </p:sp>
      <p:sp>
        <p:nvSpPr>
          <p:cNvPr id="17" name="TextBox 16">
            <a:extLst>
              <a:ext uri="{FF2B5EF4-FFF2-40B4-BE49-F238E27FC236}">
                <a16:creationId xmlns:a16="http://schemas.microsoft.com/office/drawing/2014/main" id="{B7A00B53-5B9E-BAD1-0F31-6B6F92337F5B}"/>
              </a:ext>
            </a:extLst>
          </p:cNvPr>
          <p:cNvSpPr txBox="1"/>
          <p:nvPr/>
        </p:nvSpPr>
        <p:spPr>
          <a:xfrm>
            <a:off x="398080" y="4544961"/>
            <a:ext cx="1992343" cy="461665"/>
          </a:xfrm>
          <a:prstGeom prst="rect">
            <a:avLst/>
          </a:prstGeom>
          <a:noFill/>
        </p:spPr>
        <p:txBody>
          <a:bodyPr wrap="square" rtlCol="0">
            <a:spAutoFit/>
          </a:bodyPr>
          <a:lstStyle/>
          <a:p>
            <a:r>
              <a:rPr kumimoji="0" lang="en-US" sz="2400" b="0" i="0" u="none" strike="noStrike" kern="1200" cap="none" spc="0" normalizeH="0" baseline="0" noProof="0" dirty="0" err="1">
                <a:ln>
                  <a:noFill/>
                </a:ln>
                <a:solidFill>
                  <a:srgbClr val="FF0000"/>
                </a:solidFill>
                <a:effectLst/>
                <a:uLnTx/>
                <a:uFillTx/>
                <a:latin typeface="NikoshBAN" panose="02000000000000000000" pitchFamily="2" charset="0"/>
                <a:cs typeface="NikoshBAN" panose="02000000000000000000" pitchFamily="2" charset="0"/>
              </a:rPr>
              <a:t>comfortabe</a:t>
            </a:r>
            <a:endParaRPr lang="en-US" sz="2400" dirty="0">
              <a:solidFill>
                <a:srgbClr val="FF0000"/>
              </a:solidFill>
            </a:endParaRPr>
          </a:p>
        </p:txBody>
      </p:sp>
      <p:sp>
        <p:nvSpPr>
          <p:cNvPr id="18" name="TextBox 17">
            <a:extLst>
              <a:ext uri="{FF2B5EF4-FFF2-40B4-BE49-F238E27FC236}">
                <a16:creationId xmlns:a16="http://schemas.microsoft.com/office/drawing/2014/main" id="{C99B7930-005C-E8F3-3F18-3FC41A52D3AA}"/>
              </a:ext>
            </a:extLst>
          </p:cNvPr>
          <p:cNvSpPr txBox="1"/>
          <p:nvPr/>
        </p:nvSpPr>
        <p:spPr>
          <a:xfrm>
            <a:off x="5386485" y="4544962"/>
            <a:ext cx="1386914" cy="461665"/>
          </a:xfrm>
          <a:prstGeom prst="rect">
            <a:avLst/>
          </a:prstGeom>
          <a:noFill/>
        </p:spPr>
        <p:txBody>
          <a:bodyPr wrap="square" rtlCol="0">
            <a:spAutoFit/>
          </a:bodyPr>
          <a:lstStyle/>
          <a:p>
            <a:r>
              <a:rPr kumimoji="0" lang="en-US" sz="2400" b="0" i="0" u="none" strike="noStrike" kern="1200" cap="none" spc="0" normalizeH="0" baseline="0" noProof="0" dirty="0">
                <a:ln>
                  <a:noFill/>
                </a:ln>
                <a:solidFill>
                  <a:srgbClr val="FF0000"/>
                </a:solidFill>
                <a:effectLst/>
                <a:uLnTx/>
                <a:uFillTx/>
                <a:latin typeface="NikoshBAN" panose="02000000000000000000" pitchFamily="2" charset="0"/>
                <a:cs typeface="NikoshBAN" panose="02000000000000000000" pitchFamily="2" charset="0"/>
              </a:rPr>
              <a:t>teacher</a:t>
            </a:r>
            <a:endParaRPr lang="en-US" sz="2400" dirty="0">
              <a:solidFill>
                <a:srgbClr val="FF0000"/>
              </a:solidFill>
            </a:endParaRPr>
          </a:p>
        </p:txBody>
      </p:sp>
      <p:sp>
        <p:nvSpPr>
          <p:cNvPr id="19" name="TextBox 18">
            <a:extLst>
              <a:ext uri="{FF2B5EF4-FFF2-40B4-BE49-F238E27FC236}">
                <a16:creationId xmlns:a16="http://schemas.microsoft.com/office/drawing/2014/main" id="{82246E48-C518-81AE-33E9-8107BDA94D82}"/>
              </a:ext>
            </a:extLst>
          </p:cNvPr>
          <p:cNvSpPr txBox="1"/>
          <p:nvPr/>
        </p:nvSpPr>
        <p:spPr>
          <a:xfrm>
            <a:off x="3167010" y="4947756"/>
            <a:ext cx="1992343" cy="461665"/>
          </a:xfrm>
          <a:prstGeom prst="rect">
            <a:avLst/>
          </a:prstGeom>
          <a:noFill/>
        </p:spPr>
        <p:txBody>
          <a:bodyPr wrap="square" rtlCol="0">
            <a:spAutoFit/>
          </a:bodyPr>
          <a:lstStyle/>
          <a:p>
            <a:r>
              <a:rPr kumimoji="0" lang="en-US" sz="2400" b="0" i="0" u="none" strike="noStrike" kern="1200" cap="none" spc="0" normalizeH="0" baseline="0" noProof="0" dirty="0">
                <a:ln>
                  <a:noFill/>
                </a:ln>
                <a:solidFill>
                  <a:srgbClr val="FF0000"/>
                </a:solidFill>
                <a:effectLst/>
                <a:uLnTx/>
                <a:uFillTx/>
                <a:latin typeface="NikoshBAN" panose="02000000000000000000" pitchFamily="2" charset="0"/>
                <a:cs typeface="NikoshBAN" panose="02000000000000000000" pitchFamily="2" charset="0"/>
              </a:rPr>
              <a:t>blackboard</a:t>
            </a:r>
            <a:endParaRPr lang="en-US" sz="2400" dirty="0">
              <a:solidFill>
                <a:srgbClr val="FF0000"/>
              </a:solidFill>
            </a:endParaRPr>
          </a:p>
        </p:txBody>
      </p:sp>
      <p:sp>
        <p:nvSpPr>
          <p:cNvPr id="20" name="TextBox 19">
            <a:extLst>
              <a:ext uri="{FF2B5EF4-FFF2-40B4-BE49-F238E27FC236}">
                <a16:creationId xmlns:a16="http://schemas.microsoft.com/office/drawing/2014/main" id="{C4674E83-BD1D-E5A2-C6AA-D6C89783049B}"/>
              </a:ext>
            </a:extLst>
          </p:cNvPr>
          <p:cNvSpPr txBox="1"/>
          <p:nvPr/>
        </p:nvSpPr>
        <p:spPr>
          <a:xfrm>
            <a:off x="305709" y="3331791"/>
            <a:ext cx="1366941" cy="461665"/>
          </a:xfrm>
          <a:prstGeom prst="rect">
            <a:avLst/>
          </a:prstGeom>
          <a:noFill/>
        </p:spPr>
        <p:txBody>
          <a:bodyPr wrap="square" rtlCol="0">
            <a:spAutoFit/>
          </a:bodyPr>
          <a:lstStyle/>
          <a:p>
            <a:endParaRPr lang="en-US" sz="2400" dirty="0"/>
          </a:p>
        </p:txBody>
      </p:sp>
      <p:sp>
        <p:nvSpPr>
          <p:cNvPr id="21" name="TextBox 20">
            <a:extLst>
              <a:ext uri="{FF2B5EF4-FFF2-40B4-BE49-F238E27FC236}">
                <a16:creationId xmlns:a16="http://schemas.microsoft.com/office/drawing/2014/main" id="{67D6ED98-8CC7-42BA-A6AB-2B4C0BC06C9C}"/>
              </a:ext>
            </a:extLst>
          </p:cNvPr>
          <p:cNvSpPr txBox="1"/>
          <p:nvPr/>
        </p:nvSpPr>
        <p:spPr>
          <a:xfrm>
            <a:off x="1394252" y="6326696"/>
            <a:ext cx="1680893" cy="461665"/>
          </a:xfrm>
          <a:prstGeom prst="rect">
            <a:avLst/>
          </a:prstGeom>
          <a:noFill/>
        </p:spPr>
        <p:txBody>
          <a:bodyPr wrap="square" rtlCol="0">
            <a:spAutoFit/>
          </a:bodyPr>
          <a:lstStyle/>
          <a:p>
            <a:endParaRPr lang="en-US" sz="2400" dirty="0"/>
          </a:p>
        </p:txBody>
      </p:sp>
      <p:sp>
        <p:nvSpPr>
          <p:cNvPr id="22" name="TextBox 21">
            <a:extLst>
              <a:ext uri="{FF2B5EF4-FFF2-40B4-BE49-F238E27FC236}">
                <a16:creationId xmlns:a16="http://schemas.microsoft.com/office/drawing/2014/main" id="{29F0F570-9233-0AC4-FE0F-1A8BAA9AFF47}"/>
              </a:ext>
            </a:extLst>
          </p:cNvPr>
          <p:cNvSpPr txBox="1"/>
          <p:nvPr/>
        </p:nvSpPr>
        <p:spPr>
          <a:xfrm>
            <a:off x="7703751" y="3710067"/>
            <a:ext cx="1142244" cy="461665"/>
          </a:xfrm>
          <a:prstGeom prst="rect">
            <a:avLst/>
          </a:prstGeom>
          <a:noFill/>
        </p:spPr>
        <p:txBody>
          <a:bodyPr wrap="square" rtlCol="0">
            <a:spAutoFit/>
          </a:bodyPr>
          <a:lstStyle/>
          <a:p>
            <a:r>
              <a:rPr lang="en-US" sz="2400" dirty="0">
                <a:solidFill>
                  <a:srgbClr val="FF0000"/>
                </a:solidFill>
                <a:latin typeface="NikoshBAN" panose="02000000000000000000" pitchFamily="2" charset="0"/>
                <a:cs typeface="NikoshBAN" panose="02000000000000000000" pitchFamily="2" charset="0"/>
              </a:rPr>
              <a:t>invite</a:t>
            </a:r>
          </a:p>
        </p:txBody>
      </p:sp>
      <p:sp>
        <p:nvSpPr>
          <p:cNvPr id="23" name="TextBox 22">
            <a:extLst>
              <a:ext uri="{FF2B5EF4-FFF2-40B4-BE49-F238E27FC236}">
                <a16:creationId xmlns:a16="http://schemas.microsoft.com/office/drawing/2014/main" id="{91054B18-16EB-11A7-CF80-B76FB0E61A71}"/>
              </a:ext>
            </a:extLst>
          </p:cNvPr>
          <p:cNvSpPr txBox="1"/>
          <p:nvPr/>
        </p:nvSpPr>
        <p:spPr>
          <a:xfrm>
            <a:off x="5346369" y="3662434"/>
            <a:ext cx="900662" cy="461665"/>
          </a:xfrm>
          <a:prstGeom prst="rect">
            <a:avLst/>
          </a:prstGeom>
          <a:noFill/>
        </p:spPr>
        <p:txBody>
          <a:bodyPr wrap="square" rtlCol="0">
            <a:spAutoFit/>
          </a:bodyPr>
          <a:lstStyle/>
          <a:p>
            <a:r>
              <a:rPr kumimoji="0" lang="en-US" sz="2400" b="0" i="0" u="none" strike="noStrike" kern="1200" cap="none" spc="0" normalizeH="0" baseline="0" noProof="0" dirty="0">
                <a:ln>
                  <a:noFill/>
                </a:ln>
                <a:solidFill>
                  <a:srgbClr val="FF0000"/>
                </a:solidFill>
                <a:effectLst/>
                <a:uLnTx/>
                <a:uFillTx/>
                <a:latin typeface="NikoshBAN" panose="02000000000000000000" pitchFamily="2" charset="0"/>
                <a:cs typeface="NikoshBAN" panose="02000000000000000000" pitchFamily="2" charset="0"/>
              </a:rPr>
              <a:t>play</a:t>
            </a:r>
            <a:endParaRPr lang="en-US" dirty="0">
              <a:solidFill>
                <a:srgbClr val="FF0000"/>
              </a:solidFill>
            </a:endParaRPr>
          </a:p>
        </p:txBody>
      </p:sp>
      <p:sp>
        <p:nvSpPr>
          <p:cNvPr id="24" name="TextBox 23">
            <a:extLst>
              <a:ext uri="{FF2B5EF4-FFF2-40B4-BE49-F238E27FC236}">
                <a16:creationId xmlns:a16="http://schemas.microsoft.com/office/drawing/2014/main" id="{36000CC3-355C-A98B-79CF-5FB4197D2532}"/>
              </a:ext>
            </a:extLst>
          </p:cNvPr>
          <p:cNvSpPr txBox="1"/>
          <p:nvPr/>
        </p:nvSpPr>
        <p:spPr>
          <a:xfrm>
            <a:off x="5454287" y="4077753"/>
            <a:ext cx="1086222" cy="461665"/>
          </a:xfrm>
          <a:prstGeom prst="rect">
            <a:avLst/>
          </a:prstGeom>
          <a:noFill/>
        </p:spPr>
        <p:txBody>
          <a:bodyPr wrap="square" rtlCol="0">
            <a:spAutoFit/>
          </a:bodyPr>
          <a:lstStyle/>
          <a:p>
            <a:r>
              <a:rPr kumimoji="0" lang="en-US" sz="2400" b="0" i="0" u="none" strike="noStrike" kern="1200" cap="none" spc="0" normalizeH="0" baseline="0" noProof="0" dirty="0">
                <a:ln>
                  <a:noFill/>
                </a:ln>
                <a:solidFill>
                  <a:srgbClr val="FF0000"/>
                </a:solidFill>
                <a:effectLst/>
                <a:uLnTx/>
                <a:uFillTx/>
                <a:latin typeface="NikoshBAN" panose="02000000000000000000" pitchFamily="2" charset="0"/>
                <a:cs typeface="NikoshBAN" panose="02000000000000000000" pitchFamily="2" charset="0"/>
              </a:rPr>
              <a:t>Anita</a:t>
            </a:r>
            <a:endParaRPr lang="en-US" dirty="0">
              <a:solidFill>
                <a:srgbClr val="FF0000"/>
              </a:solidFill>
            </a:endParaRPr>
          </a:p>
        </p:txBody>
      </p:sp>
      <p:sp>
        <p:nvSpPr>
          <p:cNvPr id="25" name="TextBox 24">
            <a:extLst>
              <a:ext uri="{FF2B5EF4-FFF2-40B4-BE49-F238E27FC236}">
                <a16:creationId xmlns:a16="http://schemas.microsoft.com/office/drawing/2014/main" id="{D7596F85-4630-3DA9-644B-4CF8A67C6BCB}"/>
              </a:ext>
            </a:extLst>
          </p:cNvPr>
          <p:cNvSpPr txBox="1"/>
          <p:nvPr/>
        </p:nvSpPr>
        <p:spPr>
          <a:xfrm>
            <a:off x="3098655" y="2413042"/>
            <a:ext cx="1064527" cy="461665"/>
          </a:xfrm>
          <a:prstGeom prst="rect">
            <a:avLst/>
          </a:prstGeom>
          <a:noFill/>
        </p:spPr>
        <p:txBody>
          <a:bodyPr wrap="square" rtlCol="0">
            <a:spAutoFit/>
          </a:bodyPr>
          <a:lstStyle/>
          <a:p>
            <a:r>
              <a:rPr lang="en-US" dirty="0"/>
              <a:t> </a:t>
            </a:r>
            <a:r>
              <a:rPr lang="en-US" sz="2400" dirty="0">
                <a:solidFill>
                  <a:srgbClr val="FF0000"/>
                </a:solidFill>
                <a:latin typeface="NikoshBAN" panose="02000000000000000000" pitchFamily="2" charset="0"/>
                <a:cs typeface="NikoshBAN" panose="02000000000000000000" pitchFamily="2" charset="0"/>
              </a:rPr>
              <a:t>time</a:t>
            </a:r>
          </a:p>
        </p:txBody>
      </p:sp>
    </p:spTree>
    <p:extLst>
      <p:ext uri="{BB962C8B-B14F-4D97-AF65-F5344CB8AC3E}">
        <p14:creationId xmlns:p14="http://schemas.microsoft.com/office/powerpoint/2010/main" val="228663700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2000"/>
                            </p:stCondLst>
                            <p:childTnLst>
                              <p:par>
                                <p:cTn id="10" presetID="53" presetClass="entr" presetSubtype="52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fltVal val="0"/>
                                          </p:val>
                                        </p:tav>
                                        <p:tav tm="100000">
                                          <p:val>
                                            <p:strVal val="#ppt_w"/>
                                          </p:val>
                                        </p:tav>
                                      </p:tavLst>
                                    </p:anim>
                                    <p:anim calcmode="lin" valueType="num">
                                      <p:cBhvr>
                                        <p:cTn id="13" dur="1000" fill="hold"/>
                                        <p:tgtEl>
                                          <p:spTgt spid="3"/>
                                        </p:tgtEl>
                                        <p:attrNameLst>
                                          <p:attrName>ppt_h</p:attrName>
                                        </p:attrNameLst>
                                      </p:cBhvr>
                                      <p:tavLst>
                                        <p:tav tm="0">
                                          <p:val>
                                            <p:fltVal val="0"/>
                                          </p:val>
                                        </p:tav>
                                        <p:tav tm="100000">
                                          <p:val>
                                            <p:strVal val="#ppt_h"/>
                                          </p:val>
                                        </p:tav>
                                      </p:tavLst>
                                    </p:anim>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fltVal val="0.5"/>
                                          </p:val>
                                        </p:tav>
                                        <p:tav tm="100000">
                                          <p:val>
                                            <p:strVal val="#ppt_x"/>
                                          </p:val>
                                        </p:tav>
                                      </p:tavLst>
                                    </p:anim>
                                    <p:anim calcmode="lin" valueType="num">
                                      <p:cBhvr>
                                        <p:cTn id="16" dur="1000" fill="hold"/>
                                        <p:tgtEl>
                                          <p:spTgt spid="3"/>
                                        </p:tgtEl>
                                        <p:attrNameLst>
                                          <p:attrName>ppt_y</p:attrName>
                                        </p:attrNameLst>
                                      </p:cBhvr>
                                      <p:tavLst>
                                        <p:tav tm="0">
                                          <p:val>
                                            <p:fltVal val="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barn(inVertical)">
                                      <p:cBhvr>
                                        <p:cTn id="31" dur="5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barn(inVertical)">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barn(inVertical)">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barn(inVertical)">
                                      <p:cBhvr>
                                        <p:cTn id="46" dur="500"/>
                                        <p:tgtEl>
                                          <p:spTgt spid="15"/>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barn(inVertical)">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barn(inVertical)">
                                      <p:cBhvr>
                                        <p:cTn id="56" dur="500"/>
                                        <p:tgtEl>
                                          <p:spTgt spid="12"/>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barn(inVertical)">
                                      <p:cBhvr>
                                        <p:cTn id="61" dur="500"/>
                                        <p:tgtEl>
                                          <p:spTgt spid="13"/>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grpId="0" nodeType="click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barn(inVertical)">
                                      <p:cBhvr>
                                        <p:cTn id="66" dur="500"/>
                                        <p:tgtEl>
                                          <p:spTgt spid="23"/>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barn(inVertical)">
                                      <p:cBhvr>
                                        <p:cTn id="71" dur="500"/>
                                        <p:tgtEl>
                                          <p:spTgt spid="22"/>
                                        </p:tgtEl>
                                      </p:cBhvr>
                                    </p:animEffect>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grpId="0" nodeType="clickEffect">
                                  <p:stCondLst>
                                    <p:cond delay="0"/>
                                  </p:stCondLst>
                                  <p:childTnLst>
                                    <p:set>
                                      <p:cBhvr>
                                        <p:cTn id="75" dur="1" fill="hold">
                                          <p:stCondLst>
                                            <p:cond delay="0"/>
                                          </p:stCondLst>
                                        </p:cTn>
                                        <p:tgtEl>
                                          <p:spTgt spid="24"/>
                                        </p:tgtEl>
                                        <p:attrNameLst>
                                          <p:attrName>style.visibility</p:attrName>
                                        </p:attrNameLst>
                                      </p:cBhvr>
                                      <p:to>
                                        <p:strVal val="visible"/>
                                      </p:to>
                                    </p:set>
                                    <p:animEffect transition="in" filter="barn(inVertical)">
                                      <p:cBhvr>
                                        <p:cTn id="76" dur="500"/>
                                        <p:tgtEl>
                                          <p:spTgt spid="24"/>
                                        </p:tgtEl>
                                      </p:cBhvr>
                                    </p:animEffect>
                                  </p:childTnLst>
                                </p:cTn>
                              </p:par>
                            </p:childTnLst>
                          </p:cTn>
                        </p:par>
                      </p:childTnLst>
                    </p:cTn>
                  </p:par>
                  <p:par>
                    <p:cTn id="77" fill="hold">
                      <p:stCondLst>
                        <p:cond delay="indefinite"/>
                      </p:stCondLst>
                      <p:childTnLst>
                        <p:par>
                          <p:cTn id="78" fill="hold">
                            <p:stCondLst>
                              <p:cond delay="0"/>
                            </p:stCondLst>
                            <p:childTnLst>
                              <p:par>
                                <p:cTn id="79" presetID="16" presetClass="entr" presetSubtype="21" fill="hold" grpId="0" nodeType="clickEffect">
                                  <p:stCondLst>
                                    <p:cond delay="0"/>
                                  </p:stCondLst>
                                  <p:childTnLst>
                                    <p:set>
                                      <p:cBhvr>
                                        <p:cTn id="80" dur="1" fill="hold">
                                          <p:stCondLst>
                                            <p:cond delay="0"/>
                                          </p:stCondLst>
                                        </p:cTn>
                                        <p:tgtEl>
                                          <p:spTgt spid="17"/>
                                        </p:tgtEl>
                                        <p:attrNameLst>
                                          <p:attrName>style.visibility</p:attrName>
                                        </p:attrNameLst>
                                      </p:cBhvr>
                                      <p:to>
                                        <p:strVal val="visible"/>
                                      </p:to>
                                    </p:set>
                                    <p:animEffect transition="in" filter="barn(inVertical)">
                                      <p:cBhvr>
                                        <p:cTn id="81" dur="500"/>
                                        <p:tgtEl>
                                          <p:spTgt spid="17"/>
                                        </p:tgtEl>
                                      </p:cBhvr>
                                    </p:animEffect>
                                  </p:childTnLst>
                                </p:cTn>
                              </p:par>
                            </p:childTnLst>
                          </p:cTn>
                        </p:par>
                      </p:childTnLst>
                    </p:cTn>
                  </p:par>
                  <p:par>
                    <p:cTn id="82" fill="hold">
                      <p:stCondLst>
                        <p:cond delay="indefinite"/>
                      </p:stCondLst>
                      <p:childTnLst>
                        <p:par>
                          <p:cTn id="83" fill="hold">
                            <p:stCondLst>
                              <p:cond delay="0"/>
                            </p:stCondLst>
                            <p:childTnLst>
                              <p:par>
                                <p:cTn id="84" presetID="16" presetClass="entr" presetSubtype="21" fill="hold" grpId="0" nodeType="clickEffect">
                                  <p:stCondLst>
                                    <p:cond delay="0"/>
                                  </p:stCondLst>
                                  <p:childTnLst>
                                    <p:set>
                                      <p:cBhvr>
                                        <p:cTn id="85" dur="1" fill="hold">
                                          <p:stCondLst>
                                            <p:cond delay="0"/>
                                          </p:stCondLst>
                                        </p:cTn>
                                        <p:tgtEl>
                                          <p:spTgt spid="18"/>
                                        </p:tgtEl>
                                        <p:attrNameLst>
                                          <p:attrName>style.visibility</p:attrName>
                                        </p:attrNameLst>
                                      </p:cBhvr>
                                      <p:to>
                                        <p:strVal val="visible"/>
                                      </p:to>
                                    </p:set>
                                    <p:animEffect transition="in" filter="barn(inVertical)">
                                      <p:cBhvr>
                                        <p:cTn id="86" dur="500"/>
                                        <p:tgtEl>
                                          <p:spTgt spid="18"/>
                                        </p:tgtEl>
                                      </p:cBhvr>
                                    </p:animEffect>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grpId="0" nodeType="clickEffect">
                                  <p:stCondLst>
                                    <p:cond delay="0"/>
                                  </p:stCondLst>
                                  <p:childTnLst>
                                    <p:set>
                                      <p:cBhvr>
                                        <p:cTn id="90" dur="1" fill="hold">
                                          <p:stCondLst>
                                            <p:cond delay="0"/>
                                          </p:stCondLst>
                                        </p:cTn>
                                        <p:tgtEl>
                                          <p:spTgt spid="19"/>
                                        </p:tgtEl>
                                        <p:attrNameLst>
                                          <p:attrName>style.visibility</p:attrName>
                                        </p:attrNameLst>
                                      </p:cBhvr>
                                      <p:to>
                                        <p:strVal val="visible"/>
                                      </p:to>
                                    </p:set>
                                    <p:animEffect transition="in" filter="barn(inVertical)">
                                      <p:cBhvr>
                                        <p:cTn id="9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7" grpId="0"/>
      <p:bldP spid="8" grpId="0"/>
      <p:bldP spid="11" grpId="0"/>
      <p:bldP spid="12" grpId="0"/>
      <p:bldP spid="13" grpId="0"/>
      <p:bldP spid="14" grpId="0"/>
      <p:bldP spid="15" grpId="0"/>
      <p:bldP spid="17" grpId="0"/>
      <p:bldP spid="18" grpId="0"/>
      <p:bldP spid="19" grpId="0"/>
      <p:bldP spid="22" grpId="0"/>
      <p:bldP spid="23" grpId="0"/>
      <p:bldP spid="24" grpId="0"/>
      <p:bldP spid="2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7700" y="663341"/>
            <a:ext cx="10919460" cy="1323439"/>
          </a:xfrm>
          <a:prstGeom prst="rect">
            <a:avLst/>
          </a:prstGeom>
          <a:solidFill>
            <a:srgbClr val="C00000"/>
          </a:solidFill>
          <a:ln w="38100">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00B0F0"/>
                </a:solidFill>
                <a:effectLst/>
                <a:uLnTx/>
                <a:uFillTx/>
                <a:latin typeface="NikoshBAN" panose="02000000000000000000" pitchFamily="2" charset="0"/>
                <a:ea typeface="+mn-ea"/>
                <a:cs typeface="NikoshBAN" panose="02000000000000000000" pitchFamily="2" charset="0"/>
              </a:rPr>
              <a:t>Home work</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Write five sentences about </a:t>
            </a:r>
            <a:r>
              <a:rPr kumimoji="0" lang="en-US" sz="40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lang="en-US" sz="3200" b="1" noProof="0" dirty="0">
                <a:solidFill>
                  <a:srgbClr val="FFFF00"/>
                </a:solidFill>
                <a:latin typeface="Times New Roman" panose="02020603050405020304" pitchFamily="18" charset="0"/>
                <a:cs typeface="Times New Roman" panose="02020603050405020304" pitchFamily="18" charset="0"/>
              </a:rPr>
              <a:t>Lipi </a:t>
            </a:r>
            <a:r>
              <a:rPr lang="en-US" sz="3200" b="1" dirty="0">
                <a:solidFill>
                  <a:srgbClr val="FFFF00"/>
                </a:solidFill>
                <a:latin typeface="Times New Roman" panose="02020603050405020304" pitchFamily="18" charset="0"/>
                <a:cs typeface="Times New Roman" panose="02020603050405020304" pitchFamily="18" charset="0"/>
              </a:rPr>
              <a:t>’</a:t>
            </a:r>
            <a:r>
              <a:rPr kumimoji="0" lang="en-US" sz="3200" b="0" i="0" u="none" strike="noStrike" kern="1200" cap="none" spc="0" normalizeH="0" baseline="0" noProof="0" dirty="0">
                <a:ln>
                  <a:noFill/>
                </a:ln>
                <a:solidFill>
                  <a:prstClr val="black"/>
                </a:solidFill>
                <a:effectLst/>
                <a:uLnTx/>
                <a:uFillTx/>
                <a:latin typeface="NikoshBAN" panose="02000000000000000000" pitchFamily="2" charset="0"/>
                <a:cs typeface="NikoshBAN" panose="02000000000000000000" pitchFamily="2" charset="0"/>
              </a:rPr>
              <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700" y="1986780"/>
            <a:ext cx="10919460" cy="423113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p:cNvSpPr/>
          <p:nvPr/>
        </p:nvSpPr>
        <p:spPr>
          <a:xfrm>
            <a:off x="3048000" y="2367171"/>
            <a:ext cx="6096000" cy="1107996"/>
          </a:xfrm>
          <a:prstGeom prst="rect">
            <a:avLst/>
          </a:prstGeom>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346166" y="-290649"/>
            <a:ext cx="7254562" cy="21847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000"/>
                            </p:stCondLst>
                            <p:childTnLst>
                              <p:par>
                                <p:cTn id="9" presetID="45"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3000"/>
                                        <p:tgtEl>
                                          <p:spTgt spid="6"/>
                                        </p:tgtEl>
                                      </p:cBhvr>
                                    </p:animEffect>
                                    <p:anim calcmode="lin" valueType="num">
                                      <p:cBhvr>
                                        <p:cTn id="12" dur="3000" fill="hold"/>
                                        <p:tgtEl>
                                          <p:spTgt spid="6"/>
                                        </p:tgtEl>
                                        <p:attrNameLst>
                                          <p:attrName>ppt_w</p:attrName>
                                        </p:attrNameLst>
                                      </p:cBhvr>
                                      <p:tavLst>
                                        <p:tav tm="0" fmla="#ppt_w*sin(2.5*pi*$)">
                                          <p:val>
                                            <p:fltVal val="0"/>
                                          </p:val>
                                        </p:tav>
                                        <p:tav tm="100000">
                                          <p:val>
                                            <p:fltVal val="1"/>
                                          </p:val>
                                        </p:tav>
                                      </p:tavLst>
                                    </p:anim>
                                    <p:anim calcmode="lin" valueType="num">
                                      <p:cBhvr>
                                        <p:cTn id="13" dur="3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p:cNvSpPr txBox="1"/>
          <p:nvPr/>
        </p:nvSpPr>
        <p:spPr>
          <a:xfrm>
            <a:off x="5330360" y="708961"/>
            <a:ext cx="3398158" cy="645160"/>
          </a:xfrm>
          <a:prstGeom prst="rect">
            <a:avLst/>
          </a:prstGeom>
          <a:solidFill>
            <a:srgbClr val="C00000"/>
          </a:solidFill>
          <a:ln w="38100">
            <a:solidFill>
              <a:srgbClr val="00FF00"/>
            </a:solidFill>
          </a:ln>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lgerian" panose="04020705040A02060702" pitchFamily="82" charset="0"/>
                <a:ea typeface="+mn-ea"/>
                <a:cs typeface="Times New Roman" panose="02020603050405020304" pitchFamily="18" charset="0"/>
              </a:rPr>
              <a:t>Presented By</a:t>
            </a:r>
          </a:p>
        </p:txBody>
      </p:sp>
      <p:grpSp>
        <p:nvGrpSpPr>
          <p:cNvPr id="3" name="Group 2"/>
          <p:cNvGrpSpPr/>
          <p:nvPr/>
        </p:nvGrpSpPr>
        <p:grpSpPr>
          <a:xfrm>
            <a:off x="561340" y="708961"/>
            <a:ext cx="4195445" cy="3612515"/>
            <a:chOff x="462057" y="1060730"/>
            <a:chExt cx="4954760" cy="3752889"/>
          </a:xfrm>
        </p:grpSpPr>
        <p:sp>
          <p:nvSpPr>
            <p:cNvPr id="7" name="Rounded Rectangle 6"/>
            <p:cNvSpPr/>
            <p:nvPr/>
          </p:nvSpPr>
          <p:spPr>
            <a:xfrm rot="18910976">
              <a:off x="462057" y="2899463"/>
              <a:ext cx="4736961" cy="344830"/>
            </a:xfrm>
            <a:prstGeom prst="roundRect">
              <a:avLst>
                <a:gd name="adj" fmla="val 50000"/>
              </a:avLst>
            </a:prstGeom>
            <a:gradFill>
              <a:gsLst>
                <a:gs pos="57000">
                  <a:srgbClr val="CC0099"/>
                </a:gs>
                <a:gs pos="75000">
                  <a:schemeClr val="accent6">
                    <a:lumMod val="89000"/>
                  </a:schemeClr>
                </a:gs>
                <a:gs pos="100000">
                  <a:schemeClr val="accent6">
                    <a:lumMod val="75000"/>
                  </a:schemeClr>
                </a:gs>
                <a:gs pos="97000">
                  <a:schemeClr val="accent6">
                    <a:lumMod val="70000"/>
                  </a:schemeClr>
                </a:gs>
              </a:gsLst>
              <a:path path="circle">
                <a:fillToRect t="100000" r="100000"/>
              </a:path>
            </a:gradFill>
            <a:ln>
              <a:no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Garamond"/>
                <a:ea typeface="+mn-ea"/>
                <a:cs typeface="+mn-cs"/>
              </a:endParaRPr>
            </a:p>
          </p:txBody>
        </p:sp>
        <p:sp>
          <p:nvSpPr>
            <p:cNvPr id="9" name="Rounded Rectangle 8"/>
            <p:cNvSpPr/>
            <p:nvPr/>
          </p:nvSpPr>
          <p:spPr>
            <a:xfrm rot="18910976" flipV="1">
              <a:off x="757557" y="3157481"/>
              <a:ext cx="4659260" cy="302434"/>
            </a:xfrm>
            <a:prstGeom prst="roundRect">
              <a:avLst>
                <a:gd name="adj" fmla="val 50000"/>
              </a:avLst>
            </a:prstGeom>
            <a:gradFill flip="none" rotWithShape="1">
              <a:gsLst>
                <a:gs pos="36000">
                  <a:srgbClr val="00B0F0"/>
                </a:gs>
                <a:gs pos="68000">
                  <a:schemeClr val="accent6">
                    <a:lumMod val="89000"/>
                  </a:schemeClr>
                </a:gs>
                <a:gs pos="100000">
                  <a:schemeClr val="accent6">
                    <a:lumMod val="75000"/>
                  </a:schemeClr>
                </a:gs>
                <a:gs pos="70000">
                  <a:schemeClr val="accent6">
                    <a:lumMod val="7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Garamond"/>
                <a:ea typeface="+mn-ea"/>
                <a:cs typeface="+mn-cs"/>
              </a:endParaRPr>
            </a:p>
          </p:txBody>
        </p:sp>
        <p:pic>
          <p:nvPicPr>
            <p:cNvPr id="16" name="Picture 15"/>
            <p:cNvPicPr>
              <a:picLocks noChangeAspect="1"/>
            </p:cNvPicPr>
            <p:nvPr/>
          </p:nvPicPr>
          <p:blipFill>
            <a:blip r:embed="rId2">
              <a:extLst>
                <a:ext uri="{BEBA8EAE-BF5A-486C-A8C5-ECC9F3942E4B}">
                  <a14:imgProps xmlns:a14="http://schemas.microsoft.com/office/drawing/2010/main">
                    <a14:imgLayer r:embed="rId3">
                      <a14:imgEffect>
                        <a14:backgroundRemoval t="3209" b="100000" l="0" r="100000">
                          <a14:foregroundMark x1="27841" y1="20856" x2="31250" y2="19786"/>
                        </a14:backgroundRemoval>
                      </a14:imgEffect>
                    </a14:imgLayer>
                  </a14:imgProps>
                </a:ext>
                <a:ext uri="{28A0092B-C50C-407E-A947-70E740481C1C}">
                  <a14:useLocalDpi xmlns:a14="http://schemas.microsoft.com/office/drawing/2010/main" val="0"/>
                </a:ext>
              </a:extLst>
            </a:blip>
            <a:stretch>
              <a:fillRect/>
            </a:stretch>
          </p:blipFill>
          <p:spPr>
            <a:xfrm rot="2233225">
              <a:off x="651479" y="1060730"/>
              <a:ext cx="3954923" cy="3752889"/>
            </a:xfrm>
            <a:prstGeom prst="rect">
              <a:avLst/>
            </a:prstGeom>
          </p:spPr>
        </p:pic>
        <p:pic>
          <p:nvPicPr>
            <p:cNvPr id="17" name="Picture 16"/>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771153" y="1334796"/>
              <a:ext cx="1021371" cy="1021371"/>
            </a:xfrm>
            <a:prstGeom prst="rect">
              <a:avLst/>
            </a:prstGeom>
          </p:spPr>
        </p:pic>
      </p:grpSp>
      <p:sp>
        <p:nvSpPr>
          <p:cNvPr id="18" name="TextBox 17"/>
          <p:cNvSpPr txBox="1"/>
          <p:nvPr/>
        </p:nvSpPr>
        <p:spPr>
          <a:xfrm>
            <a:off x="2427605" y="1536700"/>
            <a:ext cx="9203055" cy="3784600"/>
          </a:xfrm>
          <a:prstGeom prst="rect">
            <a:avLst/>
          </a:prstGeom>
          <a:noFill/>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05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Rajib</a:t>
            </a:r>
            <a:r>
              <a:rPr kumimoji="0" lang="en-US" sz="4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Dutta</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C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Assistant teacher</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Bh</a:t>
            </a:r>
            <a:r>
              <a:rPr kumimoji="0" lang="en-US" sz="4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ingrol</a:t>
            </a:r>
            <a:r>
              <a:rPr kumimoji="0" lang="en-US" sz="4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srgbClr val="C00000"/>
                </a:solidFill>
                <a:effectLst/>
                <a:uLnTx/>
                <a:uFillTx/>
                <a:latin typeface="Times New Roman" panose="02020603050405020304" pitchFamily="18" charset="0"/>
                <a:ea typeface="+mn-ea"/>
                <a:cs typeface="Times New Roman" panose="02020603050405020304" pitchFamily="18" charset="0"/>
              </a:rPr>
              <a:t>Govt.Primary</a:t>
            </a:r>
            <a:r>
              <a:rPr kumimoji="0" lang="en-US" sz="4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School</a:t>
            </a:r>
            <a:endParaRPr kumimoji="0" lang="en-US" sz="4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Anowara</a:t>
            </a:r>
            <a:r>
              <a:rPr kumimoji="0" lang="en-US" sz="4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Chottogram</a:t>
            </a:r>
            <a:endParaRPr kumimoji="0" lang="en-US" sz="48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3300"/>
                </a:solidFill>
                <a:effectLst/>
                <a:uLnTx/>
                <a:uFillTx/>
                <a:latin typeface="Times New Roman" panose="02020603050405020304" pitchFamily="18" charset="0"/>
                <a:ea typeface="+mn-ea"/>
                <a:cs typeface="Times New Roman" panose="02020603050405020304" pitchFamily="18" charset="0"/>
              </a:rPr>
              <a:t>Email:</a:t>
            </a:r>
            <a:r>
              <a:rPr kumimoji="0" lang="en-US" sz="4800" b="1" i="0" u="none" strike="noStrike" kern="1200" cap="none" spc="0" normalizeH="0" baseline="0" noProof="0" dirty="0">
                <a:ln>
                  <a:noFill/>
                </a:ln>
                <a:solidFill>
                  <a:srgbClr val="FFFF00"/>
                </a:solidFill>
                <a:effectLst/>
                <a:uLnTx/>
                <a:uFillTx/>
                <a:latin typeface="Times New Roman" panose="02020603050405020304" pitchFamily="18" charset="0"/>
                <a:ea typeface="+mn-ea"/>
                <a:cs typeface="Times New Roman" panose="02020603050405020304" pitchFamily="18" charset="0"/>
              </a:rPr>
              <a:t> </a:t>
            </a:r>
            <a:r>
              <a:rPr kumimoji="0" lang="en-US" sz="4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hlinkClick r:id="rId6"/>
              </a:rPr>
              <a:t>rajibduttaat@gmail.com</a:t>
            </a:r>
            <a:r>
              <a:rPr kumimoji="0" lang="en-US" sz="48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3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p:txBody>
      </p:sp>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34856" y="1546334"/>
            <a:ext cx="2217404" cy="21971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Picture 3"/>
          <p:cNvPicPr>
            <a:picLocks noChangeAspect="1"/>
          </p:cNvPicPr>
          <p:nvPr/>
        </p:nvPicPr>
        <p:blipFill rotWithShape="1">
          <a:blip r:embed="rId8"/>
          <a:srcRect t="70640"/>
          <a:stretch>
            <a:fillRect/>
          </a:stretch>
        </p:blipFill>
        <p:spPr>
          <a:xfrm>
            <a:off x="607060" y="5321300"/>
            <a:ext cx="10934700" cy="93345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Horizontal)">
                                      <p:cBhvr>
                                        <p:cTn id="7" dur="2000"/>
                                        <p:tgtEl>
                                          <p:spTgt spid="10"/>
                                        </p:tgtEl>
                                      </p:cBhvr>
                                    </p:animEffect>
                                  </p:childTnLst>
                                </p:cTn>
                              </p:par>
                            </p:childTnLst>
                          </p:cTn>
                        </p:par>
                        <p:par>
                          <p:cTn id="8" fill="hold">
                            <p:stCondLst>
                              <p:cond delay="20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2000" fill="hold"/>
                                        <p:tgtEl>
                                          <p:spTgt spid="3"/>
                                        </p:tgtEl>
                                        <p:attrNameLst>
                                          <p:attrName>ppt_w</p:attrName>
                                        </p:attrNameLst>
                                      </p:cBhvr>
                                      <p:tavLst>
                                        <p:tav tm="0">
                                          <p:val>
                                            <p:fltVal val="0"/>
                                          </p:val>
                                        </p:tav>
                                        <p:tav tm="100000">
                                          <p:val>
                                            <p:strVal val="#ppt_w"/>
                                          </p:val>
                                        </p:tav>
                                      </p:tavLst>
                                    </p:anim>
                                    <p:anim calcmode="lin" valueType="num">
                                      <p:cBhvr>
                                        <p:cTn id="12" dur="2000" fill="hold"/>
                                        <p:tgtEl>
                                          <p:spTgt spid="3"/>
                                        </p:tgtEl>
                                        <p:attrNameLst>
                                          <p:attrName>ppt_h</p:attrName>
                                        </p:attrNameLst>
                                      </p:cBhvr>
                                      <p:tavLst>
                                        <p:tav tm="0">
                                          <p:val>
                                            <p:fltVal val="0"/>
                                          </p:val>
                                        </p:tav>
                                        <p:tav tm="100000">
                                          <p:val>
                                            <p:strVal val="#ppt_h"/>
                                          </p:val>
                                        </p:tav>
                                      </p:tavLst>
                                    </p:anim>
                                    <p:animEffect transition="in" filter="fade">
                                      <p:cBhvr>
                                        <p:cTn id="13" dur="2000"/>
                                        <p:tgtEl>
                                          <p:spTgt spid="3"/>
                                        </p:tgtEl>
                                      </p:cBhvr>
                                    </p:animEffect>
                                  </p:childTnLst>
                                </p:cTn>
                              </p:par>
                              <p:par>
                                <p:cTn id="14" presetID="45"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2000"/>
                                        <p:tgtEl>
                                          <p:spTgt spid="5"/>
                                        </p:tgtEl>
                                      </p:cBhvr>
                                    </p:animEffect>
                                    <p:anim calcmode="lin" valueType="num">
                                      <p:cBhvr>
                                        <p:cTn id="17" dur="2000" fill="hold"/>
                                        <p:tgtEl>
                                          <p:spTgt spid="5"/>
                                        </p:tgtEl>
                                        <p:attrNameLst>
                                          <p:attrName>ppt_w</p:attrName>
                                        </p:attrNameLst>
                                      </p:cBhvr>
                                      <p:tavLst>
                                        <p:tav tm="0" fmla="#ppt_w*sin(2.5*pi*$)">
                                          <p:val>
                                            <p:fltVal val="0"/>
                                          </p:val>
                                        </p:tav>
                                        <p:tav tm="100000">
                                          <p:val>
                                            <p:fltVal val="1"/>
                                          </p:val>
                                        </p:tav>
                                      </p:tavLst>
                                    </p:anim>
                                    <p:anim calcmode="lin" valueType="num">
                                      <p:cBhvr>
                                        <p:cTn id="18" dur="2000" fill="hold"/>
                                        <p:tgtEl>
                                          <p:spTgt spid="5"/>
                                        </p:tgtEl>
                                        <p:attrNameLst>
                                          <p:attrName>ppt_h</p:attrName>
                                        </p:attrNameLst>
                                      </p:cBhvr>
                                      <p:tavLst>
                                        <p:tav tm="0">
                                          <p:val>
                                            <p:strVal val="#ppt_h"/>
                                          </p:val>
                                        </p:tav>
                                        <p:tav tm="100000">
                                          <p:val>
                                            <p:strVal val="#ppt_h"/>
                                          </p:val>
                                        </p:tav>
                                      </p:tavLst>
                                    </p:anim>
                                  </p:childTnLst>
                                </p:cTn>
                              </p:par>
                              <p:par>
                                <p:cTn id="19" presetID="21" presetClass="entr" presetSubtype="3"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heel(3)">
                                      <p:cBhvr>
                                        <p:cTn id="21" dur="2000"/>
                                        <p:tgtEl>
                                          <p:spTgt spid="4"/>
                                        </p:tgtEl>
                                      </p:cBhvr>
                                    </p:animEffect>
                                  </p:childTnLst>
                                </p:cTn>
                              </p:par>
                            </p:childTnLst>
                          </p:cTn>
                        </p:par>
                        <p:par>
                          <p:cTn id="22" fill="hold">
                            <p:stCondLst>
                              <p:cond delay="4000"/>
                            </p:stCondLst>
                            <p:childTnLst>
                              <p:par>
                                <p:cTn id="23" presetID="2" presetClass="entr" presetSubtype="1" fill="hold" grpId="0" nodeType="afterEffect">
                                  <p:stCondLst>
                                    <p:cond delay="0"/>
                                  </p:stCondLst>
                                  <p:iterate type="lt">
                                    <p:tmPct val="10000"/>
                                  </p:iterate>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1000" fill="hold"/>
                                        <p:tgtEl>
                                          <p:spTgt spid="18"/>
                                        </p:tgtEl>
                                        <p:attrNameLst>
                                          <p:attrName>ppt_x</p:attrName>
                                        </p:attrNameLst>
                                      </p:cBhvr>
                                      <p:tavLst>
                                        <p:tav tm="0">
                                          <p:val>
                                            <p:strVal val="#ppt_x"/>
                                          </p:val>
                                        </p:tav>
                                        <p:tav tm="100000">
                                          <p:val>
                                            <p:strVal val="#ppt_x"/>
                                          </p:val>
                                        </p:tav>
                                      </p:tavLst>
                                    </p:anim>
                                    <p:anim calcmode="lin" valueType="num">
                                      <p:cBhvr additive="base">
                                        <p:cTn id="26" dur="1000" fill="hold"/>
                                        <p:tgtEl>
                                          <p:spTgt spid="1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902" y="60592"/>
            <a:ext cx="11552096" cy="1448665"/>
          </a:xfrm>
          <a:solidFill>
            <a:srgbClr val="00B0F0"/>
          </a:solidFill>
        </p:spPr>
        <p:txBody>
          <a:bodyPr>
            <a:normAutofit/>
          </a:bodyPr>
          <a:lstStyle/>
          <a:p>
            <a:pPr algn="ctr"/>
            <a:r>
              <a:rPr lang="en-US" sz="4800" b="1" u="sng" dirty="0">
                <a:solidFill>
                  <a:schemeClr val="accent1">
                    <a:lumMod val="75000"/>
                  </a:schemeClr>
                </a:solidFill>
                <a:latin typeface="Rockwell Extra Bold" panose="02060903040505020403" pitchFamily="18" charset="0"/>
                <a:cs typeface="NikoshBAN" panose="02000000000000000000" pitchFamily="2" charset="0"/>
              </a:rPr>
              <a:t>Introduction of the lesson</a:t>
            </a:r>
          </a:p>
        </p:txBody>
      </p:sp>
      <p:sp>
        <p:nvSpPr>
          <p:cNvPr id="3" name="Content Placeholder 2"/>
          <p:cNvSpPr>
            <a:spLocks noGrp="1"/>
          </p:cNvSpPr>
          <p:nvPr>
            <p:ph sz="quarter" idx="13"/>
          </p:nvPr>
        </p:nvSpPr>
        <p:spPr>
          <a:xfrm>
            <a:off x="149902" y="1509256"/>
            <a:ext cx="11552096" cy="4905191"/>
          </a:xfrm>
          <a:solidFill>
            <a:srgbClr val="FFFF00"/>
          </a:solidFill>
        </p:spPr>
        <p:txBody>
          <a:bodyPr numCol="1">
            <a:normAutofit fontScale="85000" lnSpcReduction="20000"/>
          </a:bodyPr>
          <a:lstStyle/>
          <a:p>
            <a:pPr marL="0" indent="0">
              <a:buNone/>
            </a:pPr>
            <a:endParaRPr lang="en-US" sz="3600" dirty="0">
              <a:solidFill>
                <a:srgbClr val="002060"/>
              </a:solidFill>
            </a:endParaRPr>
          </a:p>
          <a:p>
            <a:pPr marL="0" indent="0">
              <a:buNone/>
            </a:pPr>
            <a:r>
              <a:rPr lang="en-US" sz="3600" dirty="0">
                <a:solidFill>
                  <a:srgbClr val="FF0000"/>
                </a:solidFill>
                <a:latin typeface="NikoshBAN" panose="02000000000000000000" pitchFamily="2" charset="0"/>
                <a:cs typeface="NikoshBAN" panose="02000000000000000000" pitchFamily="2" charset="0"/>
              </a:rPr>
              <a:t>              </a:t>
            </a:r>
            <a:r>
              <a:rPr lang="en-US" sz="4300" b="1" dirty="0">
                <a:solidFill>
                  <a:srgbClr val="002060"/>
                </a:solidFill>
                <a:latin typeface="NikoshBAN" panose="02000000000000000000" pitchFamily="2" charset="0"/>
                <a:cs typeface="NikoshBAN" panose="02000000000000000000" pitchFamily="2" charset="0"/>
              </a:rPr>
              <a:t>Class : FIVE</a:t>
            </a:r>
          </a:p>
          <a:p>
            <a:pPr marL="0" indent="0">
              <a:buNone/>
            </a:pPr>
            <a:r>
              <a:rPr lang="en-US" sz="4300" b="1" dirty="0">
                <a:solidFill>
                  <a:srgbClr val="002060"/>
                </a:solidFill>
                <a:latin typeface="NikoshBAN" panose="02000000000000000000" pitchFamily="2" charset="0"/>
                <a:cs typeface="NikoshBAN" panose="02000000000000000000" pitchFamily="2" charset="0"/>
              </a:rPr>
              <a:t>            Subject : English </a:t>
            </a:r>
          </a:p>
          <a:p>
            <a:pPr marL="0" indent="0">
              <a:buNone/>
            </a:pPr>
            <a:r>
              <a:rPr lang="en-US" sz="4300" b="1" dirty="0">
                <a:solidFill>
                  <a:srgbClr val="002060"/>
                </a:solidFill>
                <a:latin typeface="NikoshBAN" panose="02000000000000000000" pitchFamily="2" charset="0"/>
                <a:cs typeface="NikoshBAN" panose="02000000000000000000" pitchFamily="2" charset="0"/>
              </a:rPr>
              <a:t>            Unit : </a:t>
            </a:r>
            <a:r>
              <a:rPr lang="en-US" sz="4300" b="1" dirty="0">
                <a:solidFill>
                  <a:srgbClr val="002060"/>
                </a:solidFill>
                <a:latin typeface="Times New Roman" panose="02020603050405020304" pitchFamily="18" charset="0"/>
                <a:cs typeface="Times New Roman" panose="02020603050405020304" pitchFamily="18" charset="0"/>
              </a:rPr>
              <a:t>14</a:t>
            </a:r>
            <a:endParaRPr lang="en-US" sz="4300" b="1" dirty="0">
              <a:solidFill>
                <a:srgbClr val="002060"/>
              </a:solidFill>
              <a:latin typeface="NikoshBAN" panose="02000000000000000000" pitchFamily="2" charset="0"/>
              <a:cs typeface="NikoshBAN" panose="02000000000000000000" pitchFamily="2" charset="0"/>
            </a:endParaRPr>
          </a:p>
          <a:p>
            <a:pPr marL="0" indent="0">
              <a:buNone/>
            </a:pPr>
            <a:r>
              <a:rPr lang="en-US" sz="4300" b="1" dirty="0">
                <a:solidFill>
                  <a:srgbClr val="002060"/>
                </a:solidFill>
                <a:latin typeface="NikoshBAN" panose="02000000000000000000" pitchFamily="2" charset="0"/>
                <a:cs typeface="NikoshBAN" panose="02000000000000000000" pitchFamily="2" charset="0"/>
              </a:rPr>
              <a:t>            Lesson : </a:t>
            </a:r>
            <a:r>
              <a:rPr lang="en-US" sz="4300" b="1" dirty="0">
                <a:solidFill>
                  <a:srgbClr val="002060"/>
                </a:solidFill>
                <a:latin typeface="Times New Roman" panose="02020603050405020304" pitchFamily="18" charset="0"/>
                <a:cs typeface="Times New Roman" panose="02020603050405020304" pitchFamily="18" charset="0"/>
              </a:rPr>
              <a:t>1 (Page- 70)</a:t>
            </a:r>
            <a:r>
              <a:rPr lang="en-US" sz="4300" b="1" dirty="0">
                <a:solidFill>
                  <a:srgbClr val="002060"/>
                </a:solidFill>
                <a:latin typeface="NikoshBAN" panose="02000000000000000000" pitchFamily="2" charset="0"/>
                <a:cs typeface="NikoshBAN" panose="02000000000000000000" pitchFamily="2" charset="0"/>
              </a:rPr>
              <a:t> </a:t>
            </a:r>
          </a:p>
          <a:p>
            <a:pPr marL="0" indent="0">
              <a:buNone/>
            </a:pPr>
            <a:r>
              <a:rPr lang="en-US" sz="4300" b="1" dirty="0">
                <a:solidFill>
                  <a:srgbClr val="002060"/>
                </a:solidFill>
                <a:latin typeface="NikoshBAN" panose="02000000000000000000" pitchFamily="2" charset="0"/>
                <a:cs typeface="NikoshBAN" panose="02000000000000000000" pitchFamily="2" charset="0"/>
              </a:rPr>
              <a:t>            Lesson Title : </a:t>
            </a:r>
            <a:r>
              <a:rPr lang="bn-IN" sz="4300" b="1" dirty="0">
                <a:solidFill>
                  <a:srgbClr val="002060"/>
                </a:solidFill>
                <a:latin typeface="NikoshBAN" panose="02000000000000000000" pitchFamily="2" charset="0"/>
                <a:cs typeface="NikoshBAN" panose="02000000000000000000" pitchFamily="2" charset="0"/>
              </a:rPr>
              <a:t> </a:t>
            </a:r>
            <a:r>
              <a:rPr lang="en-US" sz="4300" b="1" dirty="0">
                <a:solidFill>
                  <a:srgbClr val="002060"/>
                </a:solidFill>
                <a:latin typeface="NikoshBAN" panose="02000000000000000000" pitchFamily="2" charset="0"/>
                <a:cs typeface="NikoshBAN" panose="02000000000000000000" pitchFamily="2" charset="0"/>
              </a:rPr>
              <a:t>the champion girl</a:t>
            </a:r>
          </a:p>
          <a:p>
            <a:pPr marL="0" indent="0">
              <a:buNone/>
            </a:pPr>
            <a:r>
              <a:rPr lang="en-US" sz="4300" b="1" dirty="0">
                <a:solidFill>
                  <a:srgbClr val="002060"/>
                </a:solidFill>
                <a:latin typeface="NikoshBAN" panose="02000000000000000000" pitchFamily="2" charset="0"/>
                <a:cs typeface="NikoshBAN" panose="02000000000000000000" pitchFamily="2" charset="0"/>
              </a:rPr>
              <a:t>            TIME : </a:t>
            </a:r>
          </a:p>
        </p:txBody>
      </p:sp>
      <p:pic>
        <p:nvPicPr>
          <p:cNvPr id="6" name="Picture 5">
            <a:extLst>
              <a:ext uri="{FF2B5EF4-FFF2-40B4-BE49-F238E27FC236}">
                <a16:creationId xmlns:a16="http://schemas.microsoft.com/office/drawing/2014/main" id="{B309E422-C9A6-D063-80BC-9407CDAA27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2000" y="1674357"/>
            <a:ext cx="2552700" cy="318974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0-#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par>
                                <p:cTn id="14" presetID="2" presetClass="entr" presetSubtype="9" fill="hold" grpId="0" nodeType="withEffect">
                                  <p:stCondLst>
                                    <p:cond delay="0"/>
                                  </p:stCondLst>
                                  <p:childTnLst>
                                    <p:set>
                                      <p:cBhvr>
                                        <p:cTn id="15" dur="1" fill="hold">
                                          <p:stCondLst>
                                            <p:cond delay="0"/>
                                          </p:stCondLst>
                                        </p:cTn>
                                        <p:tgtEl>
                                          <p:spTgt spid="3">
                                            <p:bg/>
                                          </p:spTgt>
                                        </p:tgtEl>
                                        <p:attrNameLst>
                                          <p:attrName>style.visibility</p:attrName>
                                        </p:attrNameLst>
                                      </p:cBhvr>
                                      <p:to>
                                        <p:strVal val="visible"/>
                                      </p:to>
                                    </p:set>
                                    <p:anim calcmode="lin" valueType="num">
                                      <p:cBhvr additive="base">
                                        <p:cTn id="16" dur="2000" fill="hold"/>
                                        <p:tgtEl>
                                          <p:spTgt spid="3">
                                            <p:bg/>
                                          </p:spTgt>
                                        </p:tgtEl>
                                        <p:attrNameLst>
                                          <p:attrName>ppt_x</p:attrName>
                                        </p:attrNameLst>
                                      </p:cBhvr>
                                      <p:tavLst>
                                        <p:tav tm="0">
                                          <p:val>
                                            <p:strVal val="0-#ppt_w/2"/>
                                          </p:val>
                                        </p:tav>
                                        <p:tav tm="100000">
                                          <p:val>
                                            <p:strVal val="#ppt_x"/>
                                          </p:val>
                                        </p:tav>
                                      </p:tavLst>
                                    </p:anim>
                                    <p:anim calcmode="lin" valueType="num">
                                      <p:cBhvr additive="base">
                                        <p:cTn id="17" dur="2000" fill="hold"/>
                                        <p:tgtEl>
                                          <p:spTgt spid="3">
                                            <p:bg/>
                                          </p:spTgt>
                                        </p:tgtEl>
                                        <p:attrNameLst>
                                          <p:attrName>ppt_y</p:attrName>
                                        </p:attrNameLst>
                                      </p:cBhvr>
                                      <p:tavLst>
                                        <p:tav tm="0">
                                          <p:val>
                                            <p:strVal val="0-#ppt_h/2"/>
                                          </p:val>
                                        </p:tav>
                                        <p:tav tm="100000">
                                          <p:val>
                                            <p:strVal val="#ppt_y"/>
                                          </p:val>
                                        </p:tav>
                                      </p:tavLst>
                                    </p:anim>
                                  </p:childTnLst>
                                </p:cTn>
                              </p:par>
                              <p:par>
                                <p:cTn id="18" presetID="2" presetClass="entr" presetSubtype="9" fill="hold" grpId="0" nodeType="withEffect">
                                  <p:stCondLst>
                                    <p:cond delay="0"/>
                                  </p:stCondLst>
                                  <p:iterate type="wd">
                                    <p:tmPct val="10000"/>
                                  </p:iterate>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20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21" dur="2000" fill="hold"/>
                                        <p:tgtEl>
                                          <p:spTgt spid="3">
                                            <p:txEl>
                                              <p:pRg st="1" end="1"/>
                                            </p:txEl>
                                          </p:spTgt>
                                        </p:tgtEl>
                                        <p:attrNameLst>
                                          <p:attrName>ppt_y</p:attrName>
                                        </p:attrNameLst>
                                      </p:cBhvr>
                                      <p:tavLst>
                                        <p:tav tm="0">
                                          <p:val>
                                            <p:strVal val="0-#ppt_h/2"/>
                                          </p:val>
                                        </p:tav>
                                        <p:tav tm="100000">
                                          <p:val>
                                            <p:strVal val="#ppt_y"/>
                                          </p:val>
                                        </p:tav>
                                      </p:tavLst>
                                    </p:anim>
                                  </p:childTnLst>
                                </p:cTn>
                              </p:par>
                              <p:par>
                                <p:cTn id="22" presetID="2" presetClass="entr" presetSubtype="9" fill="hold" grpId="0" nodeType="withEffect">
                                  <p:stCondLst>
                                    <p:cond delay="0"/>
                                  </p:stCondLst>
                                  <p:iterate type="wd">
                                    <p:tmPct val="10000"/>
                                  </p:iterate>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2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5" dur="2000" fill="hold"/>
                                        <p:tgtEl>
                                          <p:spTgt spid="3">
                                            <p:txEl>
                                              <p:pRg st="2" end="2"/>
                                            </p:txEl>
                                          </p:spTgt>
                                        </p:tgtEl>
                                        <p:attrNameLst>
                                          <p:attrName>ppt_y</p:attrName>
                                        </p:attrNameLst>
                                      </p:cBhvr>
                                      <p:tavLst>
                                        <p:tav tm="0">
                                          <p:val>
                                            <p:strVal val="0-#ppt_h/2"/>
                                          </p:val>
                                        </p:tav>
                                        <p:tav tm="100000">
                                          <p:val>
                                            <p:strVal val="#ppt_y"/>
                                          </p:val>
                                        </p:tav>
                                      </p:tavLst>
                                    </p:anim>
                                  </p:childTnLst>
                                </p:cTn>
                              </p:par>
                              <p:par>
                                <p:cTn id="26" presetID="2" presetClass="entr" presetSubtype="9" fill="hold" grpId="0" nodeType="withEffect">
                                  <p:stCondLst>
                                    <p:cond delay="0"/>
                                  </p:stCondLst>
                                  <p:iterate type="wd">
                                    <p:tmPct val="10000"/>
                                  </p:iterate>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additive="base">
                                        <p:cTn id="28" dur="2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9" dur="2000" fill="hold"/>
                                        <p:tgtEl>
                                          <p:spTgt spid="3">
                                            <p:txEl>
                                              <p:pRg st="3" end="3"/>
                                            </p:txEl>
                                          </p:spTgt>
                                        </p:tgtEl>
                                        <p:attrNameLst>
                                          <p:attrName>ppt_y</p:attrName>
                                        </p:attrNameLst>
                                      </p:cBhvr>
                                      <p:tavLst>
                                        <p:tav tm="0">
                                          <p:val>
                                            <p:strVal val="0-#ppt_h/2"/>
                                          </p:val>
                                        </p:tav>
                                        <p:tav tm="100000">
                                          <p:val>
                                            <p:strVal val="#ppt_y"/>
                                          </p:val>
                                        </p:tav>
                                      </p:tavLst>
                                    </p:anim>
                                  </p:childTnLst>
                                </p:cTn>
                              </p:par>
                              <p:par>
                                <p:cTn id="30" presetID="2" presetClass="entr" presetSubtype="9" fill="hold" grpId="0" nodeType="withEffect">
                                  <p:stCondLst>
                                    <p:cond delay="0"/>
                                  </p:stCondLst>
                                  <p:iterate type="wd">
                                    <p:tmPct val="10000"/>
                                  </p:iterate>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2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3" dur="2000" fill="hold"/>
                                        <p:tgtEl>
                                          <p:spTgt spid="3">
                                            <p:txEl>
                                              <p:pRg st="4" end="4"/>
                                            </p:txEl>
                                          </p:spTgt>
                                        </p:tgtEl>
                                        <p:attrNameLst>
                                          <p:attrName>ppt_y</p:attrName>
                                        </p:attrNameLst>
                                      </p:cBhvr>
                                      <p:tavLst>
                                        <p:tav tm="0">
                                          <p:val>
                                            <p:strVal val="0-#ppt_h/2"/>
                                          </p:val>
                                        </p:tav>
                                        <p:tav tm="100000">
                                          <p:val>
                                            <p:strVal val="#ppt_y"/>
                                          </p:val>
                                        </p:tav>
                                      </p:tavLst>
                                    </p:anim>
                                  </p:childTnLst>
                                </p:cTn>
                              </p:par>
                              <p:par>
                                <p:cTn id="34" presetID="2" presetClass="entr" presetSubtype="9" fill="hold" grpId="0" nodeType="withEffect">
                                  <p:stCondLst>
                                    <p:cond delay="0"/>
                                  </p:stCondLst>
                                  <p:iterate type="wd">
                                    <p:tmPct val="10000"/>
                                  </p:iterate>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20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7" dur="2000" fill="hold"/>
                                        <p:tgtEl>
                                          <p:spTgt spid="3">
                                            <p:txEl>
                                              <p:pRg st="5" end="5"/>
                                            </p:txEl>
                                          </p:spTgt>
                                        </p:tgtEl>
                                        <p:attrNameLst>
                                          <p:attrName>ppt_y</p:attrName>
                                        </p:attrNameLst>
                                      </p:cBhvr>
                                      <p:tavLst>
                                        <p:tav tm="0">
                                          <p:val>
                                            <p:strVal val="0-#ppt_h/2"/>
                                          </p:val>
                                        </p:tav>
                                        <p:tav tm="100000">
                                          <p:val>
                                            <p:strVal val="#ppt_y"/>
                                          </p:val>
                                        </p:tav>
                                      </p:tavLst>
                                    </p:anim>
                                  </p:childTnLst>
                                </p:cTn>
                              </p:par>
                              <p:par>
                                <p:cTn id="38" presetID="2" presetClass="entr" presetSubtype="9" fill="hold" grpId="0" nodeType="withEffect">
                                  <p:stCondLst>
                                    <p:cond delay="0"/>
                                  </p:stCondLst>
                                  <p:iterate type="wd">
                                    <p:tmPct val="10000"/>
                                  </p:iterate>
                                  <p:childTnLst>
                                    <p:set>
                                      <p:cBhvr>
                                        <p:cTn id="39" dur="1" fill="hold">
                                          <p:stCondLst>
                                            <p:cond delay="0"/>
                                          </p:stCondLst>
                                        </p:cTn>
                                        <p:tgtEl>
                                          <p:spTgt spid="3">
                                            <p:txEl>
                                              <p:pRg st="6" end="6"/>
                                            </p:txEl>
                                          </p:spTgt>
                                        </p:tgtEl>
                                        <p:attrNameLst>
                                          <p:attrName>style.visibility</p:attrName>
                                        </p:attrNameLst>
                                      </p:cBhvr>
                                      <p:to>
                                        <p:strVal val="visible"/>
                                      </p:to>
                                    </p:set>
                                    <p:anim calcmode="lin" valueType="num">
                                      <p:cBhvr additive="base">
                                        <p:cTn id="40" dur="20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1" dur="2000" fill="hold"/>
                                        <p:tgtEl>
                                          <p:spTgt spid="3">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allAtOnce"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2F0282-88FB-D243-A57E-7D28890664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022" y="873339"/>
            <a:ext cx="7438458" cy="5302390"/>
          </a:xfrm>
          <a:prstGeom prst="rect">
            <a:avLst/>
          </a:prstGeom>
        </p:spPr>
      </p:pic>
      <p:sp>
        <p:nvSpPr>
          <p:cNvPr id="3" name="TextBox 2"/>
          <p:cNvSpPr txBox="1"/>
          <p:nvPr/>
        </p:nvSpPr>
        <p:spPr>
          <a:xfrm>
            <a:off x="3976075" y="0"/>
            <a:ext cx="4239849" cy="707886"/>
          </a:xfrm>
          <a:prstGeom prst="rect">
            <a:avLst/>
          </a:prstGeom>
          <a:solidFill>
            <a:srgbClr val="00B0F0"/>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Today’s lesson</a:t>
            </a:r>
          </a:p>
        </p:txBody>
      </p:sp>
      <p:sp>
        <p:nvSpPr>
          <p:cNvPr id="6" name="TextBox 5">
            <a:extLst>
              <a:ext uri="{FF2B5EF4-FFF2-40B4-BE49-F238E27FC236}">
                <a16:creationId xmlns:a16="http://schemas.microsoft.com/office/drawing/2014/main" id="{707D988A-0971-0B49-E376-3433826A485D}"/>
              </a:ext>
            </a:extLst>
          </p:cNvPr>
          <p:cNvSpPr txBox="1"/>
          <p:nvPr/>
        </p:nvSpPr>
        <p:spPr>
          <a:xfrm>
            <a:off x="8215924" y="1536174"/>
            <a:ext cx="3330054" cy="3785652"/>
          </a:xfrm>
          <a:prstGeom prst="rect">
            <a:avLst/>
          </a:prstGeom>
          <a:solidFill>
            <a:srgbClr val="FFFF00"/>
          </a:solidFill>
        </p:spPr>
        <p:txBody>
          <a:bodyPr wrap="square" rtlCol="0">
            <a:spAutoFit/>
          </a:bodyPr>
          <a:lstStyle/>
          <a:p>
            <a:pPr algn="ctr"/>
            <a:r>
              <a:rPr lang="en-US" sz="4800" b="1" dirty="0">
                <a:solidFill>
                  <a:srgbClr val="FF0000"/>
                </a:solidFill>
                <a:latin typeface="NikoshBAN" panose="02000000000000000000" pitchFamily="2" charset="0"/>
                <a:cs typeface="NikoshBAN" panose="02000000000000000000" pitchFamily="2" charset="0"/>
              </a:rPr>
              <a:t>The</a:t>
            </a:r>
          </a:p>
          <a:p>
            <a:pPr algn="ctr"/>
            <a:endParaRPr lang="en-US" sz="4800" b="1" dirty="0">
              <a:solidFill>
                <a:srgbClr val="FF0000"/>
              </a:solidFill>
              <a:latin typeface="NikoshBAN" panose="02000000000000000000" pitchFamily="2" charset="0"/>
              <a:cs typeface="NikoshBAN" panose="02000000000000000000" pitchFamily="2" charset="0"/>
            </a:endParaRPr>
          </a:p>
          <a:p>
            <a:pPr algn="ctr"/>
            <a:r>
              <a:rPr lang="en-US" sz="4800" b="1" dirty="0">
                <a:solidFill>
                  <a:srgbClr val="FF0000"/>
                </a:solidFill>
                <a:latin typeface="NikoshBAN" panose="02000000000000000000" pitchFamily="2" charset="0"/>
                <a:cs typeface="NikoshBAN" panose="02000000000000000000" pitchFamily="2" charset="0"/>
              </a:rPr>
              <a:t>Champion</a:t>
            </a:r>
          </a:p>
          <a:p>
            <a:pPr algn="ctr"/>
            <a:endParaRPr lang="en-US" sz="4800" b="1" dirty="0">
              <a:solidFill>
                <a:srgbClr val="FF0000"/>
              </a:solidFill>
              <a:latin typeface="NikoshBAN" panose="02000000000000000000" pitchFamily="2" charset="0"/>
              <a:cs typeface="NikoshBAN" panose="02000000000000000000" pitchFamily="2" charset="0"/>
            </a:endParaRPr>
          </a:p>
          <a:p>
            <a:pPr algn="ctr"/>
            <a:r>
              <a:rPr lang="en-US" sz="4800" b="1" dirty="0">
                <a:solidFill>
                  <a:srgbClr val="FF0000"/>
                </a:solidFill>
                <a:latin typeface="NikoshBAN" panose="02000000000000000000" pitchFamily="2" charset="0"/>
                <a:cs typeface="NikoshBAN" panose="02000000000000000000" pitchFamily="2" charset="0"/>
              </a:rPr>
              <a:t>Girl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Effect transition="in" filter="fade">
                                      <p:cBhvr>
                                        <p:cTn id="14" dur="1000"/>
                                        <p:tgtEl>
                                          <p:spTgt spid="4"/>
                                        </p:tgtEl>
                                      </p:cBhvr>
                                    </p:animEffect>
                                  </p:childTnLst>
                                </p:cTn>
                              </p:par>
                            </p:childTnLst>
                          </p:cTn>
                        </p:par>
                        <p:par>
                          <p:cTn id="15" fill="hold">
                            <p:stCondLst>
                              <p:cond delay="1000"/>
                            </p:stCondLst>
                            <p:childTnLst>
                              <p:par>
                                <p:cTn id="16" presetID="16" presetClass="entr" presetSubtype="37"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outVertical)">
                                      <p:cBhvr>
                                        <p:cTn id="1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 name="TextBox 4"/>
          <p:cNvSpPr txBox="1"/>
          <p:nvPr/>
        </p:nvSpPr>
        <p:spPr>
          <a:xfrm>
            <a:off x="1421738" y="0"/>
            <a:ext cx="9348524" cy="1107996"/>
          </a:xfrm>
          <a:prstGeom prst="rect">
            <a:avLst/>
          </a:prstGeom>
          <a:solidFill>
            <a:srgbClr val="FFFF00"/>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en-US" sz="6000" b="1" dirty="0">
                <a:solidFill>
                  <a:srgbClr val="C00000"/>
                </a:solidFill>
                <a:latin typeface="Times New Roman" panose="02020603050405020304" pitchFamily="18" charset="0"/>
                <a:cs typeface="Times New Roman" panose="02020603050405020304" pitchFamily="18" charset="0"/>
              </a:rPr>
              <a:t>Grandparents</a:t>
            </a:r>
            <a:endParaRPr kumimoji="0" lang="en-US" sz="6000" b="1" i="0" u="none" strike="noStrike" kern="1200" cap="none" spc="0" normalizeH="0" baseline="0" noProof="0" dirty="0">
              <a:ln>
                <a:noFill/>
              </a:ln>
              <a:solidFill>
                <a:srgbClr val="C00000"/>
              </a:solidFill>
              <a:effectLst/>
              <a:uLnTx/>
              <a:uFillTx/>
              <a:latin typeface="Times New Roman" panose="02020603050405020304" pitchFamily="18" charset="0"/>
              <a:cs typeface="Times New Roman" panose="02020603050405020304" pitchFamily="18" charset="0"/>
            </a:endParaRPr>
          </a:p>
        </p:txBody>
      </p:sp>
      <p:sp>
        <p:nvSpPr>
          <p:cNvPr id="6" name="TextBox 5"/>
          <p:cNvSpPr txBox="1"/>
          <p:nvPr/>
        </p:nvSpPr>
        <p:spPr>
          <a:xfrm>
            <a:off x="0" y="5934670"/>
            <a:ext cx="12192000" cy="923330"/>
          </a:xfrm>
          <a:prstGeom prst="rect">
            <a:avLst/>
          </a:prstGeom>
          <a:solidFill>
            <a:schemeClr val="accent2">
              <a:lumMod val="20000"/>
              <a:lumOff val="80000"/>
            </a:schemeClr>
          </a:solidFill>
        </p:spPr>
        <p:txBody>
          <a:bodyPr wrap="square" rtlCol="0">
            <a:spAutoFit/>
          </a:bodyPr>
          <a:lstStyle/>
          <a:p>
            <a:pPr lvl="0" algn="ctr" defTabSz="457200">
              <a:defRPr/>
            </a:pPr>
            <a:r>
              <a:rPr lang="en-US" sz="5400" dirty="0">
                <a:solidFill>
                  <a:srgbClr val="FF0000"/>
                </a:solidFill>
                <a:latin typeface="Times New Roman" panose="02020603050405020304" pitchFamily="18" charset="0"/>
                <a:cs typeface="Times New Roman" panose="02020603050405020304" pitchFamily="18" charset="0"/>
              </a:rPr>
              <a:t>The parents of a person’s mother or father</a:t>
            </a:r>
            <a:endParaRPr kumimoji="0" lang="en-US" sz="5400" b="1" i="0" u="none" strike="noStrike" kern="1200" cap="none" spc="0" normalizeH="0" baseline="0" noProof="0" dirty="0">
              <a:ln>
                <a:noFill/>
              </a:ln>
              <a:solidFill>
                <a:srgbClr val="FF0000"/>
              </a:solidFill>
              <a:effectLst/>
              <a:uLnTx/>
              <a:uFillTx/>
              <a:latin typeface="NikoshBAN" panose="02000000000000000000" pitchFamily="2" charset="0"/>
              <a:cs typeface="NikoshBAN" panose="02000000000000000000" pitchFamily="2" charset="0"/>
            </a:endParaRPr>
          </a:p>
        </p:txBody>
      </p:sp>
      <p:pic>
        <p:nvPicPr>
          <p:cNvPr id="4" name="Picture 3">
            <a:extLst>
              <a:ext uri="{FF2B5EF4-FFF2-40B4-BE49-F238E27FC236}">
                <a16:creationId xmlns:a16="http://schemas.microsoft.com/office/drawing/2014/main" id="{2426496A-CB1F-512B-7F37-B83017B945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4598" y="1113783"/>
            <a:ext cx="6522801" cy="4913220"/>
          </a:xfrm>
          <a:prstGeom prst="rect">
            <a:avLst/>
          </a:prstGeo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2)">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iterate type="wd">
                                    <p:tmPct val="10000"/>
                                  </p:iterate>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a:extLst>
            <a:ext uri="{FF2B5EF4-FFF2-40B4-BE49-F238E27FC236}">
              <a16:creationId xmlns:a16="http://schemas.microsoft.com/office/drawing/2014/main" id="{4E498DEA-8EEC-FDD7-B6D4-B0F8B15D565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E87E271-3E0F-594C-194F-A6E9C430398C}"/>
              </a:ext>
            </a:extLst>
          </p:cNvPr>
          <p:cNvSpPr txBox="1"/>
          <p:nvPr/>
        </p:nvSpPr>
        <p:spPr>
          <a:xfrm>
            <a:off x="1421738" y="0"/>
            <a:ext cx="9348524" cy="1107996"/>
          </a:xfrm>
          <a:prstGeom prst="rect">
            <a:avLst/>
          </a:prstGeom>
          <a:solidFill>
            <a:srgbClr val="FFFF00"/>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Smile</a:t>
            </a:r>
            <a:r>
              <a:rPr kumimoji="0" lang="en-US" sz="6600" b="1"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endParaRPr kumimoji="0" lang="en-US" sz="6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324F52CF-A4AB-0F58-B71A-81473CEA23A5}"/>
              </a:ext>
            </a:extLst>
          </p:cNvPr>
          <p:cNvSpPr txBox="1"/>
          <p:nvPr/>
        </p:nvSpPr>
        <p:spPr>
          <a:xfrm>
            <a:off x="-2" y="6085564"/>
            <a:ext cx="12192000" cy="707886"/>
          </a:xfrm>
          <a:prstGeom prst="rect">
            <a:avLst/>
          </a:prstGeom>
          <a:solidFill>
            <a:schemeClr val="accent2">
              <a:lumMod val="20000"/>
              <a:lumOff val="80000"/>
            </a:schemeClr>
          </a:solidFill>
        </p:spPr>
        <p:txBody>
          <a:bodyPr wrap="square" rtlCol="0">
            <a:spAutoFit/>
          </a:bodyPr>
          <a:lstStyle/>
          <a:p>
            <a:pPr lvl="0" algn="ctr" defTabSz="457200">
              <a:defRPr/>
            </a:pPr>
            <a:r>
              <a:rPr lang="en-US" sz="4000" dirty="0">
                <a:solidFill>
                  <a:srgbClr val="FF0000"/>
                </a:solidFill>
                <a:latin typeface="Times New Roman" panose="02020603050405020304" pitchFamily="18" charset="0"/>
                <a:cs typeface="Times New Roman" panose="02020603050405020304" pitchFamily="18" charset="0"/>
              </a:rPr>
              <a:t>A universal facial expression by mouth and eyes</a:t>
            </a:r>
            <a:endParaRPr kumimoji="0" lang="en-US" sz="4000" b="1" i="0" u="none" strike="noStrike" kern="1200" cap="none" spc="0" normalizeH="0" baseline="0" noProof="0" dirty="0">
              <a:ln>
                <a:noFill/>
              </a:ln>
              <a:solidFill>
                <a:srgbClr val="FF0000"/>
              </a:solidFill>
              <a:effectLst/>
              <a:uLnTx/>
              <a:uFillTx/>
              <a:latin typeface="NikoshBAN" panose="02000000000000000000" pitchFamily="2" charset="0"/>
              <a:cs typeface="NikoshBAN" panose="02000000000000000000" pitchFamily="2" charset="0"/>
            </a:endParaRPr>
          </a:p>
        </p:txBody>
      </p:sp>
      <p:pic>
        <p:nvPicPr>
          <p:cNvPr id="3" name="Picture 2">
            <a:extLst>
              <a:ext uri="{FF2B5EF4-FFF2-40B4-BE49-F238E27FC236}">
                <a16:creationId xmlns:a16="http://schemas.microsoft.com/office/drawing/2014/main" id="{75979B21-5D08-540B-F5AC-64B3085A5C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073" y="1147037"/>
            <a:ext cx="5495925" cy="4879966"/>
          </a:xfrm>
          <a:prstGeom prst="rect">
            <a:avLst/>
          </a:prstGeom>
        </p:spPr>
      </p:pic>
      <p:pic>
        <p:nvPicPr>
          <p:cNvPr id="8" name="Picture 7">
            <a:extLst>
              <a:ext uri="{FF2B5EF4-FFF2-40B4-BE49-F238E27FC236}">
                <a16:creationId xmlns:a16="http://schemas.microsoft.com/office/drawing/2014/main" id="{86A57470-3FFA-38E0-A744-21865394D0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6393" y="1166557"/>
            <a:ext cx="5275533" cy="4840925"/>
          </a:xfrm>
          <a:prstGeom prst="rect">
            <a:avLst/>
          </a:prstGeom>
        </p:spPr>
      </p:pic>
    </p:spTree>
    <p:extLst>
      <p:ext uri="{BB962C8B-B14F-4D97-AF65-F5344CB8AC3E}">
        <p14:creationId xmlns:p14="http://schemas.microsoft.com/office/powerpoint/2010/main" val="218062476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heel(1)">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outVertical)">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iterate type="wd">
                                    <p:tmPct val="10000"/>
                                  </p:iterate>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a:extLst>
            <a:ext uri="{FF2B5EF4-FFF2-40B4-BE49-F238E27FC236}">
              <a16:creationId xmlns:a16="http://schemas.microsoft.com/office/drawing/2014/main" id="{9BB05B4C-E2D1-EF5F-A03D-FDCCB01C64B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E9B9613-DB8C-C43E-6175-9A2ACA1FB746}"/>
              </a:ext>
            </a:extLst>
          </p:cNvPr>
          <p:cNvSpPr txBox="1"/>
          <p:nvPr/>
        </p:nvSpPr>
        <p:spPr>
          <a:xfrm>
            <a:off x="1421738" y="0"/>
            <a:ext cx="9348524" cy="1107996"/>
          </a:xfrm>
          <a:prstGeom prst="rect">
            <a:avLst/>
          </a:prstGeom>
          <a:solidFill>
            <a:srgbClr val="FFFF00"/>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6600" b="1" dirty="0">
                <a:solidFill>
                  <a:prstClr val="black"/>
                </a:solidFill>
                <a:latin typeface="Times New Roman" panose="02020603050405020304" pitchFamily="18" charset="0"/>
                <a:cs typeface="Times New Roman" panose="02020603050405020304" pitchFamily="18" charset="0"/>
              </a:rPr>
              <a:t>Dreams</a:t>
            </a:r>
            <a:endParaRPr kumimoji="0" lang="en-US" sz="6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A3E83DCD-1E33-1424-BD49-420F2ABEF688}"/>
              </a:ext>
            </a:extLst>
          </p:cNvPr>
          <p:cNvSpPr txBox="1"/>
          <p:nvPr/>
        </p:nvSpPr>
        <p:spPr>
          <a:xfrm>
            <a:off x="-2" y="6027003"/>
            <a:ext cx="12192000" cy="584775"/>
          </a:xfrm>
          <a:prstGeom prst="rect">
            <a:avLst/>
          </a:prstGeom>
          <a:solidFill>
            <a:schemeClr val="accent2">
              <a:lumMod val="20000"/>
              <a:lumOff val="80000"/>
            </a:schemeClr>
          </a:solidFill>
        </p:spPr>
        <p:txBody>
          <a:bodyPr wrap="square" rtlCol="0">
            <a:spAutoFit/>
          </a:bodyPr>
          <a:lstStyle/>
          <a:p>
            <a:pPr lvl="0" algn="ctr" defTabSz="457200">
              <a:defRPr/>
            </a:pPr>
            <a:r>
              <a:rPr lang="en-US" sz="3200" dirty="0">
                <a:solidFill>
                  <a:srgbClr val="FF0000"/>
                </a:solidFill>
                <a:latin typeface="Times New Roman" panose="02020603050405020304" pitchFamily="18" charset="0"/>
                <a:cs typeface="Times New Roman" panose="02020603050405020304" pitchFamily="18" charset="0"/>
              </a:rPr>
              <a:t>A series of thoughts, images occurring in person’s mind  during sleep.</a:t>
            </a:r>
            <a:endParaRPr lang="en-US" sz="3200" dirty="0">
              <a:solidFill>
                <a:srgbClr val="FF0000"/>
              </a:solidFill>
              <a:latin typeface="NikoshBAN" panose="02000000000000000000" pitchFamily="2" charset="0"/>
              <a:cs typeface="NikoshBAN" panose="02000000000000000000" pitchFamily="2" charset="0"/>
            </a:endParaRPr>
          </a:p>
        </p:txBody>
      </p:sp>
      <p:pic>
        <p:nvPicPr>
          <p:cNvPr id="3" name="Picture 2">
            <a:extLst>
              <a:ext uri="{FF2B5EF4-FFF2-40B4-BE49-F238E27FC236}">
                <a16:creationId xmlns:a16="http://schemas.microsoft.com/office/drawing/2014/main" id="{507E748C-35AE-BBFE-4E4D-A8A7A57B86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6998" y="1227536"/>
            <a:ext cx="6858000" cy="4679926"/>
          </a:xfrm>
          <a:prstGeom prst="rect">
            <a:avLst/>
          </a:prstGeom>
        </p:spPr>
      </p:pic>
    </p:spTree>
    <p:extLst>
      <p:ext uri="{BB962C8B-B14F-4D97-AF65-F5344CB8AC3E}">
        <p14:creationId xmlns:p14="http://schemas.microsoft.com/office/powerpoint/2010/main" val="107342516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8)">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iterate type="wd">
                                    <p:tmPct val="10000"/>
                                  </p:iterate>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a:extLst>
            <a:ext uri="{FF2B5EF4-FFF2-40B4-BE49-F238E27FC236}">
              <a16:creationId xmlns:a16="http://schemas.microsoft.com/office/drawing/2014/main" id="{1277BC3F-1798-6E61-416F-4B02E6BB9C4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652F3EB-A63D-AE17-C402-90A0044A6AA6}"/>
              </a:ext>
            </a:extLst>
          </p:cNvPr>
          <p:cNvSpPr txBox="1"/>
          <p:nvPr/>
        </p:nvSpPr>
        <p:spPr>
          <a:xfrm>
            <a:off x="1421738" y="0"/>
            <a:ext cx="9348524" cy="1107996"/>
          </a:xfrm>
          <a:prstGeom prst="rect">
            <a:avLst/>
          </a:prstGeom>
          <a:solidFill>
            <a:srgbClr val="FFFF00"/>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6600" b="1" dirty="0" err="1">
                <a:solidFill>
                  <a:prstClr val="black"/>
                </a:solidFill>
                <a:latin typeface="Times New Roman" panose="02020603050405020304" pitchFamily="18" charset="0"/>
                <a:cs typeface="Times New Roman" panose="02020603050405020304" pitchFamily="18" charset="0"/>
              </a:rPr>
              <a:t>Neighbourhood</a:t>
            </a:r>
            <a:endParaRPr kumimoji="0" lang="en-US" sz="6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76F348A5-2852-0034-A2C8-8347DD864791}"/>
              </a:ext>
            </a:extLst>
          </p:cNvPr>
          <p:cNvSpPr txBox="1"/>
          <p:nvPr/>
        </p:nvSpPr>
        <p:spPr>
          <a:xfrm>
            <a:off x="-2" y="6027003"/>
            <a:ext cx="12192000" cy="769441"/>
          </a:xfrm>
          <a:prstGeom prst="rect">
            <a:avLst/>
          </a:prstGeom>
          <a:solidFill>
            <a:srgbClr val="00B0F0"/>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4400" b="1" dirty="0">
                <a:solidFill>
                  <a:srgbClr val="FF0000"/>
                </a:solidFill>
                <a:latin typeface="NikoshBAN" panose="02000000000000000000" pitchFamily="2" charset="0"/>
                <a:cs typeface="NikoshBAN" panose="02000000000000000000" pitchFamily="2" charset="0"/>
              </a:rPr>
              <a:t>A group of people living near each other</a:t>
            </a:r>
            <a:endParaRPr kumimoji="0" lang="en-US" sz="4400" b="1" i="0" u="none" strike="noStrike" kern="1200" cap="none" spc="0" normalizeH="0" baseline="0" noProof="0" dirty="0">
              <a:ln>
                <a:noFill/>
              </a:ln>
              <a:solidFill>
                <a:srgbClr val="FF0000"/>
              </a:solidFill>
              <a:effectLst/>
              <a:uLnTx/>
              <a:uFillTx/>
              <a:latin typeface="NikoshBAN" panose="02000000000000000000" pitchFamily="2" charset="0"/>
              <a:cs typeface="NikoshBAN" panose="02000000000000000000" pitchFamily="2" charset="0"/>
            </a:endParaRPr>
          </a:p>
        </p:txBody>
      </p:sp>
      <p:pic>
        <p:nvPicPr>
          <p:cNvPr id="3" name="Picture 2">
            <a:extLst>
              <a:ext uri="{FF2B5EF4-FFF2-40B4-BE49-F238E27FC236}">
                <a16:creationId xmlns:a16="http://schemas.microsoft.com/office/drawing/2014/main" id="{97DEA7EB-5796-3C51-4E6D-D747CE0E4F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1738" y="1163074"/>
            <a:ext cx="9348524" cy="4863929"/>
          </a:xfrm>
          <a:prstGeom prst="rect">
            <a:avLst/>
          </a:prstGeom>
        </p:spPr>
      </p:pic>
    </p:spTree>
    <p:extLst>
      <p:ext uri="{BB962C8B-B14F-4D97-AF65-F5344CB8AC3E}">
        <p14:creationId xmlns:p14="http://schemas.microsoft.com/office/powerpoint/2010/main" val="369315605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outVertical)">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iterate type="wd">
                                    <p:tmPct val="10000"/>
                                  </p:iterate>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a:extLst>
            <a:ext uri="{FF2B5EF4-FFF2-40B4-BE49-F238E27FC236}">
              <a16:creationId xmlns:a16="http://schemas.microsoft.com/office/drawing/2014/main" id="{C1D1E6F4-EEFC-146C-0814-7D3321D1FA5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C4D0B3A-65F7-158A-BDD4-3C5BDC0AF6F6}"/>
              </a:ext>
            </a:extLst>
          </p:cNvPr>
          <p:cNvSpPr txBox="1"/>
          <p:nvPr/>
        </p:nvSpPr>
        <p:spPr>
          <a:xfrm>
            <a:off x="1421738" y="0"/>
            <a:ext cx="9348524" cy="1107996"/>
          </a:xfrm>
          <a:prstGeom prst="rect">
            <a:avLst/>
          </a:prstGeom>
          <a:solidFill>
            <a:srgbClr val="FFFF00"/>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6600" b="1" dirty="0">
                <a:solidFill>
                  <a:prstClr val="black"/>
                </a:solidFill>
                <a:latin typeface="Times New Roman" panose="02020603050405020304" pitchFamily="18" charset="0"/>
                <a:cs typeface="Times New Roman" panose="02020603050405020304" pitchFamily="18" charset="0"/>
              </a:rPr>
              <a:t>Wheelchair</a:t>
            </a:r>
            <a:endParaRPr kumimoji="0" lang="en-US" sz="6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6" name="TextBox 5">
            <a:extLst>
              <a:ext uri="{FF2B5EF4-FFF2-40B4-BE49-F238E27FC236}">
                <a16:creationId xmlns:a16="http://schemas.microsoft.com/office/drawing/2014/main" id="{631172ED-4F62-66BE-7779-C71CF6E059F7}"/>
              </a:ext>
            </a:extLst>
          </p:cNvPr>
          <p:cNvSpPr txBox="1"/>
          <p:nvPr/>
        </p:nvSpPr>
        <p:spPr>
          <a:xfrm>
            <a:off x="-3" y="6211669"/>
            <a:ext cx="12192000" cy="646331"/>
          </a:xfrm>
          <a:prstGeom prst="rect">
            <a:avLst/>
          </a:prstGeom>
          <a:solidFill>
            <a:srgbClr val="00B0F0"/>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NikoshBAN" panose="02000000000000000000" pitchFamily="2" charset="0"/>
                <a:ea typeface="+mn-ea"/>
                <a:cs typeface="NikoshBAN" panose="02000000000000000000" pitchFamily="2" charset="0"/>
              </a:rPr>
              <a:t>A special chair for injured people moving with wheel </a:t>
            </a:r>
          </a:p>
        </p:txBody>
      </p:sp>
      <p:pic>
        <p:nvPicPr>
          <p:cNvPr id="3" name="Picture 2">
            <a:extLst>
              <a:ext uri="{FF2B5EF4-FFF2-40B4-BE49-F238E27FC236}">
                <a16:creationId xmlns:a16="http://schemas.microsoft.com/office/drawing/2014/main" id="{CB8303E6-6D9D-D4AE-A74F-BDDA94059A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4763" y="1174971"/>
            <a:ext cx="7582469" cy="4785057"/>
          </a:xfrm>
          <a:prstGeom prst="rect">
            <a:avLst/>
          </a:prstGeom>
        </p:spPr>
      </p:pic>
    </p:spTree>
    <p:extLst>
      <p:ext uri="{BB962C8B-B14F-4D97-AF65-F5344CB8AC3E}">
        <p14:creationId xmlns:p14="http://schemas.microsoft.com/office/powerpoint/2010/main" val="417294632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outVertical)">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iterate type="wd">
                                    <p:tmPct val="10000"/>
                                  </p:iterate>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theme/_rels/them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2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Main Event">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Droplet">
  <a:themeElements>
    <a:clrScheme name="Droplet">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1135</TotalTime>
  <Words>549</Words>
  <Application>Microsoft Office PowerPoint</Application>
  <PresentationFormat>Widescreen</PresentationFormat>
  <Paragraphs>75</Paragraphs>
  <Slides>19</Slides>
  <Notes>1</Notes>
  <HiddenSlides>0</HiddenSlides>
  <MMClips>0</MMClips>
  <ScaleCrop>false</ScaleCrop>
  <HeadingPairs>
    <vt:vector size="6" baseType="variant">
      <vt:variant>
        <vt:lpstr>Fonts Used</vt:lpstr>
      </vt:variant>
      <vt:variant>
        <vt:i4>12</vt:i4>
      </vt:variant>
      <vt:variant>
        <vt:lpstr>Theme</vt:lpstr>
      </vt:variant>
      <vt:variant>
        <vt:i4>8</vt:i4>
      </vt:variant>
      <vt:variant>
        <vt:lpstr>Slide Titles</vt:lpstr>
      </vt:variant>
      <vt:variant>
        <vt:i4>19</vt:i4>
      </vt:variant>
    </vt:vector>
  </HeadingPairs>
  <TitlesOfParts>
    <vt:vector size="39" baseType="lpstr">
      <vt:lpstr>Algerian</vt:lpstr>
      <vt:lpstr>Arial</vt:lpstr>
      <vt:lpstr>Calibri</vt:lpstr>
      <vt:lpstr>Century Gothic</vt:lpstr>
      <vt:lpstr>Garamond</vt:lpstr>
      <vt:lpstr>Impact</vt:lpstr>
      <vt:lpstr>NikoshBAN</vt:lpstr>
      <vt:lpstr>Rockwell Extra Bold</vt:lpstr>
      <vt:lpstr>Times New Roman</vt:lpstr>
      <vt:lpstr>Trebuchet MS</vt:lpstr>
      <vt:lpstr>Tw Cen MT</vt:lpstr>
      <vt:lpstr>Wingdings 3</vt:lpstr>
      <vt:lpstr>2_Organic</vt:lpstr>
      <vt:lpstr>Organic</vt:lpstr>
      <vt:lpstr>2_Main Event</vt:lpstr>
      <vt:lpstr>1_Organic</vt:lpstr>
      <vt:lpstr>Facet</vt:lpstr>
      <vt:lpstr>1_Droplet</vt:lpstr>
      <vt:lpstr>2_Facet</vt:lpstr>
      <vt:lpstr>Wisp</vt:lpstr>
      <vt:lpstr>PowerPoint Presentation</vt:lpstr>
      <vt:lpstr>PowerPoint Presentation</vt:lpstr>
      <vt:lpstr>Introduction of the lesson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User</dc:creator>
  <cp:lastModifiedBy>User</cp:lastModifiedBy>
  <cp:revision>129</cp:revision>
  <dcterms:created xsi:type="dcterms:W3CDTF">2026-07-06T03:12:36Z</dcterms:created>
  <dcterms:modified xsi:type="dcterms:W3CDTF">2026-07-14T05:27:28Z</dcterms:modified>
</cp:coreProperties>
</file>