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4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59" d="100"/>
          <a:sy n="59" d="100"/>
        </p:scale>
        <p:origin x="1500" y="64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1948-2015-4CC2-A7C7-9A01636D1A7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A59F2-0AAF-45B5-9141-94E1A7654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19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1948-2015-4CC2-A7C7-9A01636D1A7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A59F2-0AAF-45B5-9141-94E1A7654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879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1948-2015-4CC2-A7C7-9A01636D1A7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A59F2-0AAF-45B5-9141-94E1A7654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94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1948-2015-4CC2-A7C7-9A01636D1A7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A59F2-0AAF-45B5-9141-94E1A7654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77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1948-2015-4CC2-A7C7-9A01636D1A7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A59F2-0AAF-45B5-9141-94E1A7654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79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1948-2015-4CC2-A7C7-9A01636D1A7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A59F2-0AAF-45B5-9141-94E1A7654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21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1948-2015-4CC2-A7C7-9A01636D1A7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A59F2-0AAF-45B5-9141-94E1A7654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761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1948-2015-4CC2-A7C7-9A01636D1A7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A59F2-0AAF-45B5-9141-94E1A7654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05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1948-2015-4CC2-A7C7-9A01636D1A7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A59F2-0AAF-45B5-9141-94E1A7654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5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1948-2015-4CC2-A7C7-9A01636D1A7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A59F2-0AAF-45B5-9141-94E1A7654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211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1948-2015-4CC2-A7C7-9A01636D1A7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A59F2-0AAF-45B5-9141-94E1A7654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59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A1948-2015-4CC2-A7C7-9A01636D1A7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A59F2-0AAF-45B5-9141-94E1A7654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6836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3360" y="4173794"/>
            <a:ext cx="87020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13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3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endParaRPr lang="en-US" sz="13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4016" y="557366"/>
            <a:ext cx="9062834" cy="3328834"/>
            <a:chOff x="-217284" y="309716"/>
            <a:chExt cx="12447383" cy="4572000"/>
          </a:xfrm>
        </p:grpSpPr>
        <p:pic>
          <p:nvPicPr>
            <p:cNvPr id="7" name="Picture 10" descr="red rose gif animated, red , rose , gif , animated - Free animated GIF -  PicMix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63024" y="309716"/>
              <a:ext cx="3267075" cy="457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2" descr="graphic pictures of roses - Clip Art Library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98374" y="807474"/>
              <a:ext cx="3656955" cy="35764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4" descr="red rose gif animated, red , rose , gif , animated - Free animated GIF -  PicMix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7284" y="309716"/>
              <a:ext cx="3267075" cy="457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16" descr="Fleurs.Flowers.Red.roses.Victoriabea, plants , red , rose , plante , garden  , jardin , bouquet - Free animated GIF - PicMix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1446" y="632952"/>
              <a:ext cx="4688758" cy="37510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31086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nut 1"/>
          <p:cNvSpPr/>
          <p:nvPr/>
        </p:nvSpPr>
        <p:spPr>
          <a:xfrm>
            <a:off x="921637" y="5513730"/>
            <a:ext cx="2500097" cy="1521646"/>
          </a:xfrm>
          <a:prstGeom prst="donut">
            <a:avLst/>
          </a:prstGeom>
          <a:ln>
            <a:noFill/>
          </a:ln>
          <a:scene3d>
            <a:camera prst="orthographicFront">
              <a:rot lat="17399993" lon="0" rev="0"/>
            </a:camera>
            <a:lightRig rig="threePt" dir="t"/>
          </a:scene3d>
          <a:sp3d extrusionH="254000"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 flipV="1">
            <a:off x="571500" y="3878187"/>
            <a:ext cx="3162300" cy="2539392"/>
          </a:xfrm>
          <a:custGeom>
            <a:avLst/>
            <a:gdLst>
              <a:gd name="connsiteX0" fmla="*/ 0 w 3742006"/>
              <a:gd name="connsiteY0" fmla="*/ 3594294 h 3594294"/>
              <a:gd name="connsiteX1" fmla="*/ 3742006 w 3742006"/>
              <a:gd name="connsiteY1" fmla="*/ 3594294 h 3594294"/>
              <a:gd name="connsiteX2" fmla="*/ 2914853 w 3742006"/>
              <a:gd name="connsiteY2" fmla="*/ 285682 h 3594294"/>
              <a:gd name="connsiteX3" fmla="*/ 2919900 w 3742006"/>
              <a:gd name="connsiteY3" fmla="*/ 282888 h 3594294"/>
              <a:gd name="connsiteX4" fmla="*/ 2968283 w 3742006"/>
              <a:gd name="connsiteY4" fmla="*/ 218047 h 3594294"/>
              <a:gd name="connsiteX5" fmla="*/ 1892105 w 3742006"/>
              <a:gd name="connsiteY5" fmla="*/ 0 h 3594294"/>
              <a:gd name="connsiteX6" fmla="*/ 815927 w 3742006"/>
              <a:gd name="connsiteY6" fmla="*/ 218047 h 3594294"/>
              <a:gd name="connsiteX7" fmla="*/ 821483 w 3742006"/>
              <a:gd name="connsiteY7" fmla="*/ 240341 h 3594294"/>
              <a:gd name="connsiteX8" fmla="*/ 834251 w 3742006"/>
              <a:gd name="connsiteY8" fmla="*/ 257292 h 359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42006" h="3594294">
                <a:moveTo>
                  <a:pt x="0" y="3594294"/>
                </a:moveTo>
                <a:lnTo>
                  <a:pt x="3742006" y="3594294"/>
                </a:lnTo>
                <a:lnTo>
                  <a:pt x="2914853" y="285682"/>
                </a:lnTo>
                <a:lnTo>
                  <a:pt x="2919900" y="282888"/>
                </a:lnTo>
                <a:cubicBezTo>
                  <a:pt x="2951344" y="262405"/>
                  <a:pt x="2968283" y="240627"/>
                  <a:pt x="2968283" y="218047"/>
                </a:cubicBezTo>
                <a:cubicBezTo>
                  <a:pt x="2968283" y="97623"/>
                  <a:pt x="2486462" y="0"/>
                  <a:pt x="1892105" y="0"/>
                </a:cubicBezTo>
                <a:cubicBezTo>
                  <a:pt x="1297748" y="0"/>
                  <a:pt x="815927" y="97623"/>
                  <a:pt x="815927" y="218047"/>
                </a:cubicBezTo>
                <a:cubicBezTo>
                  <a:pt x="815927" y="225574"/>
                  <a:pt x="817809" y="233011"/>
                  <a:pt x="821483" y="240341"/>
                </a:cubicBezTo>
                <a:lnTo>
                  <a:pt x="834251" y="257292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 Diagonal Corner Rectangle 3"/>
          <p:cNvSpPr/>
          <p:nvPr/>
        </p:nvSpPr>
        <p:spPr>
          <a:xfrm>
            <a:off x="152400" y="3392412"/>
            <a:ext cx="4067175" cy="485775"/>
          </a:xfrm>
          <a:prstGeom prst="round2Diag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bliqueBottomRight"/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52400" y="3314700"/>
            <a:ext cx="4067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err="1">
                <a:latin typeface="NikoshBAN" pitchFamily="2" charset="0"/>
                <a:cs typeface="NikoshBAN" pitchFamily="2" charset="0"/>
              </a:rPr>
              <a:t>উদয়</a:t>
            </a:r>
            <a:r>
              <a:rPr lang="en-GB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000" b="1" dirty="0" err="1"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GB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000" b="1" dirty="0" err="1">
                <a:latin typeface="NikoshBAN" pitchFamily="2" charset="0"/>
                <a:cs typeface="NikoshBAN" pitchFamily="2" charset="0"/>
              </a:rPr>
              <a:t>শীল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98899" y="4335561"/>
            <a:ext cx="4953001" cy="1938992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GB" sz="2400" b="1" dirty="0" err="1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সহকারী</a:t>
            </a:r>
            <a:r>
              <a:rPr lang="en-GB" sz="2400" b="1" dirty="0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 </a:t>
            </a:r>
            <a:r>
              <a:rPr lang="en-GB" sz="2400" b="1" dirty="0" err="1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শিক্ষক</a:t>
            </a:r>
            <a:endParaRPr lang="en-US" sz="2400" b="1" dirty="0">
              <a:latin typeface="NikoshBAN" pitchFamily="2" charset="0"/>
              <a:ea typeface="Cambria" panose="02040503050406030204" pitchFamily="18" charset="0"/>
              <a:cs typeface="NikoshBAN" pitchFamily="2" charset="0"/>
            </a:endParaRPr>
          </a:p>
          <a:p>
            <a:pPr algn="r"/>
            <a:r>
              <a:rPr lang="en-US" sz="2400" b="1" dirty="0" err="1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ইচলাদিগর</a:t>
            </a:r>
            <a:r>
              <a:rPr lang="en-US" sz="2400" b="1" dirty="0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উত্তর</a:t>
            </a:r>
            <a:r>
              <a:rPr lang="en-US" sz="2400" b="1" dirty="0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পাড়া</a:t>
            </a:r>
            <a:r>
              <a:rPr lang="en-US" sz="2400" b="1" dirty="0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সরকারি</a:t>
            </a:r>
            <a:r>
              <a:rPr lang="en-US" sz="2400" b="1" dirty="0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প্রাথমিক</a:t>
            </a:r>
            <a:r>
              <a:rPr lang="en-US" sz="2400" b="1" dirty="0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বিদ্যালয়</a:t>
            </a:r>
            <a:endParaRPr lang="en-US" sz="2400" b="1" dirty="0">
              <a:latin typeface="NikoshBAN" pitchFamily="2" charset="0"/>
              <a:ea typeface="Cambria" panose="02040503050406030204" pitchFamily="18" charset="0"/>
              <a:cs typeface="NikoshBAN" pitchFamily="2" charset="0"/>
            </a:endParaRPr>
          </a:p>
          <a:p>
            <a:pPr algn="r"/>
            <a:r>
              <a:rPr lang="en-US" sz="2400" b="1" dirty="0" err="1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রায়গঞ্জ</a:t>
            </a:r>
            <a:r>
              <a:rPr lang="en-US" sz="2400" b="1" dirty="0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, </a:t>
            </a:r>
            <a:r>
              <a:rPr lang="en-US" sz="2400" b="1" dirty="0" err="1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সিরাজগঞ্জ</a:t>
            </a:r>
            <a:endParaRPr lang="en-US" sz="2400" b="1" dirty="0">
              <a:latin typeface="NikoshBAN" pitchFamily="2" charset="0"/>
              <a:ea typeface="Cambria" panose="02040503050406030204" pitchFamily="18" charset="0"/>
              <a:cs typeface="NikoshBAN" pitchFamily="2" charset="0"/>
            </a:endParaRPr>
          </a:p>
          <a:p>
            <a:pPr algn="r"/>
            <a:r>
              <a:rPr lang="en-US" sz="2400" b="1" dirty="0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+880 1717 154 727</a:t>
            </a:r>
          </a:p>
          <a:p>
            <a:pPr algn="r"/>
            <a:r>
              <a:rPr lang="en-US" sz="2400" b="1" u="sng" dirty="0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udaykumarshil@gmail.com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03955" y="2413337"/>
            <a:ext cx="4235245" cy="101566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GB" sz="6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6000" b="1" dirty="0" err="1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45" y="36588"/>
            <a:ext cx="2800283" cy="3392412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80588" y="5548656"/>
            <a:ext cx="258312" cy="25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Logo\Call Ico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0" y="5548657"/>
            <a:ext cx="262578" cy="258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43957" y="5943600"/>
            <a:ext cx="208999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4613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76200"/>
            <a:ext cx="8839200" cy="6705600"/>
          </a:xfrm>
          <a:prstGeom prst="rect">
            <a:avLst/>
          </a:prstGeom>
          <a:solidFill>
            <a:schemeClr val="bg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hlinkClick r:id="rId3" action="ppaction://hlinksldjump"/>
          </p:cNvPr>
          <p:cNvSpPr txBox="1"/>
          <p:nvPr/>
        </p:nvSpPr>
        <p:spPr>
          <a:xfrm>
            <a:off x="1143000" y="1613118"/>
            <a:ext cx="6858000" cy="3631763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 err="1">
                <a:latin typeface="NikoshBAN" pitchFamily="2" charset="0"/>
                <a:cs typeface="NikoshBAN" pitchFamily="2" charset="0"/>
              </a:rPr>
              <a:t>ছোট</a:t>
            </a:r>
            <a:r>
              <a:rPr lang="en-US" sz="115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1500" b="1" dirty="0" err="1">
                <a:latin typeface="NikoshBAN" pitchFamily="2" charset="0"/>
                <a:cs typeface="NikoshBAN" pitchFamily="2" charset="0"/>
              </a:rPr>
              <a:t>বড়</a:t>
            </a:r>
            <a:r>
              <a:rPr lang="en-US" sz="115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1500" b="1" dirty="0" err="1">
                <a:latin typeface="NikoshBAN" pitchFamily="2" charset="0"/>
                <a:cs typeface="NikoshBAN" pitchFamily="2" charset="0"/>
              </a:rPr>
              <a:t>সংখ্যার</a:t>
            </a:r>
            <a:r>
              <a:rPr lang="en-US" sz="115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1500" b="1" dirty="0" err="1">
                <a:latin typeface="NikoshBAN" pitchFamily="2" charset="0"/>
                <a:cs typeface="NikoshBAN" pitchFamily="2" charset="0"/>
              </a:rPr>
              <a:t>ধারণা</a:t>
            </a:r>
            <a:endParaRPr lang="en-US" sz="11500" b="1" dirty="0">
              <a:latin typeface="NikoshBAN" pitchFamily="2" charset="0"/>
              <a:cs typeface="NikoshBAN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270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4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90800" y="269438"/>
            <a:ext cx="3960586" cy="70788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ছোট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বড়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সংখ্যার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ধারণা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2" descr="Back Button PNG Pic | PNG Mart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76200"/>
            <a:ext cx="645220" cy="62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0" y="691760"/>
            <a:ext cx="3218544" cy="6166240"/>
            <a:chOff x="0" y="691760"/>
            <a:chExt cx="3218544" cy="6166240"/>
          </a:xfrm>
        </p:grpSpPr>
        <p:sp>
          <p:nvSpPr>
            <p:cNvPr id="4" name="Rounded Rectangle 3"/>
            <p:cNvSpPr/>
            <p:nvPr/>
          </p:nvSpPr>
          <p:spPr>
            <a:xfrm rot="315472">
              <a:off x="491223" y="691760"/>
              <a:ext cx="304800" cy="592367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0" name="Rounded Rectangle 9"/>
            <p:cNvSpPr/>
            <p:nvPr/>
          </p:nvSpPr>
          <p:spPr>
            <a:xfrm rot="21221812">
              <a:off x="2418945" y="722457"/>
              <a:ext cx="304800" cy="592367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5" name="Minus 4"/>
            <p:cNvSpPr/>
            <p:nvPr/>
          </p:nvSpPr>
          <p:spPr>
            <a:xfrm>
              <a:off x="457200" y="718866"/>
              <a:ext cx="2286000" cy="990600"/>
            </a:xfrm>
            <a:prstGeom prst="mathMinus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3" name="Minus 12"/>
            <p:cNvSpPr/>
            <p:nvPr/>
          </p:nvSpPr>
          <p:spPr>
            <a:xfrm>
              <a:off x="457200" y="1290925"/>
              <a:ext cx="2286000" cy="990600"/>
            </a:xfrm>
            <a:prstGeom prst="mathMinus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5" name="Minus 14"/>
            <p:cNvSpPr/>
            <p:nvPr/>
          </p:nvSpPr>
          <p:spPr>
            <a:xfrm>
              <a:off x="382814" y="1862984"/>
              <a:ext cx="2286000" cy="990600"/>
            </a:xfrm>
            <a:prstGeom prst="mathMinus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6" name="Minus 15"/>
            <p:cNvSpPr/>
            <p:nvPr/>
          </p:nvSpPr>
          <p:spPr>
            <a:xfrm>
              <a:off x="337457" y="2435043"/>
              <a:ext cx="2286000" cy="990600"/>
            </a:xfrm>
            <a:prstGeom prst="mathMinus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7" name="Minus 16"/>
            <p:cNvSpPr/>
            <p:nvPr/>
          </p:nvSpPr>
          <p:spPr>
            <a:xfrm>
              <a:off x="337456" y="3007102"/>
              <a:ext cx="2405743" cy="990600"/>
            </a:xfrm>
            <a:prstGeom prst="mathMinus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8" name="Minus 17"/>
            <p:cNvSpPr/>
            <p:nvPr/>
          </p:nvSpPr>
          <p:spPr>
            <a:xfrm>
              <a:off x="291202" y="3579161"/>
              <a:ext cx="2756797" cy="990600"/>
            </a:xfrm>
            <a:prstGeom prst="mathMinus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9" name="Minus 18"/>
            <p:cNvSpPr/>
            <p:nvPr/>
          </p:nvSpPr>
          <p:spPr>
            <a:xfrm>
              <a:off x="337456" y="4151220"/>
              <a:ext cx="2710543" cy="990600"/>
            </a:xfrm>
            <a:prstGeom prst="mathMinus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20" name="Minus 19"/>
            <p:cNvSpPr/>
            <p:nvPr/>
          </p:nvSpPr>
          <p:spPr>
            <a:xfrm>
              <a:off x="220446" y="4723279"/>
              <a:ext cx="2998098" cy="990600"/>
            </a:xfrm>
            <a:prstGeom prst="mathMinus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21" name="Minus 20"/>
            <p:cNvSpPr/>
            <p:nvPr/>
          </p:nvSpPr>
          <p:spPr>
            <a:xfrm>
              <a:off x="220446" y="5295338"/>
              <a:ext cx="2827554" cy="990600"/>
            </a:xfrm>
            <a:prstGeom prst="mathMinus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22" name="Minus 21"/>
            <p:cNvSpPr/>
            <p:nvPr/>
          </p:nvSpPr>
          <p:spPr>
            <a:xfrm>
              <a:off x="0" y="5867400"/>
              <a:ext cx="3218544" cy="990600"/>
            </a:xfrm>
            <a:prstGeom prst="mathMinus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1259114" y="681335"/>
            <a:ext cx="533400" cy="46166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NikoshBAN" pitchFamily="2" charset="0"/>
                <a:cs typeface="NikoshBAN" pitchFamily="2" charset="0"/>
              </a:rPr>
              <a:t>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273627" y="1269915"/>
            <a:ext cx="533400" cy="46166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NikoshBAN" pitchFamily="2" charset="0"/>
                <a:cs typeface="NikoshBAN" pitchFamily="2" charset="0"/>
              </a:rPr>
              <a:t>2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274084" y="1844338"/>
            <a:ext cx="533400" cy="46166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NikoshBAN" pitchFamily="2" charset="0"/>
                <a:cs typeface="NikoshBAN" pitchFamily="2" charset="0"/>
              </a:rPr>
              <a:t>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74084" y="2418761"/>
            <a:ext cx="533400" cy="46166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NikoshBAN" pitchFamily="2" charset="0"/>
                <a:cs typeface="NikoshBAN" pitchFamily="2" charset="0"/>
              </a:rPr>
              <a:t>4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283154" y="2993184"/>
            <a:ext cx="533400" cy="46166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NikoshBAN" pitchFamily="2" charset="0"/>
                <a:cs typeface="NikoshBAN" pitchFamily="2" charset="0"/>
              </a:rPr>
              <a:t>5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268640" y="3567607"/>
            <a:ext cx="533400" cy="46166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NikoshBAN" pitchFamily="2" charset="0"/>
                <a:cs typeface="NikoshBAN" pitchFamily="2" charset="0"/>
              </a:rPr>
              <a:t>6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283154" y="4142030"/>
            <a:ext cx="533400" cy="46166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NikoshBAN" pitchFamily="2" charset="0"/>
                <a:cs typeface="NikoshBAN" pitchFamily="2" charset="0"/>
              </a:rPr>
              <a:t>7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295400" y="4716453"/>
            <a:ext cx="533400" cy="46166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NikoshBAN" pitchFamily="2" charset="0"/>
                <a:cs typeface="NikoshBAN" pitchFamily="2" charset="0"/>
              </a:rPr>
              <a:t>8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266825" y="5290876"/>
            <a:ext cx="533400" cy="46166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NikoshBAN" pitchFamily="2" charset="0"/>
                <a:cs typeface="NikoshBAN" pitchFamily="2" charset="0"/>
              </a:rPr>
              <a:t>9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237797" y="5862935"/>
            <a:ext cx="533400" cy="46166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NikoshBAN" pitchFamily="2" charset="0"/>
                <a:cs typeface="NikoshBAN" pitchFamily="2" charset="0"/>
              </a:rPr>
              <a:t>10</a:t>
            </a:r>
          </a:p>
        </p:txBody>
      </p:sp>
      <p:sp>
        <p:nvSpPr>
          <p:cNvPr id="49" name="Down Arrow 48"/>
          <p:cNvSpPr/>
          <p:nvPr/>
        </p:nvSpPr>
        <p:spPr>
          <a:xfrm>
            <a:off x="2895601" y="1500747"/>
            <a:ext cx="1219200" cy="3509113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NikoshBAN" pitchFamily="2" charset="0"/>
                <a:cs typeface="NikoshBAN" pitchFamily="2" charset="0"/>
              </a:rPr>
              <a:t>ছোট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b="1" dirty="0" err="1">
                <a:latin typeface="NikoshBAN" pitchFamily="2" charset="0"/>
                <a:cs typeface="NikoshBAN" pitchFamily="2" charset="0"/>
              </a:rPr>
              <a:t>থেকে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b="1" dirty="0" err="1">
                <a:latin typeface="NikoshBAN" pitchFamily="2" charset="0"/>
                <a:cs typeface="NikoshBAN" pitchFamily="2" charset="0"/>
              </a:rPr>
              <a:t>বড়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52" name="Group 51"/>
          <p:cNvGrpSpPr/>
          <p:nvPr/>
        </p:nvGrpSpPr>
        <p:grpSpPr>
          <a:xfrm flipV="1">
            <a:off x="6005491" y="878746"/>
            <a:ext cx="3218544" cy="5935604"/>
            <a:chOff x="0" y="691760"/>
            <a:chExt cx="3218544" cy="6166240"/>
          </a:xfrm>
        </p:grpSpPr>
        <p:sp>
          <p:nvSpPr>
            <p:cNvPr id="53" name="Rounded Rectangle 52"/>
            <p:cNvSpPr/>
            <p:nvPr/>
          </p:nvSpPr>
          <p:spPr>
            <a:xfrm rot="315472">
              <a:off x="491223" y="691760"/>
              <a:ext cx="304800" cy="592367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54" name="Rounded Rectangle 53"/>
            <p:cNvSpPr/>
            <p:nvPr/>
          </p:nvSpPr>
          <p:spPr>
            <a:xfrm rot="21221812">
              <a:off x="2418945" y="722457"/>
              <a:ext cx="304800" cy="592367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55" name="Minus 54"/>
            <p:cNvSpPr/>
            <p:nvPr/>
          </p:nvSpPr>
          <p:spPr>
            <a:xfrm>
              <a:off x="457200" y="718866"/>
              <a:ext cx="2286000" cy="990600"/>
            </a:xfrm>
            <a:prstGeom prst="mathMinus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56" name="Minus 55"/>
            <p:cNvSpPr/>
            <p:nvPr/>
          </p:nvSpPr>
          <p:spPr>
            <a:xfrm>
              <a:off x="457200" y="1290925"/>
              <a:ext cx="2286000" cy="990600"/>
            </a:xfrm>
            <a:prstGeom prst="mathMinus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57" name="Minus 56"/>
            <p:cNvSpPr/>
            <p:nvPr/>
          </p:nvSpPr>
          <p:spPr>
            <a:xfrm>
              <a:off x="382814" y="1862984"/>
              <a:ext cx="2286000" cy="990600"/>
            </a:xfrm>
            <a:prstGeom prst="mathMinus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58" name="Minus 57"/>
            <p:cNvSpPr/>
            <p:nvPr/>
          </p:nvSpPr>
          <p:spPr>
            <a:xfrm>
              <a:off x="337457" y="2435043"/>
              <a:ext cx="2286000" cy="990600"/>
            </a:xfrm>
            <a:prstGeom prst="mathMinus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59" name="Minus 58"/>
            <p:cNvSpPr/>
            <p:nvPr/>
          </p:nvSpPr>
          <p:spPr>
            <a:xfrm>
              <a:off x="337456" y="3007102"/>
              <a:ext cx="2405743" cy="990600"/>
            </a:xfrm>
            <a:prstGeom prst="mathMinus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60" name="Minus 59"/>
            <p:cNvSpPr/>
            <p:nvPr/>
          </p:nvSpPr>
          <p:spPr>
            <a:xfrm>
              <a:off x="291202" y="3579161"/>
              <a:ext cx="2756797" cy="990600"/>
            </a:xfrm>
            <a:prstGeom prst="mathMinus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61" name="Minus 60"/>
            <p:cNvSpPr/>
            <p:nvPr/>
          </p:nvSpPr>
          <p:spPr>
            <a:xfrm>
              <a:off x="337456" y="4151220"/>
              <a:ext cx="2710543" cy="990600"/>
            </a:xfrm>
            <a:prstGeom prst="mathMinus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62" name="Minus 61"/>
            <p:cNvSpPr/>
            <p:nvPr/>
          </p:nvSpPr>
          <p:spPr>
            <a:xfrm>
              <a:off x="220446" y="4723279"/>
              <a:ext cx="2998098" cy="990600"/>
            </a:xfrm>
            <a:prstGeom prst="mathMinus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63" name="Minus 62"/>
            <p:cNvSpPr/>
            <p:nvPr/>
          </p:nvSpPr>
          <p:spPr>
            <a:xfrm>
              <a:off x="220446" y="5295338"/>
              <a:ext cx="2827554" cy="990600"/>
            </a:xfrm>
            <a:prstGeom prst="mathMinus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64" name="Minus 63"/>
            <p:cNvSpPr/>
            <p:nvPr/>
          </p:nvSpPr>
          <p:spPr>
            <a:xfrm>
              <a:off x="0" y="5867400"/>
              <a:ext cx="3218544" cy="990600"/>
            </a:xfrm>
            <a:prstGeom prst="mathMinus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7373014" y="6395077"/>
            <a:ext cx="533400" cy="46166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NikoshBAN" pitchFamily="2" charset="0"/>
                <a:cs typeface="NikoshBAN" pitchFamily="2" charset="0"/>
              </a:rPr>
              <a:t>1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7373014" y="5815442"/>
            <a:ext cx="533400" cy="46166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NikoshBAN" pitchFamily="2" charset="0"/>
                <a:cs typeface="NikoshBAN" pitchFamily="2" charset="0"/>
              </a:rPr>
              <a:t>2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7391400" y="5245329"/>
            <a:ext cx="533400" cy="46166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NikoshBAN" pitchFamily="2" charset="0"/>
                <a:cs typeface="NikoshBAN" pitchFamily="2" charset="0"/>
              </a:rPr>
              <a:t>3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373014" y="4713316"/>
            <a:ext cx="533400" cy="46166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NikoshBAN" pitchFamily="2" charset="0"/>
                <a:cs typeface="NikoshBAN" pitchFamily="2" charset="0"/>
              </a:rPr>
              <a:t>4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7373014" y="4143203"/>
            <a:ext cx="533400" cy="46166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NikoshBAN" pitchFamily="2" charset="0"/>
                <a:cs typeface="NikoshBAN" pitchFamily="2" charset="0"/>
              </a:rPr>
              <a:t>5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7391400" y="3611190"/>
            <a:ext cx="533400" cy="46166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NikoshBAN" pitchFamily="2" charset="0"/>
                <a:cs typeface="NikoshBAN" pitchFamily="2" charset="0"/>
              </a:rPr>
              <a:t>6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7408391" y="3060127"/>
            <a:ext cx="533400" cy="46166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NikoshBAN" pitchFamily="2" charset="0"/>
                <a:cs typeface="NikoshBAN" pitchFamily="2" charset="0"/>
              </a:rPr>
              <a:t>7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7431518" y="2499539"/>
            <a:ext cx="533400" cy="46166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NikoshBAN" pitchFamily="2" charset="0"/>
                <a:cs typeface="NikoshBAN" pitchFamily="2" charset="0"/>
              </a:rPr>
              <a:t>8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7434905" y="1967526"/>
            <a:ext cx="533400" cy="46166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NikoshBAN" pitchFamily="2" charset="0"/>
                <a:cs typeface="NikoshBAN" pitchFamily="2" charset="0"/>
              </a:rPr>
              <a:t>9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7431518" y="1428587"/>
            <a:ext cx="533400" cy="46166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NikoshBAN" pitchFamily="2" charset="0"/>
                <a:cs typeface="NikoshBAN" pitchFamily="2" charset="0"/>
              </a:rPr>
              <a:t>10</a:t>
            </a:r>
          </a:p>
        </p:txBody>
      </p:sp>
      <p:sp>
        <p:nvSpPr>
          <p:cNvPr id="77" name="Down Arrow 76"/>
          <p:cNvSpPr/>
          <p:nvPr/>
        </p:nvSpPr>
        <p:spPr>
          <a:xfrm>
            <a:off x="5029200" y="1469459"/>
            <a:ext cx="1219200" cy="3509113"/>
          </a:xfrm>
          <a:prstGeom prst="downArrow">
            <a:avLst/>
          </a:prstGeom>
          <a:solidFill>
            <a:srgbClr val="00B0F0"/>
          </a:solidFill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NikoshBAN" pitchFamily="2" charset="0"/>
                <a:cs typeface="NikoshBAN" pitchFamily="2" charset="0"/>
              </a:rPr>
              <a:t>বড়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b="1" dirty="0" err="1">
                <a:latin typeface="NikoshBAN" pitchFamily="2" charset="0"/>
                <a:cs typeface="NikoshBAN" pitchFamily="2" charset="0"/>
              </a:rPr>
              <a:t>থেকে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b="1" dirty="0" err="1">
                <a:latin typeface="NikoshBAN" pitchFamily="2" charset="0"/>
                <a:cs typeface="NikoshBAN" pitchFamily="2" charset="0"/>
              </a:rPr>
              <a:t>ছোট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9312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2833"/>
    </mc:Choice>
    <mc:Fallback xmlns="">
      <p:transition advTm="528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 animBg="1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ransparent rose overlay GIF - Find on GIF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703166"/>
            <a:ext cx="5820229" cy="5392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hlinkClick r:id="rId3" action="ppaction://hlinksldjump"/>
          </p:cNvPr>
          <p:cNvSpPr txBox="1"/>
          <p:nvPr/>
        </p:nvSpPr>
        <p:spPr>
          <a:xfrm>
            <a:off x="76200" y="2075878"/>
            <a:ext cx="2180772" cy="2646878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16600" b="1" dirty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ধ</a:t>
            </a:r>
          </a:p>
        </p:txBody>
      </p:sp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2028372" y="2133600"/>
            <a:ext cx="2180772" cy="2646878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16600" b="1" dirty="0" err="1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ন্য</a:t>
            </a:r>
            <a:endParaRPr lang="en-US" sz="16600" b="1" dirty="0">
              <a:solidFill>
                <a:srgbClr val="FF0066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4800600" y="2133600"/>
            <a:ext cx="2180772" cy="2646878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16600" b="1" dirty="0" err="1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বা</a:t>
            </a:r>
            <a:endParaRPr lang="en-US" sz="16600" b="1" dirty="0">
              <a:solidFill>
                <a:srgbClr val="FF0066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>
            <a:hlinkClick r:id="rId3" action="ppaction://hlinksldjump"/>
          </p:cNvPr>
          <p:cNvSpPr txBox="1"/>
          <p:nvPr/>
        </p:nvSpPr>
        <p:spPr>
          <a:xfrm>
            <a:off x="6752772" y="2161639"/>
            <a:ext cx="2180772" cy="2646878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16600" b="1" dirty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দ</a:t>
            </a:r>
          </a:p>
        </p:txBody>
      </p:sp>
    </p:spTree>
    <p:extLst>
      <p:ext uri="{BB962C8B-B14F-4D97-AF65-F5344CB8AC3E}">
        <p14:creationId xmlns:p14="http://schemas.microsoft.com/office/powerpoint/2010/main" val="1884880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/>
      <p:bldP spid="5" grpId="1"/>
      <p:bldP spid="6" grpId="0"/>
      <p:bldP spid="6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|1.2|1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5|1.1|0.9|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1.2|2.2|2.1|2.4|2|1.6|1.9|1.5|1.9|1.8|1.7|1.9|2|4.3|2|2.1|1.8|1.6|1.6|1.2|1.1|1.9|1.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rgbClr val="0070C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a:spPr>
      <a:bodyPr wrap="square" rtlCol="0">
        <a:spAutoFit/>
      </a:bodyPr>
      <a:lstStyle>
        <a:defPPr algn="ctr">
          <a:defRPr sz="4400" b="1" dirty="0" smtClean="0">
            <a:latin typeface="NikoshBAN" pitchFamily="2" charset="0"/>
            <a:cs typeface="NikoshBAN" pitchFamily="2" charset="0"/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1203</TotalTime>
  <Words>66</Words>
  <Application>Microsoft Office PowerPoint</Application>
  <PresentationFormat>On-screen Show (4:3)</PresentationFormat>
  <Paragraphs>56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isladigorupgps@outlook.com</cp:lastModifiedBy>
  <cp:revision>126</cp:revision>
  <dcterms:created xsi:type="dcterms:W3CDTF">2024-01-01T16:33:12Z</dcterms:created>
  <dcterms:modified xsi:type="dcterms:W3CDTF">2026-08-24T06:54:27Z</dcterms:modified>
</cp:coreProperties>
</file>