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7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75" r:id="rId2"/>
    <p:sldMasterId id="2147484587" r:id="rId3"/>
    <p:sldMasterId id="2147484605" r:id="rId4"/>
    <p:sldMasterId id="2147484731" r:id="rId5"/>
    <p:sldMasterId id="2147484809" r:id="rId6"/>
    <p:sldMasterId id="2147484899" r:id="rId7"/>
    <p:sldMasterId id="2147484947" r:id="rId8"/>
    <p:sldMasterId id="2147484959" r:id="rId9"/>
  </p:sldMasterIdLst>
  <p:notesMasterIdLst>
    <p:notesMasterId r:id="rId35"/>
  </p:notesMasterIdLst>
  <p:handoutMasterIdLst>
    <p:handoutMasterId r:id="rId36"/>
  </p:handoutMasterIdLst>
  <p:sldIdLst>
    <p:sldId id="276" r:id="rId10"/>
    <p:sldId id="272" r:id="rId11"/>
    <p:sldId id="451" r:id="rId12"/>
    <p:sldId id="498" r:id="rId13"/>
    <p:sldId id="501" r:id="rId14"/>
    <p:sldId id="502" r:id="rId15"/>
    <p:sldId id="500" r:id="rId16"/>
    <p:sldId id="503" r:id="rId17"/>
    <p:sldId id="504" r:id="rId18"/>
    <p:sldId id="505" r:id="rId19"/>
    <p:sldId id="506" r:id="rId20"/>
    <p:sldId id="512" r:id="rId21"/>
    <p:sldId id="514" r:id="rId22"/>
    <p:sldId id="499" r:id="rId23"/>
    <p:sldId id="513" r:id="rId24"/>
    <p:sldId id="511" r:id="rId25"/>
    <p:sldId id="510" r:id="rId26"/>
    <p:sldId id="515" r:id="rId27"/>
    <p:sldId id="492" r:id="rId28"/>
    <p:sldId id="493" r:id="rId29"/>
    <p:sldId id="496" r:id="rId30"/>
    <p:sldId id="516" r:id="rId31"/>
    <p:sldId id="517" r:id="rId32"/>
    <p:sldId id="508" r:id="rId33"/>
    <p:sldId id="283" r:id="rId34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03FA621B-D29B-4AE3-851A-099E2097E926}">
          <p14:sldIdLst>
            <p14:sldId id="276"/>
            <p14:sldId id="272"/>
            <p14:sldId id="451"/>
            <p14:sldId id="498"/>
            <p14:sldId id="501"/>
            <p14:sldId id="502"/>
            <p14:sldId id="500"/>
            <p14:sldId id="503"/>
            <p14:sldId id="504"/>
            <p14:sldId id="505"/>
            <p14:sldId id="506"/>
            <p14:sldId id="512"/>
            <p14:sldId id="514"/>
            <p14:sldId id="499"/>
            <p14:sldId id="513"/>
            <p14:sldId id="511"/>
            <p14:sldId id="510"/>
            <p14:sldId id="515"/>
            <p14:sldId id="492"/>
            <p14:sldId id="493"/>
            <p14:sldId id="496"/>
            <p14:sldId id="516"/>
            <p14:sldId id="517"/>
            <p14:sldId id="508"/>
            <p14:sldId id="2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9EAEF"/>
    <a:srgbClr val="66FF33"/>
    <a:srgbClr val="FF00FF"/>
    <a:srgbClr val="66FFCC"/>
    <a:srgbClr val="00CC00"/>
    <a:srgbClr val="990033"/>
    <a:srgbClr val="000099"/>
    <a:srgbClr val="993366"/>
    <a:srgbClr val="811D59"/>
    <a:srgbClr val="3EFC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5" autoAdjust="0"/>
    <p:restoredTop sz="94660" autoAdjust="0"/>
  </p:normalViewPr>
  <p:slideViewPr>
    <p:cSldViewPr snapToGrid="0">
      <p:cViewPr varScale="1">
        <p:scale>
          <a:sx n="71" d="100"/>
          <a:sy n="71" d="100"/>
        </p:scale>
        <p:origin x="90" y="2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7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7" Type="http://schemas.openxmlformats.org/officeDocument/2006/relationships/slideMaster" Target="slideMasters/slideMaster6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5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4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3.xml"/><Relationship Id="rId9" Type="http://schemas.openxmlformats.org/officeDocument/2006/relationships/slideMaster" Target="slideMasters/slideMaster8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775F0F2-85CB-48F4-B1A2-11D0156AB0A7}" type="datetimeFigureOut">
              <a:rPr lang="en-US"/>
              <a:pPr>
                <a:defRPr/>
              </a:pPr>
              <a:t>8/16/2026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65161E7-8813-4465-8E91-8464C46111A4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95088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C45BA04-772C-480A-A8DA-5A1D0B57525B}" type="datetimeFigureOut">
              <a:rPr lang="en-US"/>
              <a:pPr>
                <a:defRPr/>
              </a:pPr>
              <a:t>8/16/2026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noProof="0"/>
              <a:t>Click to edit Master text styles</a:t>
            </a:r>
          </a:p>
          <a:p>
            <a:pPr lvl="1"/>
            <a:r>
              <a:rPr noProof="0"/>
              <a:t>Second level</a:t>
            </a:r>
          </a:p>
          <a:p>
            <a:pPr lvl="2"/>
            <a:r>
              <a:rPr noProof="0"/>
              <a:t>Third level</a:t>
            </a:r>
          </a:p>
          <a:p>
            <a:pPr lvl="3"/>
            <a:r>
              <a:rPr noProof="0"/>
              <a:t>Fourth level</a:t>
            </a:r>
          </a:p>
          <a:p>
            <a:pPr lvl="4"/>
            <a:r>
              <a:rPr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4E5759A-0B3A-4817-A061-F4034A1B61E4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95274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2D059-E0D3-46C9-9208-9CD25A50BFA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64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1105-6A20-4526-B40F-37EC2CFFAA0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80734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58929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309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52974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15249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86850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6614759"/>
      </p:ext>
    </p:extLst>
  </p:cSld>
  <p:clrMapOvr>
    <a:masterClrMapping/>
  </p:clrMapOvr>
  <p:hf sldNum="0" hdr="0" ftr="0" dt="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7885575"/>
      </p:ext>
    </p:extLst>
  </p:cSld>
  <p:clrMapOvr>
    <a:masterClrMapping/>
  </p:clrMapOvr>
  <p:hf sldNum="0" hdr="0" ftr="0" dt="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0169304"/>
      </p:ext>
    </p:extLst>
  </p:cSld>
  <p:clrMapOvr>
    <a:masterClrMapping/>
  </p:clrMapOvr>
  <p:hf sldNum="0" hdr="0" ftr="0" dt="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2195293"/>
      </p:ext>
    </p:extLst>
  </p:cSld>
  <p:clrMapOvr>
    <a:masterClrMapping/>
  </p:clrMapOvr>
  <p:hf sldNum="0" hdr="0" ftr="0" dt="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806902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C5F0-AE4A-4D06-800D-32E67365836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48369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390178"/>
      </p:ext>
    </p:extLst>
  </p:cSld>
  <p:clrMapOvr>
    <a:masterClrMapping/>
  </p:clrMapOvr>
  <p:hf sldNum="0" hdr="0" ftr="0" dt="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40064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494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269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7462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144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239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59642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82347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386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5136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3C83-8E68-4980-927C-5F6D51B5055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71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179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6388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85169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46033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6303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5952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0160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81086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6084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70F4A40-10D6-42F2-A3E5-9C93374147EA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7285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4A4D-FB6D-45B3-BFD0-F4CC22773FE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278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622579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82081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243105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44935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37008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4448218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35536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887327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778528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5085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C5BDC-E77A-47EC-BCE5-708FED8133B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4716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58344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739861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60589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37613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0702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23271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2D059-E0D3-46C9-9208-9CD25A50BFA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8340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3C83-8E68-4980-927C-5F6D51B5055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7762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A84A4D-FB6D-45B3-BFD0-F4CC22773FE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2525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C5BDC-E77A-47EC-BCE5-708FED8133B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928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37596-5B76-4291-ABDC-C0E80B8B4BC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7712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37596-5B76-4291-ABDC-C0E80B8B4BC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84839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EF70-147D-4189-BAEB-53C3FF853E1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29294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1812C-AC60-4486-903A-E9DD3C16AAC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8513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BEDD-89FE-4F69-A59A-BE466B399FC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00988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42B94-4A91-429E-95AA-77A34029CCB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26602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1105-6A20-4526-B40F-37EC2CFFAA0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8147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256BC5F0-AE4A-4D06-800D-32E67365836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3469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2631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7744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929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EF70-147D-4189-BAEB-53C3FF853E1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34378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3381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4153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3548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9942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99552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32753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3449099"/>
      </p:ext>
    </p:extLst>
  </p:cSld>
  <p:clrMapOvr>
    <a:masterClrMapping/>
  </p:clrMapOvr>
  <p:hf sldNum="0"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4161742"/>
      </p:ext>
    </p:extLst>
  </p:cSld>
  <p:clrMapOvr>
    <a:masterClrMapping/>
  </p:clrMapOvr>
  <p:hf sldNum="0"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38673550"/>
      </p:ext>
    </p:extLst>
  </p:cSld>
  <p:clrMapOvr>
    <a:masterClrMapping/>
  </p:clrMapOvr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588229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1812C-AC60-4486-903A-E9DD3C16AAC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71093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7549144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7866684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2608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27842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5488" y="2166364"/>
            <a:ext cx="11247120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7472" y="3913632"/>
            <a:ext cx="11506200" cy="4572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2D059-E0D3-46C9-9208-9CD25A50BFA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694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3C83-8E68-4980-927C-5F6D51B5055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7941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8" y="2167128"/>
            <a:ext cx="11247120" cy="173736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7472" y="3913212"/>
            <a:ext cx="11503152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A84A4D-FB6D-45B3-BFD0-F4CC22773FE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4430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C5BDC-E77A-47EC-BCE5-708FED8133B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64375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37596-5B76-4291-ABDC-C0E80B8B4BC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612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9EF70-147D-4189-BAEB-53C3FF853E1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09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BEDD-89FE-4F69-A59A-BE466B399FC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98661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1812C-AC60-4486-903A-E9DD3C16AAC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7320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BEDD-89FE-4F69-A59A-BE466B399FC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68799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42B94-4A91-429E-95AA-77A34029CCB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8467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1105-6A20-4526-B40F-37EC2CFFAA0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446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256BC5F0-AE4A-4D06-800D-32E67365836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37355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57609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8912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8147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65521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546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42B94-4A91-429E-95AA-77A34029CCB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0448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51130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04945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60666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13559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98571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27476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572487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10646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48352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711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9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slideLayout" Target="../slideLayouts/slideLayout108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17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97.xml"/><Relationship Id="rId16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slideLayout" Target="../slideLayouts/slideLayout1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6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1518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76" r:id="rId1"/>
    <p:sldLayoutId id="2147484577" r:id="rId2"/>
    <p:sldLayoutId id="2147484578" r:id="rId3"/>
    <p:sldLayoutId id="2147484579" r:id="rId4"/>
    <p:sldLayoutId id="2147484580" r:id="rId5"/>
    <p:sldLayoutId id="2147484581" r:id="rId6"/>
    <p:sldLayoutId id="2147484582" r:id="rId7"/>
    <p:sldLayoutId id="2147484583" r:id="rId8"/>
    <p:sldLayoutId id="2147484584" r:id="rId9"/>
    <p:sldLayoutId id="2147484585" r:id="rId10"/>
    <p:sldLayoutId id="2147484586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9238FC5-33F0-442B-BF56-8F758A1E76BC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230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88" r:id="rId1"/>
    <p:sldLayoutId id="2147484589" r:id="rId2"/>
    <p:sldLayoutId id="2147484590" r:id="rId3"/>
    <p:sldLayoutId id="2147484591" r:id="rId4"/>
    <p:sldLayoutId id="2147484592" r:id="rId5"/>
    <p:sldLayoutId id="2147484593" r:id="rId6"/>
    <p:sldLayoutId id="2147484594" r:id="rId7"/>
    <p:sldLayoutId id="2147484595" r:id="rId8"/>
    <p:sldLayoutId id="2147484596" r:id="rId9"/>
    <p:sldLayoutId id="2147484597" r:id="rId10"/>
    <p:sldLayoutId id="2147484598" r:id="rId11"/>
    <p:sldLayoutId id="2147484599" r:id="rId12"/>
    <p:sldLayoutId id="2147484600" r:id="rId13"/>
    <p:sldLayoutId id="2147484601" r:id="rId14"/>
    <p:sldLayoutId id="2147484602" r:id="rId15"/>
    <p:sldLayoutId id="2147484603" r:id="rId16"/>
    <p:sldLayoutId id="214748460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70F4A40-10D6-42F2-A3E5-9C93374147EA}" type="datetimeFigureOut">
              <a:rPr lang="en-SG" smtClean="0"/>
              <a:t>16/8/2026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878325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6" r:id="rId1"/>
    <p:sldLayoutId id="2147484607" r:id="rId2"/>
    <p:sldLayoutId id="2147484608" r:id="rId3"/>
    <p:sldLayoutId id="2147484609" r:id="rId4"/>
    <p:sldLayoutId id="2147484610" r:id="rId5"/>
    <p:sldLayoutId id="2147484611" r:id="rId6"/>
    <p:sldLayoutId id="2147484612" r:id="rId7"/>
    <p:sldLayoutId id="2147484613" r:id="rId8"/>
    <p:sldLayoutId id="2147484614" r:id="rId9"/>
    <p:sldLayoutId id="2147484615" r:id="rId10"/>
    <p:sldLayoutId id="2147484616" r:id="rId11"/>
    <p:sldLayoutId id="2147484617" r:id="rId12"/>
    <p:sldLayoutId id="2147484618" r:id="rId13"/>
    <p:sldLayoutId id="2147484619" r:id="rId14"/>
    <p:sldLayoutId id="2147484620" r:id="rId15"/>
    <p:sldLayoutId id="2147484621" r:id="rId16"/>
    <p:sldLayoutId id="214748462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82827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732" r:id="rId1"/>
    <p:sldLayoutId id="2147484733" r:id="rId2"/>
    <p:sldLayoutId id="2147484734" r:id="rId3"/>
    <p:sldLayoutId id="2147484735" r:id="rId4"/>
    <p:sldLayoutId id="2147484736" r:id="rId5"/>
    <p:sldLayoutId id="2147484737" r:id="rId6"/>
    <p:sldLayoutId id="2147484738" r:id="rId7"/>
    <p:sldLayoutId id="2147484739" r:id="rId8"/>
    <p:sldLayoutId id="2147484740" r:id="rId9"/>
    <p:sldLayoutId id="2147484741" r:id="rId10"/>
    <p:sldLayoutId id="2147484742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67683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810" r:id="rId1"/>
    <p:sldLayoutId id="2147484811" r:id="rId2"/>
    <p:sldLayoutId id="2147484812" r:id="rId3"/>
    <p:sldLayoutId id="2147484813" r:id="rId4"/>
    <p:sldLayoutId id="2147484814" r:id="rId5"/>
    <p:sldLayoutId id="2147484815" r:id="rId6"/>
    <p:sldLayoutId id="2147484816" r:id="rId7"/>
    <p:sldLayoutId id="2147484817" r:id="rId8"/>
    <p:sldLayoutId id="2147484818" r:id="rId9"/>
    <p:sldLayoutId id="2147484819" r:id="rId10"/>
    <p:sldLayoutId id="2147484820" r:id="rId11"/>
    <p:sldLayoutId id="2147484821" r:id="rId12"/>
    <p:sldLayoutId id="2147484822" r:id="rId13"/>
    <p:sldLayoutId id="2147484823" r:id="rId14"/>
    <p:sldLayoutId id="2147484824" r:id="rId15"/>
    <p:sldLayoutId id="2147484825" r:id="rId16"/>
    <p:sldLayoutId id="2147484826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90716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900" r:id="rId1"/>
    <p:sldLayoutId id="2147484901" r:id="rId2"/>
    <p:sldLayoutId id="2147484902" r:id="rId3"/>
    <p:sldLayoutId id="2147484903" r:id="rId4"/>
    <p:sldLayoutId id="2147484904" r:id="rId5"/>
    <p:sldLayoutId id="2147484905" r:id="rId6"/>
    <p:sldLayoutId id="2147484906" r:id="rId7"/>
    <p:sldLayoutId id="2147484907" r:id="rId8"/>
    <p:sldLayoutId id="2147484908" r:id="rId9"/>
    <p:sldLayoutId id="2147484909" r:id="rId10"/>
    <p:sldLayoutId id="2147484910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699"/>
            </a:avLst>
          </a:prstGeom>
          <a:solidFill>
            <a:srgbClr val="00B050"/>
          </a:solidFill>
          <a:ln w="19050">
            <a:solidFill>
              <a:schemeClr val="accent6"/>
            </a:solidFill>
            <a:prstDash val="dash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8" name="Frame 7"/>
          <p:cNvSpPr/>
          <p:nvPr userDrawn="1"/>
        </p:nvSpPr>
        <p:spPr>
          <a:xfrm>
            <a:off x="80963" y="61913"/>
            <a:ext cx="12030075" cy="6710362"/>
          </a:xfrm>
          <a:prstGeom prst="frame">
            <a:avLst>
              <a:gd name="adj1" fmla="val 484"/>
            </a:avLst>
          </a:prstGeom>
          <a:blipFill>
            <a:blip r:embed="rId13"/>
            <a:stretch>
              <a:fillRect/>
            </a:stretch>
          </a:blipFill>
          <a:ln w="22225">
            <a:solidFill>
              <a:srgbClr val="FFFF00"/>
            </a:solidFill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/>
          <p:cNvSpPr/>
          <p:nvPr userDrawn="1"/>
        </p:nvSpPr>
        <p:spPr>
          <a:xfrm>
            <a:off x="137102" y="121921"/>
            <a:ext cx="11916786" cy="6590948"/>
          </a:xfrm>
          <a:prstGeom prst="frame">
            <a:avLst>
              <a:gd name="adj1" fmla="val 693"/>
            </a:avLst>
          </a:prstGeom>
          <a:solidFill>
            <a:srgbClr val="D60093"/>
          </a:solidFill>
          <a:ln>
            <a:solidFill>
              <a:srgbClr val="C00000"/>
            </a:solidFill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95465" y="6257109"/>
            <a:ext cx="11821304" cy="389802"/>
            <a:chOff x="1008452" y="3873025"/>
            <a:chExt cx="11546831" cy="481584"/>
          </a:xfrm>
        </p:grpSpPr>
        <p:grpSp>
          <p:nvGrpSpPr>
            <p:cNvPr id="11" name="Group 10"/>
            <p:cNvGrpSpPr/>
            <p:nvPr/>
          </p:nvGrpSpPr>
          <p:grpSpPr>
            <a:xfrm>
              <a:off x="1008452" y="3873025"/>
              <a:ext cx="4047267" cy="481584"/>
              <a:chOff x="1008452" y="3873025"/>
              <a:chExt cx="4047267" cy="481584"/>
            </a:xfrm>
          </p:grpSpPr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8452" y="3873025"/>
                <a:ext cx="2023872" cy="481584"/>
              </a:xfrm>
              <a:prstGeom prst="rect">
                <a:avLst/>
              </a:prstGeom>
            </p:spPr>
          </p:pic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1847" y="3873025"/>
                <a:ext cx="2023872" cy="481584"/>
              </a:xfrm>
              <a:prstGeom prst="rect">
                <a:avLst/>
              </a:prstGeom>
            </p:spPr>
          </p:pic>
        </p:grpSp>
        <p:grpSp>
          <p:nvGrpSpPr>
            <p:cNvPr id="12" name="Group 11"/>
            <p:cNvGrpSpPr/>
            <p:nvPr/>
          </p:nvGrpSpPr>
          <p:grpSpPr>
            <a:xfrm>
              <a:off x="4962143" y="3873025"/>
              <a:ext cx="4047267" cy="481584"/>
              <a:chOff x="1008452" y="3873025"/>
              <a:chExt cx="4047267" cy="481584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8452" y="3873025"/>
                <a:ext cx="2023872" cy="481584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1847" y="3873025"/>
                <a:ext cx="2023872" cy="481584"/>
              </a:xfrm>
              <a:prstGeom prst="rect">
                <a:avLst/>
              </a:prstGeom>
            </p:spPr>
          </p:pic>
        </p:grpSp>
        <p:grpSp>
          <p:nvGrpSpPr>
            <p:cNvPr id="13" name="Group 12"/>
            <p:cNvGrpSpPr/>
            <p:nvPr/>
          </p:nvGrpSpPr>
          <p:grpSpPr>
            <a:xfrm>
              <a:off x="8508016" y="3873025"/>
              <a:ext cx="4047267" cy="481584"/>
              <a:chOff x="1008452" y="3873025"/>
              <a:chExt cx="4047267" cy="481584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8452" y="3873025"/>
                <a:ext cx="2023872" cy="481584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1847" y="3873025"/>
                <a:ext cx="2023872" cy="48158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10736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48" r:id="rId1"/>
    <p:sldLayoutId id="2147484949" r:id="rId2"/>
    <p:sldLayoutId id="2147484950" r:id="rId3"/>
    <p:sldLayoutId id="2147484951" r:id="rId4"/>
    <p:sldLayoutId id="2147484952" r:id="rId5"/>
    <p:sldLayoutId id="2147484953" r:id="rId6"/>
    <p:sldLayoutId id="2147484954" r:id="rId7"/>
    <p:sldLayoutId id="2147484955" r:id="rId8"/>
    <p:sldLayoutId id="2147484956" r:id="rId9"/>
    <p:sldLayoutId id="2147484957" r:id="rId10"/>
    <p:sldLayoutId id="21474849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A83152A-8E0A-444C-BFC5-17E08469846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8/16/2026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8382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960" r:id="rId1"/>
    <p:sldLayoutId id="2147484961" r:id="rId2"/>
    <p:sldLayoutId id="2147484962" r:id="rId3"/>
    <p:sldLayoutId id="2147484963" r:id="rId4"/>
    <p:sldLayoutId id="2147484964" r:id="rId5"/>
    <p:sldLayoutId id="2147484965" r:id="rId6"/>
    <p:sldLayoutId id="2147484966" r:id="rId7"/>
    <p:sldLayoutId id="2147484967" r:id="rId8"/>
    <p:sldLayoutId id="2147484968" r:id="rId9"/>
    <p:sldLayoutId id="2147484969" r:id="rId10"/>
    <p:sldLayoutId id="2147484970" r:id="rId11"/>
    <p:sldLayoutId id="2147484971" r:id="rId12"/>
    <p:sldLayoutId id="2147484972" r:id="rId13"/>
    <p:sldLayoutId id="2147484973" r:id="rId14"/>
    <p:sldLayoutId id="2147484974" r:id="rId15"/>
    <p:sldLayoutId id="2147484975" r:id="rId16"/>
    <p:sldLayoutId id="2147484976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microsoft.com/office/2007/relationships/hdphoto" Target="../media/hdphoto2.wdp"/><Relationship Id="rId7" Type="http://schemas.openxmlformats.org/officeDocument/2006/relationships/image" Target="../media/image1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0.xml"/><Relationship Id="rId6" Type="http://schemas.openxmlformats.org/officeDocument/2006/relationships/hyperlink" Target="mailto:rajibduttaat@gmail.com" TargetMode="External"/><Relationship Id="rId5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2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2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1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g"/><Relationship Id="rId7" Type="http://schemas.openxmlformats.org/officeDocument/2006/relationships/image" Target="../media/image2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11134"/>
            <a:ext cx="12192000" cy="6869134"/>
            <a:chOff x="0" y="1"/>
            <a:chExt cx="13004800" cy="732707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"/>
              <a:ext cx="13004800" cy="7315198"/>
            </a:xfrm>
            <a:prstGeom prst="rect">
              <a:avLst/>
            </a:prstGeom>
          </p:spPr>
        </p:pic>
        <p:pic>
          <p:nvPicPr>
            <p:cNvPr id="20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46357" y="2956358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599014" y="4907746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23228" y="4229982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961387" y="2621645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16000" contrast="5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3038"/>
            <a:stretch>
              <a:fillRect/>
            </a:stretch>
          </p:blipFill>
          <p:spPr>
            <a:xfrm>
              <a:off x="0" y="2489237"/>
              <a:ext cx="13004800" cy="4837839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3" t="-483" r="14804" b="5772"/>
            <a:stretch>
              <a:fillRect/>
            </a:stretch>
          </p:blipFill>
          <p:spPr>
            <a:xfrm>
              <a:off x="0" y="1985675"/>
              <a:ext cx="13004800" cy="5329524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0" y="341114"/>
            <a:ext cx="12192595" cy="18305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625" b="1" i="0" u="none" strike="noStrike" kern="1200" cap="none" spc="0" normalizeH="0" baseline="0" noProof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WELCOME TO ALL IN TODAY’S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7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ENGLISH  LESSON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F7F24-ADE2-6CC5-36A3-C765AF29C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5A45FA32-3552-AA46-866D-4F51B71F0F7C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9C4741-FE5B-FD5F-225E-69B511EF4D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8FC7FB-1993-D419-8641-9A35AB285A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761FD3-33FD-CBC9-685B-A5524E2D0E5D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898FF8-128A-0BB2-FAED-6BB36E29F1F2}"/>
              </a:ext>
            </a:extLst>
          </p:cNvPr>
          <p:cNvSpPr txBox="1"/>
          <p:nvPr/>
        </p:nvSpPr>
        <p:spPr>
          <a:xfrm>
            <a:off x="1234053" y="1320294"/>
            <a:ext cx="5177412" cy="707886"/>
          </a:xfrm>
          <a:prstGeom prst="rect">
            <a:avLst/>
          </a:prstGeom>
          <a:solidFill>
            <a:srgbClr val="FFFF00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Look listen and say-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2BAF3D-0CF0-C805-B162-87982DA5C6F3}"/>
              </a:ext>
            </a:extLst>
          </p:cNvPr>
          <p:cNvSpPr txBox="1"/>
          <p:nvPr/>
        </p:nvSpPr>
        <p:spPr>
          <a:xfrm>
            <a:off x="7073568" y="976497"/>
            <a:ext cx="3828984" cy="2646878"/>
          </a:xfrm>
          <a:prstGeom prst="rect">
            <a:avLst/>
          </a:prstGeom>
          <a:solidFill>
            <a:srgbClr val="89EAEF"/>
          </a:solidFill>
        </p:spPr>
        <p:txBody>
          <a:bodyPr wrap="square" rtlCol="0">
            <a:spAutoFit/>
          </a:bodyPr>
          <a:lstStyle/>
          <a:p>
            <a:r>
              <a:rPr lang="en-US" sz="16600" b="1" dirty="0">
                <a:solidFill>
                  <a:srgbClr val="FF0000"/>
                </a:solidFill>
                <a:latin typeface="Century Gothic" pitchFamily="34" charset="0"/>
              </a:rPr>
              <a:t>Ww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67FBF3A-9E6D-E10E-8258-583F671A20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90" y="2364560"/>
            <a:ext cx="5230175" cy="345692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6CE02AA-ACEA-F98C-FDC8-4B4428463A80}"/>
              </a:ext>
            </a:extLst>
          </p:cNvPr>
          <p:cNvSpPr txBox="1"/>
          <p:nvPr/>
        </p:nvSpPr>
        <p:spPr>
          <a:xfrm>
            <a:off x="6411465" y="3765512"/>
            <a:ext cx="4892085" cy="1938992"/>
          </a:xfrm>
          <a:prstGeom prst="rect">
            <a:avLst/>
          </a:prstGeom>
          <a:solidFill>
            <a:srgbClr val="FF00FF"/>
          </a:solidFill>
        </p:spPr>
        <p:txBody>
          <a:bodyPr wrap="square" rtlCol="0">
            <a:spAutoFit/>
          </a:bodyPr>
          <a:lstStyle/>
          <a:p>
            <a:r>
              <a:rPr lang="en-US" sz="12000" b="1" dirty="0">
                <a:solidFill>
                  <a:srgbClr val="89EAEF"/>
                </a:solidFill>
                <a:latin typeface="Century Gothic" pitchFamily="34" charset="0"/>
              </a:rPr>
              <a:t>Whale</a:t>
            </a:r>
          </a:p>
        </p:txBody>
      </p:sp>
    </p:spTree>
    <p:extLst>
      <p:ext uri="{BB962C8B-B14F-4D97-AF65-F5344CB8AC3E}">
        <p14:creationId xmlns:p14="http://schemas.microsoft.com/office/powerpoint/2010/main" val="386047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36F23-09BF-5CAC-99B3-B73695C78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61B54CE8-2E1D-8961-1EFB-4E169E699F97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002161-93D6-47F4-0AD6-BA363DBACF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AE6B84-B288-3C91-08A1-75DE97E60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64F878-2151-EF95-C5A3-C8502CBDFF52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AB7734-270D-C89D-73D3-86CF9EA302E7}"/>
              </a:ext>
            </a:extLst>
          </p:cNvPr>
          <p:cNvSpPr txBox="1"/>
          <p:nvPr/>
        </p:nvSpPr>
        <p:spPr>
          <a:xfrm>
            <a:off x="7235683" y="889628"/>
            <a:ext cx="2901548" cy="2646878"/>
          </a:xfrm>
          <a:prstGeom prst="rect">
            <a:avLst/>
          </a:prstGeom>
          <a:solidFill>
            <a:srgbClr val="FF00FF"/>
          </a:solidFill>
        </p:spPr>
        <p:txBody>
          <a:bodyPr wrap="square" rtlCol="0">
            <a:spAutoFit/>
          </a:bodyPr>
          <a:lstStyle/>
          <a:p>
            <a:r>
              <a:rPr lang="en-US" sz="16600" b="1" dirty="0" err="1">
                <a:solidFill>
                  <a:prstClr val="black"/>
                </a:solidFill>
                <a:latin typeface="Century Gothic" pitchFamily="34" charset="0"/>
              </a:rPr>
              <a:t>Xx</a:t>
            </a:r>
            <a:endParaRPr lang="en-US" sz="166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CB1A31-73D6-8C6F-A6D7-5C3EC620E1FD}"/>
              </a:ext>
            </a:extLst>
          </p:cNvPr>
          <p:cNvSpPr txBox="1"/>
          <p:nvPr/>
        </p:nvSpPr>
        <p:spPr>
          <a:xfrm>
            <a:off x="6358407" y="3593503"/>
            <a:ext cx="4650412" cy="1938992"/>
          </a:xfrm>
          <a:prstGeom prst="rect">
            <a:avLst/>
          </a:prstGeom>
          <a:solidFill>
            <a:srgbClr val="89EAE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>
                <a:solidFill>
                  <a:srgbClr val="FF0000"/>
                </a:solidFill>
                <a:latin typeface="Century Gothic" pitchFamily="34" charset="0"/>
              </a:rPr>
              <a:t>X-ray</a:t>
            </a:r>
            <a:endParaRPr lang="en-US" sz="120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64A391-F231-5545-D8CD-2613C6841483}"/>
              </a:ext>
            </a:extLst>
          </p:cNvPr>
          <p:cNvSpPr txBox="1"/>
          <p:nvPr/>
        </p:nvSpPr>
        <p:spPr>
          <a:xfrm>
            <a:off x="1263729" y="1129563"/>
            <a:ext cx="5177412" cy="707886"/>
          </a:xfrm>
          <a:prstGeom prst="rect">
            <a:avLst/>
          </a:prstGeom>
          <a:solidFill>
            <a:srgbClr val="FFFF00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Look listen and say-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96209B-3698-64D5-F6CF-29B327BD7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354" y="1962086"/>
            <a:ext cx="3654124" cy="407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73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556FA-F7A5-48CF-3616-068171179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2B1F043C-9CB4-9DBA-4FAC-787A9840FE25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22B49F-1ACB-1A25-8B08-985AEA0A54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A8AA71-2EB1-EEC4-F43E-4049FA5CDA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0A4B27-C6C9-05C1-4D01-B5F9625C35DE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06A8DD-A001-39F6-0041-0CF6DB1CBFE7}"/>
              </a:ext>
            </a:extLst>
          </p:cNvPr>
          <p:cNvSpPr txBox="1"/>
          <p:nvPr/>
        </p:nvSpPr>
        <p:spPr>
          <a:xfrm>
            <a:off x="1169599" y="1234612"/>
            <a:ext cx="5177412" cy="707886"/>
          </a:xfrm>
          <a:prstGeom prst="rect">
            <a:avLst/>
          </a:prstGeom>
          <a:solidFill>
            <a:srgbClr val="FFFF00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Look listen and say-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E8CB62-BA6F-1023-7DEB-E4CAA640586C}"/>
              </a:ext>
            </a:extLst>
          </p:cNvPr>
          <p:cNvSpPr txBox="1"/>
          <p:nvPr/>
        </p:nvSpPr>
        <p:spPr>
          <a:xfrm>
            <a:off x="7710338" y="1040075"/>
            <a:ext cx="2758036" cy="2646878"/>
          </a:xfrm>
          <a:prstGeom prst="rect">
            <a:avLst/>
          </a:prstGeom>
          <a:solidFill>
            <a:srgbClr val="66FFCC"/>
          </a:solidFill>
        </p:spPr>
        <p:txBody>
          <a:bodyPr wrap="square" rtlCol="0">
            <a:spAutoFit/>
          </a:bodyPr>
          <a:lstStyle/>
          <a:p>
            <a:r>
              <a:rPr lang="en-US" sz="16600" b="1" dirty="0" err="1">
                <a:solidFill>
                  <a:prstClr val="black"/>
                </a:solidFill>
                <a:latin typeface="Century Gothic" pitchFamily="34" charset="0"/>
              </a:rPr>
              <a:t>Yy</a:t>
            </a:r>
            <a:endParaRPr lang="en-US" sz="166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D0FA8-468D-E9E6-D219-35438216AB5C}"/>
              </a:ext>
            </a:extLst>
          </p:cNvPr>
          <p:cNvSpPr txBox="1"/>
          <p:nvPr/>
        </p:nvSpPr>
        <p:spPr>
          <a:xfrm>
            <a:off x="6751580" y="3753317"/>
            <a:ext cx="4270821" cy="1938992"/>
          </a:xfrm>
          <a:prstGeom prst="rect">
            <a:avLst/>
          </a:prstGeom>
          <a:solidFill>
            <a:srgbClr val="FF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>
                <a:solidFill>
                  <a:srgbClr val="0070C0"/>
                </a:solidFill>
                <a:latin typeface="Century Gothic" pitchFamily="34" charset="0"/>
              </a:rPr>
              <a:t>Yoke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64CD84-D608-1C79-857A-9CCA6CA395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599" y="2779187"/>
            <a:ext cx="4696811" cy="234469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6601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A9882-B6F3-0966-F458-28460A360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25356A39-8044-A224-D8F9-23A7A231ED63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6F2BBE-9E24-1E77-1DFE-3A91A9E6FF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29F9B87-82F5-3816-BA73-83AFD4B93F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84F712-AE52-2904-BECB-61843B13C11E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268162-E1C5-DFB9-7550-780391CC267D}"/>
              </a:ext>
            </a:extLst>
          </p:cNvPr>
          <p:cNvSpPr txBox="1"/>
          <p:nvPr/>
        </p:nvSpPr>
        <p:spPr>
          <a:xfrm>
            <a:off x="1169599" y="1234612"/>
            <a:ext cx="5177412" cy="707886"/>
          </a:xfrm>
          <a:prstGeom prst="rect">
            <a:avLst/>
          </a:prstGeom>
          <a:solidFill>
            <a:srgbClr val="FFFF00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Look listen and say-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21DD0F-3E9B-4591-13CB-524D80F9C0EC}"/>
              </a:ext>
            </a:extLst>
          </p:cNvPr>
          <p:cNvSpPr txBox="1"/>
          <p:nvPr/>
        </p:nvSpPr>
        <p:spPr>
          <a:xfrm>
            <a:off x="7710338" y="1040075"/>
            <a:ext cx="2561818" cy="2646878"/>
          </a:xfrm>
          <a:prstGeom prst="rect">
            <a:avLst/>
          </a:prstGeom>
          <a:solidFill>
            <a:srgbClr val="66FFCC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600" b="1" dirty="0" err="1">
                <a:solidFill>
                  <a:prstClr val="black"/>
                </a:solidFill>
                <a:latin typeface="Century Gothic" pitchFamily="34" charset="0"/>
              </a:rPr>
              <a:t>Zz</a:t>
            </a:r>
            <a:endParaRPr kumimoji="0" lang="en-US" sz="1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itchFamily="34" charset="0"/>
              <a:ea typeface="+mn-ea"/>
              <a:cs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BC6794-221B-600A-55EC-DD61C4F29544}"/>
              </a:ext>
            </a:extLst>
          </p:cNvPr>
          <p:cNvSpPr txBox="1"/>
          <p:nvPr/>
        </p:nvSpPr>
        <p:spPr>
          <a:xfrm>
            <a:off x="6474507" y="3847580"/>
            <a:ext cx="4534312" cy="1938992"/>
          </a:xfrm>
          <a:prstGeom prst="rect">
            <a:avLst/>
          </a:prstGeom>
          <a:solidFill>
            <a:srgbClr val="FF00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0" b="1" dirty="0">
                <a:solidFill>
                  <a:srgbClr val="0070C0"/>
                </a:solidFill>
                <a:latin typeface="Century Gothic" pitchFamily="34" charset="0"/>
              </a:rPr>
              <a:t>Zebra</a:t>
            </a:r>
            <a:endParaRPr kumimoji="0" lang="en-US" sz="1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itchFamily="34" charset="0"/>
              <a:ea typeface="+mn-ea"/>
              <a:cs typeface="Arial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D3C9297-1CDC-23AE-091A-254D8FC045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148" y="2232819"/>
            <a:ext cx="4534313" cy="3553753"/>
          </a:xfrm>
          <a:prstGeom prst="rect">
            <a:avLst/>
          </a:prstGeom>
          <a:solidFill>
            <a:srgbClr val="89EAEF"/>
          </a:solidFill>
        </p:spPr>
      </p:pic>
    </p:spTree>
    <p:extLst>
      <p:ext uri="{BB962C8B-B14F-4D97-AF65-F5344CB8AC3E}">
        <p14:creationId xmlns:p14="http://schemas.microsoft.com/office/powerpoint/2010/main" val="423008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093DB-CC08-4C02-49A4-ACF2832BF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04F3E7AA-69EF-0429-A29D-C7415CD1C7BE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AF76DC-BC16-DBDB-3B8F-841361F738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054231-C1DF-FFAC-EC5B-6977E06260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36754F-76C1-D8CE-1A4F-5DD6B804BA95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BFA4A4-A8E1-8F89-C8DC-89B70DD70AB1}"/>
              </a:ext>
            </a:extLst>
          </p:cNvPr>
          <p:cNvSpPr txBox="1"/>
          <p:nvPr/>
        </p:nvSpPr>
        <p:spPr>
          <a:xfrm>
            <a:off x="1430459" y="1705803"/>
            <a:ext cx="6513493" cy="584775"/>
          </a:xfrm>
          <a:prstGeom prst="rect">
            <a:avLst/>
          </a:prstGeom>
          <a:solidFill>
            <a:srgbClr val="C00000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Read and say. Trace and write-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9368817-997E-7249-31E1-3DFE456A6128}"/>
              </a:ext>
            </a:extLst>
          </p:cNvPr>
          <p:cNvSpPr/>
          <p:nvPr/>
        </p:nvSpPr>
        <p:spPr>
          <a:xfrm>
            <a:off x="3565634" y="351943"/>
            <a:ext cx="5060731" cy="1200329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Black" pitchFamily="34" charset="0"/>
                <a:ea typeface="+mn-ea"/>
                <a:cs typeface="+mn-cs"/>
              </a:rPr>
              <a:t>Pair work</a:t>
            </a:r>
            <a:endParaRPr kumimoji="0" lang="en-US" sz="7200" b="1" i="0" u="none" strike="noStrike" kern="0" cap="none" spc="0" normalizeH="0" baseline="0" noProof="0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C3185D-5216-9422-F145-1686B222BBC0}"/>
              </a:ext>
            </a:extLst>
          </p:cNvPr>
          <p:cNvSpPr txBox="1"/>
          <p:nvPr/>
        </p:nvSpPr>
        <p:spPr>
          <a:xfrm>
            <a:off x="852199" y="2134009"/>
            <a:ext cx="47852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b="1" dirty="0">
                <a:solidFill>
                  <a:srgbClr val="FF00FF"/>
                </a:solidFill>
                <a:latin typeface="Century Gothic" pitchFamily="34" charset="0"/>
              </a:rPr>
              <a:t>uniform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30D00A-7737-9D04-03F5-409E106C9BF7}"/>
              </a:ext>
            </a:extLst>
          </p:cNvPr>
          <p:cNvSpPr txBox="1"/>
          <p:nvPr/>
        </p:nvSpPr>
        <p:spPr>
          <a:xfrm>
            <a:off x="6554586" y="2078639"/>
            <a:ext cx="319950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b="1" dirty="0">
                <a:solidFill>
                  <a:srgbClr val="FF0000"/>
                </a:solidFill>
                <a:latin typeface="Century Gothic" pitchFamily="34" charset="0"/>
              </a:rPr>
              <a:t>vase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087B0D-6138-1BDA-0D64-27E99C111810}"/>
              </a:ext>
            </a:extLst>
          </p:cNvPr>
          <p:cNvSpPr txBox="1"/>
          <p:nvPr/>
        </p:nvSpPr>
        <p:spPr>
          <a:xfrm>
            <a:off x="1702512" y="3360794"/>
            <a:ext cx="39349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b="1" dirty="0">
                <a:solidFill>
                  <a:srgbClr val="00B0F0"/>
                </a:solidFill>
                <a:latin typeface="Century Gothic" pitchFamily="34" charset="0"/>
              </a:rPr>
              <a:t>whale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55590C-59E5-5060-4D8F-18895358FF13}"/>
              </a:ext>
            </a:extLst>
          </p:cNvPr>
          <p:cNvSpPr txBox="1"/>
          <p:nvPr/>
        </p:nvSpPr>
        <p:spPr>
          <a:xfrm>
            <a:off x="1990123" y="4567423"/>
            <a:ext cx="373466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b="1" dirty="0">
                <a:solidFill>
                  <a:srgbClr val="FF00FF"/>
                </a:solidFill>
                <a:latin typeface="Century Gothic" pitchFamily="34" charset="0"/>
              </a:rPr>
              <a:t>X-ray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C24217-7852-B3AC-0A1A-EA18D28D6F41}"/>
              </a:ext>
            </a:extLst>
          </p:cNvPr>
          <p:cNvSpPr txBox="1"/>
          <p:nvPr/>
        </p:nvSpPr>
        <p:spPr>
          <a:xfrm>
            <a:off x="6556098" y="3360794"/>
            <a:ext cx="34455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b="1" dirty="0">
                <a:solidFill>
                  <a:srgbClr val="00B050"/>
                </a:solidFill>
                <a:latin typeface="Century Gothic" pitchFamily="34" charset="0"/>
              </a:rPr>
              <a:t>yoke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F73D58-35D0-2127-9FB5-CA278599B542}"/>
              </a:ext>
            </a:extLst>
          </p:cNvPr>
          <p:cNvSpPr txBox="1"/>
          <p:nvPr/>
        </p:nvSpPr>
        <p:spPr>
          <a:xfrm>
            <a:off x="6597048" y="4748578"/>
            <a:ext cx="373466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b="1" dirty="0">
                <a:solidFill>
                  <a:srgbClr val="C00000"/>
                </a:solidFill>
                <a:latin typeface="Century Gothic" pitchFamily="34" charset="0"/>
              </a:rPr>
              <a:t>zebra</a:t>
            </a:r>
          </a:p>
        </p:txBody>
      </p:sp>
    </p:spTree>
    <p:extLst>
      <p:ext uri="{BB962C8B-B14F-4D97-AF65-F5344CB8AC3E}">
        <p14:creationId xmlns:p14="http://schemas.microsoft.com/office/powerpoint/2010/main" val="202529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0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35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8" grpId="0"/>
      <p:bldP spid="10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9DA12-5704-5A41-E779-EBBC3EF9D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FDF90C8-6F70-63A0-F68F-8E61ED8E18B6}"/>
              </a:ext>
            </a:extLst>
          </p:cNvPr>
          <p:cNvSpPr txBox="1"/>
          <p:nvPr/>
        </p:nvSpPr>
        <p:spPr>
          <a:xfrm>
            <a:off x="249911" y="320083"/>
            <a:ext cx="6513493" cy="584775"/>
          </a:xfrm>
          <a:prstGeom prst="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Read and say. Trace and write-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23D716-C779-3E5C-36A6-A2585E1C5CD2}"/>
              </a:ext>
            </a:extLst>
          </p:cNvPr>
          <p:cNvSpPr/>
          <p:nvPr/>
        </p:nvSpPr>
        <p:spPr>
          <a:xfrm>
            <a:off x="6968359" y="191070"/>
            <a:ext cx="5060731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FF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Black" pitchFamily="34" charset="0"/>
                <a:ea typeface="+mn-ea"/>
                <a:cs typeface="+mn-cs"/>
              </a:rPr>
              <a:t>Pair work</a:t>
            </a:r>
            <a:endParaRPr kumimoji="0" lang="en-US" sz="7200" b="1" i="0" u="none" strike="noStrike" kern="1200" cap="none" spc="0" normalizeH="0" baseline="0" noProof="0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FF00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6F02275-73F9-535C-3EBC-72B6F9329A76}"/>
              </a:ext>
            </a:extLst>
          </p:cNvPr>
          <p:cNvCxnSpPr/>
          <p:nvPr/>
        </p:nvCxnSpPr>
        <p:spPr>
          <a:xfrm>
            <a:off x="703943" y="1706939"/>
            <a:ext cx="10784114" cy="0"/>
          </a:xfrm>
          <a:prstGeom prst="line">
            <a:avLst/>
          </a:prstGeom>
          <a:ln>
            <a:solidFill>
              <a:srgbClr val="990033"/>
            </a:solidFill>
            <a:prstDash val="sysDot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E1F8955-94C1-0847-1336-6490959DB426}"/>
              </a:ext>
            </a:extLst>
          </p:cNvPr>
          <p:cNvCxnSpPr/>
          <p:nvPr/>
        </p:nvCxnSpPr>
        <p:spPr>
          <a:xfrm>
            <a:off x="709734" y="1947972"/>
            <a:ext cx="10784114" cy="0"/>
          </a:xfrm>
          <a:prstGeom prst="line">
            <a:avLst/>
          </a:prstGeom>
          <a:ln>
            <a:solidFill>
              <a:srgbClr val="990033"/>
            </a:solidFill>
            <a:prstDash val="sysDot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308B28-376E-9B3C-523B-176BA13CC1B4}"/>
              </a:ext>
            </a:extLst>
          </p:cNvPr>
          <p:cNvCxnSpPr/>
          <p:nvPr/>
        </p:nvCxnSpPr>
        <p:spPr>
          <a:xfrm>
            <a:off x="703943" y="2526641"/>
            <a:ext cx="10784114" cy="0"/>
          </a:xfrm>
          <a:prstGeom prst="line">
            <a:avLst/>
          </a:prstGeom>
          <a:ln>
            <a:solidFill>
              <a:srgbClr val="990033"/>
            </a:solidFill>
            <a:prstDash val="sysDot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DF3C98D-A7F3-4E91-9292-B05C4236248F}"/>
              </a:ext>
            </a:extLst>
          </p:cNvPr>
          <p:cNvCxnSpPr/>
          <p:nvPr/>
        </p:nvCxnSpPr>
        <p:spPr>
          <a:xfrm>
            <a:off x="703943" y="2798236"/>
            <a:ext cx="10784114" cy="0"/>
          </a:xfrm>
          <a:prstGeom prst="line">
            <a:avLst/>
          </a:prstGeom>
          <a:ln>
            <a:solidFill>
              <a:srgbClr val="990033"/>
            </a:solidFill>
            <a:prstDash val="sysDot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FF29E9C-D5E0-2CE6-0A27-EE00CCD1DA9D}"/>
              </a:ext>
            </a:extLst>
          </p:cNvPr>
          <p:cNvCxnSpPr/>
          <p:nvPr/>
        </p:nvCxnSpPr>
        <p:spPr>
          <a:xfrm>
            <a:off x="529885" y="4468163"/>
            <a:ext cx="10784114" cy="0"/>
          </a:xfrm>
          <a:prstGeom prst="line">
            <a:avLst/>
          </a:prstGeom>
          <a:ln>
            <a:solidFill>
              <a:srgbClr val="990033"/>
            </a:solidFill>
            <a:prstDash val="sysDot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55D42DD-1545-C00A-4E16-6E446538612E}"/>
              </a:ext>
            </a:extLst>
          </p:cNvPr>
          <p:cNvCxnSpPr/>
          <p:nvPr/>
        </p:nvCxnSpPr>
        <p:spPr>
          <a:xfrm>
            <a:off x="555544" y="4754234"/>
            <a:ext cx="10784114" cy="0"/>
          </a:xfrm>
          <a:prstGeom prst="line">
            <a:avLst/>
          </a:prstGeom>
          <a:ln>
            <a:solidFill>
              <a:srgbClr val="990033"/>
            </a:solidFill>
            <a:prstDash val="sysDot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F78C296-575B-F331-6F2B-789C1757A985}"/>
              </a:ext>
            </a:extLst>
          </p:cNvPr>
          <p:cNvCxnSpPr/>
          <p:nvPr/>
        </p:nvCxnSpPr>
        <p:spPr>
          <a:xfrm>
            <a:off x="529885" y="5277058"/>
            <a:ext cx="10784114" cy="0"/>
          </a:xfrm>
          <a:prstGeom prst="line">
            <a:avLst/>
          </a:prstGeom>
          <a:ln>
            <a:solidFill>
              <a:srgbClr val="990033"/>
            </a:solidFill>
            <a:prstDash val="sysDot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1874BAE-8FC9-2B11-9D5B-4A18ED096AF7}"/>
              </a:ext>
            </a:extLst>
          </p:cNvPr>
          <p:cNvCxnSpPr/>
          <p:nvPr/>
        </p:nvCxnSpPr>
        <p:spPr>
          <a:xfrm>
            <a:off x="529885" y="5577846"/>
            <a:ext cx="10784114" cy="0"/>
          </a:xfrm>
          <a:prstGeom prst="line">
            <a:avLst/>
          </a:prstGeom>
          <a:ln>
            <a:solidFill>
              <a:srgbClr val="990033"/>
            </a:solidFill>
            <a:prstDash val="sysDot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98F0F8C-3D67-BD5B-E4B2-5C8FB15E7BBE}"/>
              </a:ext>
            </a:extLst>
          </p:cNvPr>
          <p:cNvSpPr txBox="1"/>
          <p:nvPr/>
        </p:nvSpPr>
        <p:spPr>
          <a:xfrm>
            <a:off x="555544" y="1466547"/>
            <a:ext cx="39277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itchFamily="34" charset="0"/>
                <a:ea typeface="+mn-ea"/>
                <a:cs typeface="Arial" charset="0"/>
              </a:rPr>
              <a:t>Uniform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9BD91A-522B-205D-76AC-65E1E5366A12}"/>
              </a:ext>
            </a:extLst>
          </p:cNvPr>
          <p:cNvSpPr txBox="1"/>
          <p:nvPr/>
        </p:nvSpPr>
        <p:spPr>
          <a:xfrm>
            <a:off x="5009479" y="1466547"/>
            <a:ext cx="269924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itchFamily="34" charset="0"/>
                <a:ea typeface="+mn-ea"/>
                <a:cs typeface="Arial" charset="0"/>
              </a:rPr>
              <a:t>Vase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itchFamily="34" charset="0"/>
              <a:ea typeface="+mn-ea"/>
              <a:cs typeface="Arial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1A52FA-9160-6766-4345-03D57FF180F8}"/>
              </a:ext>
            </a:extLst>
          </p:cNvPr>
          <p:cNvSpPr txBox="1"/>
          <p:nvPr/>
        </p:nvSpPr>
        <p:spPr>
          <a:xfrm>
            <a:off x="8110805" y="1472678"/>
            <a:ext cx="338304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89EAEF"/>
                </a:solidFill>
                <a:effectLst/>
                <a:uLnTx/>
                <a:uFillTx/>
                <a:latin typeface="Century Gothic" pitchFamily="34" charset="0"/>
                <a:ea typeface="+mn-ea"/>
                <a:cs typeface="Arial" charset="0"/>
              </a:rPr>
              <a:t>Whale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6876F3-83D4-3D1E-C127-AF9A44E9FF85}"/>
              </a:ext>
            </a:extLst>
          </p:cNvPr>
          <p:cNvSpPr txBox="1"/>
          <p:nvPr/>
        </p:nvSpPr>
        <p:spPr>
          <a:xfrm>
            <a:off x="845088" y="4239104"/>
            <a:ext cx="29605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itchFamily="34" charset="0"/>
                <a:ea typeface="+mn-ea"/>
                <a:cs typeface="Arial" charset="0"/>
              </a:rPr>
              <a:t>X-ray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itchFamily="34" charset="0"/>
              <a:ea typeface="+mn-ea"/>
              <a:cs typeface="Arial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F09390-1B38-A9F3-DC61-6BD83E7D1606}"/>
              </a:ext>
            </a:extLst>
          </p:cNvPr>
          <p:cNvSpPr txBox="1"/>
          <p:nvPr/>
        </p:nvSpPr>
        <p:spPr>
          <a:xfrm>
            <a:off x="4710946" y="4254407"/>
            <a:ext cx="277010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itchFamily="34" charset="0"/>
                <a:ea typeface="+mn-ea"/>
                <a:cs typeface="Arial" charset="0"/>
              </a:rPr>
              <a:t>Yoke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3BF9E2D-9C6C-D621-5477-6386DAF88940}"/>
              </a:ext>
            </a:extLst>
          </p:cNvPr>
          <p:cNvSpPr txBox="1"/>
          <p:nvPr/>
        </p:nvSpPr>
        <p:spPr>
          <a:xfrm>
            <a:off x="8204801" y="4242596"/>
            <a:ext cx="313485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itchFamily="34" charset="0"/>
                <a:ea typeface="+mn-ea"/>
                <a:cs typeface="Arial" charset="0"/>
              </a:rPr>
              <a:t>Zebra</a:t>
            </a:r>
          </a:p>
        </p:txBody>
      </p:sp>
    </p:spTree>
    <p:extLst>
      <p:ext uri="{BB962C8B-B14F-4D97-AF65-F5344CB8AC3E}">
        <p14:creationId xmlns:p14="http://schemas.microsoft.com/office/powerpoint/2010/main" val="24996934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95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7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45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1" grpId="0"/>
      <p:bldP spid="3" grpId="0"/>
      <p:bldP spid="6" grpId="0"/>
      <p:bldP spid="8" grpId="0"/>
      <p:bldP spid="14" grpId="0"/>
      <p:bldP spid="17" grpId="0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91B05-D5AD-0AF9-520D-0A7921FCB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86E4522A-3A66-96C7-70F4-EEB7CDDE4F3D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9873E4-B5F6-E23D-A76F-6AD16F36F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7713AB-A203-9A47-ECF6-2AB3E7789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4FF7BF-D311-4920-686E-C81D83CC9D3F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872D03-68B1-708F-8A97-FF324DDD88DC}"/>
              </a:ext>
            </a:extLst>
          </p:cNvPr>
          <p:cNvSpPr/>
          <p:nvPr/>
        </p:nvSpPr>
        <p:spPr>
          <a:xfrm>
            <a:off x="3006682" y="396937"/>
            <a:ext cx="6178635" cy="92333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FF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Black" pitchFamily="34" charset="0"/>
                <a:ea typeface="+mn-ea"/>
                <a:cs typeface="+mn-cs"/>
              </a:rPr>
              <a:t>Individual work</a:t>
            </a:r>
            <a:endParaRPr kumimoji="0" lang="en-US" sz="5400" b="1" i="0" u="none" strike="noStrike" kern="0" cap="none" spc="0" normalizeH="0" baseline="0" noProof="0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FF00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7C39F2-2206-3EB4-435D-B272B4D6FB8E}"/>
              </a:ext>
            </a:extLst>
          </p:cNvPr>
          <p:cNvSpPr/>
          <p:nvPr/>
        </p:nvSpPr>
        <p:spPr>
          <a:xfrm>
            <a:off x="3743102" y="1200770"/>
            <a:ext cx="3902052" cy="830997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Black" pitchFamily="34" charset="0"/>
                <a:ea typeface="+mn-ea"/>
                <a:cs typeface="+mn-cs"/>
              </a:rPr>
              <a:t>Write word</a:t>
            </a:r>
            <a:endParaRPr kumimoji="0" lang="en-US" sz="4800" b="1" i="0" u="none" strike="noStrike" kern="0" cap="none" spc="0" normalizeH="0" baseline="0" noProof="0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BCC565-01E9-8CC9-562D-21DC354BFAB7}"/>
              </a:ext>
            </a:extLst>
          </p:cNvPr>
          <p:cNvSpPr txBox="1"/>
          <p:nvPr/>
        </p:nvSpPr>
        <p:spPr>
          <a:xfrm>
            <a:off x="899164" y="1751283"/>
            <a:ext cx="199238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prstClr val="black"/>
                </a:solidFill>
                <a:latin typeface="Century Gothic" pitchFamily="34" charset="0"/>
              </a:rPr>
              <a:t>U</a:t>
            </a:r>
            <a:r>
              <a:rPr lang="en-US" sz="9600" b="1" dirty="0">
                <a:solidFill>
                  <a:prstClr val="black"/>
                </a:solidFill>
                <a:latin typeface="Century Gothic" pitchFamily="34" charset="0"/>
              </a:rPr>
              <a:t>=</a:t>
            </a:r>
            <a:endParaRPr lang="en-US" sz="166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03F656-8EFF-3119-DECA-CBBE37C3D34B}"/>
              </a:ext>
            </a:extLst>
          </p:cNvPr>
          <p:cNvSpPr txBox="1"/>
          <p:nvPr/>
        </p:nvSpPr>
        <p:spPr>
          <a:xfrm>
            <a:off x="6811017" y="1751283"/>
            <a:ext cx="199238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prstClr val="black"/>
                </a:solidFill>
                <a:latin typeface="Century Gothic" pitchFamily="34" charset="0"/>
              </a:rPr>
              <a:t>V</a:t>
            </a:r>
            <a:r>
              <a:rPr lang="en-US" sz="9600" b="1" dirty="0">
                <a:solidFill>
                  <a:prstClr val="black"/>
                </a:solidFill>
                <a:latin typeface="Century Gothic" pitchFamily="34" charset="0"/>
              </a:rPr>
              <a:t>=</a:t>
            </a:r>
            <a:endParaRPr lang="en-US" sz="166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7F04C4-0D19-D1A8-473E-23DAB4A9D610}"/>
              </a:ext>
            </a:extLst>
          </p:cNvPr>
          <p:cNvSpPr txBox="1"/>
          <p:nvPr/>
        </p:nvSpPr>
        <p:spPr>
          <a:xfrm>
            <a:off x="537827" y="2986962"/>
            <a:ext cx="228220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prstClr val="black"/>
                </a:solidFill>
                <a:latin typeface="Century Gothic" pitchFamily="34" charset="0"/>
              </a:rPr>
              <a:t>W</a:t>
            </a:r>
            <a:r>
              <a:rPr lang="en-US" sz="9600" b="1" dirty="0">
                <a:solidFill>
                  <a:prstClr val="black"/>
                </a:solidFill>
                <a:latin typeface="Century Gothic" pitchFamily="34" charset="0"/>
              </a:rPr>
              <a:t>=</a:t>
            </a:r>
            <a:endParaRPr lang="en-US" sz="166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DFE3D2-0E5D-CCBB-8FDB-FBDB06440F0F}"/>
              </a:ext>
            </a:extLst>
          </p:cNvPr>
          <p:cNvSpPr txBox="1"/>
          <p:nvPr/>
        </p:nvSpPr>
        <p:spPr>
          <a:xfrm>
            <a:off x="6803637" y="3021149"/>
            <a:ext cx="20593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prstClr val="black"/>
                </a:solidFill>
                <a:latin typeface="Century Gothic" pitchFamily="34" charset="0"/>
              </a:rPr>
              <a:t>X</a:t>
            </a:r>
            <a:r>
              <a:rPr lang="en-US" sz="9600" b="1" dirty="0">
                <a:solidFill>
                  <a:prstClr val="black"/>
                </a:solidFill>
                <a:latin typeface="Century Gothic" pitchFamily="34" charset="0"/>
              </a:rPr>
              <a:t>=</a:t>
            </a:r>
            <a:endParaRPr lang="en-US" sz="166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05C618-02E7-5591-2BB4-4FF479A67C50}"/>
              </a:ext>
            </a:extLst>
          </p:cNvPr>
          <p:cNvSpPr txBox="1"/>
          <p:nvPr/>
        </p:nvSpPr>
        <p:spPr>
          <a:xfrm>
            <a:off x="863935" y="4382391"/>
            <a:ext cx="1956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prstClr val="black"/>
                </a:solidFill>
                <a:latin typeface="Century Gothic" pitchFamily="34" charset="0"/>
              </a:rPr>
              <a:t>Y</a:t>
            </a:r>
            <a:r>
              <a:rPr lang="en-US" sz="9600" b="1" dirty="0">
                <a:solidFill>
                  <a:prstClr val="black"/>
                </a:solidFill>
                <a:latin typeface="Century Gothic" pitchFamily="34" charset="0"/>
              </a:rPr>
              <a:t>=</a:t>
            </a:r>
            <a:endParaRPr lang="en-US" sz="166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F2A0AC-B40A-30F4-60EE-15679692526C}"/>
              </a:ext>
            </a:extLst>
          </p:cNvPr>
          <p:cNvSpPr txBox="1"/>
          <p:nvPr/>
        </p:nvSpPr>
        <p:spPr>
          <a:xfrm>
            <a:off x="2527779" y="2215746"/>
            <a:ext cx="4145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Uniform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0E598F-382E-CFE6-7FA9-8DE802A035BD}"/>
              </a:ext>
            </a:extLst>
          </p:cNvPr>
          <p:cNvSpPr txBox="1"/>
          <p:nvPr/>
        </p:nvSpPr>
        <p:spPr>
          <a:xfrm>
            <a:off x="8576654" y="2224652"/>
            <a:ext cx="24566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Vase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8CD7C4-7E72-213C-1C9F-F300B01B22EF}"/>
              </a:ext>
            </a:extLst>
          </p:cNvPr>
          <p:cNvSpPr txBox="1"/>
          <p:nvPr/>
        </p:nvSpPr>
        <p:spPr>
          <a:xfrm>
            <a:off x="2583077" y="3481606"/>
            <a:ext cx="3111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Whale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C9B279-4BDA-D710-36E8-9B93CBE3EF8F}"/>
              </a:ext>
            </a:extLst>
          </p:cNvPr>
          <p:cNvSpPr txBox="1"/>
          <p:nvPr/>
        </p:nvSpPr>
        <p:spPr>
          <a:xfrm>
            <a:off x="8483128" y="3481605"/>
            <a:ext cx="27368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X-ray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040E7F-72F1-960E-5EB0-C77C3CA5F61A}"/>
              </a:ext>
            </a:extLst>
          </p:cNvPr>
          <p:cNvSpPr txBox="1"/>
          <p:nvPr/>
        </p:nvSpPr>
        <p:spPr>
          <a:xfrm>
            <a:off x="2527779" y="4849010"/>
            <a:ext cx="26676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Yoke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EF738D-4B9D-FA41-5AB8-ADFF51511E9F}"/>
              </a:ext>
            </a:extLst>
          </p:cNvPr>
          <p:cNvSpPr txBox="1"/>
          <p:nvPr/>
        </p:nvSpPr>
        <p:spPr>
          <a:xfrm>
            <a:off x="6906865" y="4405417"/>
            <a:ext cx="1956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prstClr val="black"/>
                </a:solidFill>
                <a:latin typeface="Century Gothic" pitchFamily="34" charset="0"/>
              </a:rPr>
              <a:t>Z</a:t>
            </a:r>
            <a:r>
              <a:rPr lang="en-US" sz="9600" b="1" dirty="0">
                <a:solidFill>
                  <a:prstClr val="black"/>
                </a:solidFill>
                <a:latin typeface="Century Gothic" pitchFamily="34" charset="0"/>
              </a:rPr>
              <a:t>=</a:t>
            </a:r>
            <a:endParaRPr lang="en-US" sz="166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8337A4-9A3F-6176-8276-46862D205649}"/>
              </a:ext>
            </a:extLst>
          </p:cNvPr>
          <p:cNvSpPr txBox="1"/>
          <p:nvPr/>
        </p:nvSpPr>
        <p:spPr>
          <a:xfrm>
            <a:off x="8365726" y="4874535"/>
            <a:ext cx="29623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Zebra</a:t>
            </a:r>
          </a:p>
        </p:txBody>
      </p:sp>
    </p:spTree>
    <p:extLst>
      <p:ext uri="{BB962C8B-B14F-4D97-AF65-F5344CB8AC3E}">
        <p14:creationId xmlns:p14="http://schemas.microsoft.com/office/powerpoint/2010/main" val="163436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7" grpId="0"/>
      <p:bldP spid="19" grpId="0"/>
      <p:bldP spid="20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7C0FF-BE0E-2740-6F10-750EEA955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2FDDE88E-33DD-0299-CF3C-4F76BEC499D4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0975B1-4F46-098F-BCEB-0F1EF5E86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C0DDD7-8AEF-081C-C7A6-0BD7344FB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D93D04-EA1A-8D46-4629-54C5AB51346E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673233-A470-C714-0AD7-2000C0A200AE}"/>
              </a:ext>
            </a:extLst>
          </p:cNvPr>
          <p:cNvSpPr txBox="1"/>
          <p:nvPr/>
        </p:nvSpPr>
        <p:spPr>
          <a:xfrm>
            <a:off x="778040" y="2248384"/>
            <a:ext cx="5151883" cy="2585323"/>
          </a:xfrm>
          <a:prstGeom prst="rect">
            <a:avLst/>
          </a:prstGeom>
          <a:solidFill>
            <a:srgbClr val="4F81B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Nikosh" pitchFamily="2" charset="0"/>
              </a:rPr>
              <a:t>Open your English book Page 25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15E046-CD45-AC82-412A-5B28CBD4CB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684" y="904008"/>
            <a:ext cx="4297441" cy="504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90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58A2E-B8FD-EEAF-3ED3-B39BE3F2E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ame 13">
            <a:extLst>
              <a:ext uri="{FF2B5EF4-FFF2-40B4-BE49-F238E27FC236}">
                <a16:creationId xmlns:a16="http://schemas.microsoft.com/office/drawing/2014/main" id="{AE64AB1C-C641-D6B5-5CEF-EF4BA9ACBD07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BC2997-9B72-77CF-5FAC-E3E992BB8BF6}"/>
              </a:ext>
            </a:extLst>
          </p:cNvPr>
          <p:cNvSpPr txBox="1"/>
          <p:nvPr/>
        </p:nvSpPr>
        <p:spPr>
          <a:xfrm>
            <a:off x="4555225" y="215357"/>
            <a:ext cx="3002105" cy="830997"/>
          </a:xfrm>
          <a:prstGeom prst="rect">
            <a:avLst/>
          </a:prstGeom>
          <a:solidFill>
            <a:srgbClr val="66FF33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12700">
                  <a:solidFill>
                    <a:srgbClr val="F0BE21">
                      <a:satMod val="155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Evaluation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30519F-D286-9152-5AF4-FE1826AE07AD}"/>
              </a:ext>
            </a:extLst>
          </p:cNvPr>
          <p:cNvGrpSpPr/>
          <p:nvPr/>
        </p:nvGrpSpPr>
        <p:grpSpPr>
          <a:xfrm>
            <a:off x="9011428" y="4501594"/>
            <a:ext cx="1855987" cy="1862048"/>
            <a:chOff x="1718441" y="4769608"/>
            <a:chExt cx="1639614" cy="186204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2BE9CFD-4C30-AE8A-0856-14189644CC6A}"/>
                </a:ext>
              </a:extLst>
            </p:cNvPr>
            <p:cNvSpPr/>
            <p:nvPr/>
          </p:nvSpPr>
          <p:spPr>
            <a:xfrm>
              <a:off x="1916555" y="4769608"/>
              <a:ext cx="1247888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1500" b="1" dirty="0">
                  <a:ln w="12700">
                    <a:solidFill>
                      <a:srgbClr val="F0BE21">
                        <a:satMod val="155000"/>
                      </a:srgb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U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" name="Frame 2">
              <a:extLst>
                <a:ext uri="{FF2B5EF4-FFF2-40B4-BE49-F238E27FC236}">
                  <a16:creationId xmlns:a16="http://schemas.microsoft.com/office/drawing/2014/main" id="{E355A143-81E1-F556-2E34-8ACAD12283E3}"/>
                </a:ext>
              </a:extLst>
            </p:cNvPr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B587798-D10C-E6EF-6FEE-5B5C03CB4A59}"/>
              </a:ext>
            </a:extLst>
          </p:cNvPr>
          <p:cNvGrpSpPr/>
          <p:nvPr/>
        </p:nvGrpSpPr>
        <p:grpSpPr>
          <a:xfrm>
            <a:off x="1440782" y="4501594"/>
            <a:ext cx="1831287" cy="1862048"/>
            <a:chOff x="1718441" y="4769608"/>
            <a:chExt cx="1639614" cy="186204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A932F8E-9848-3E5B-C1E8-FCDA2B92665C}"/>
                </a:ext>
              </a:extLst>
            </p:cNvPr>
            <p:cNvSpPr/>
            <p:nvPr/>
          </p:nvSpPr>
          <p:spPr>
            <a:xfrm>
              <a:off x="1916555" y="4769608"/>
              <a:ext cx="1192958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1500" b="1" dirty="0">
                  <a:ln w="12700">
                    <a:solidFill>
                      <a:srgbClr val="F0BE21">
                        <a:satMod val="155000"/>
                      </a:srgb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X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18" name="Frame 17">
              <a:extLst>
                <a:ext uri="{FF2B5EF4-FFF2-40B4-BE49-F238E27FC236}">
                  <a16:creationId xmlns:a16="http://schemas.microsoft.com/office/drawing/2014/main" id="{B62F13F5-20EA-BCF1-5BA1-B51A8C6EB604}"/>
                </a:ext>
              </a:extLst>
            </p:cNvPr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1642A5C-CBA4-DB5F-E392-F659C4A684BA}"/>
              </a:ext>
            </a:extLst>
          </p:cNvPr>
          <p:cNvGrpSpPr/>
          <p:nvPr/>
        </p:nvGrpSpPr>
        <p:grpSpPr>
          <a:xfrm>
            <a:off x="5455604" y="4501594"/>
            <a:ext cx="1855685" cy="1862048"/>
            <a:chOff x="1792245" y="4769608"/>
            <a:chExt cx="1639614" cy="1862048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F7BA4FE-D524-9A7A-CA5C-F64BD8D0FB52}"/>
                </a:ext>
              </a:extLst>
            </p:cNvPr>
            <p:cNvSpPr/>
            <p:nvPr/>
          </p:nvSpPr>
          <p:spPr>
            <a:xfrm>
              <a:off x="1916555" y="4769608"/>
              <a:ext cx="1466210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1500" b="1" dirty="0">
                  <a:ln w="12700">
                    <a:solidFill>
                      <a:srgbClr val="F0BE21">
                        <a:satMod val="155000"/>
                      </a:srgb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W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1" name="Frame 20">
              <a:extLst>
                <a:ext uri="{FF2B5EF4-FFF2-40B4-BE49-F238E27FC236}">
                  <a16:creationId xmlns:a16="http://schemas.microsoft.com/office/drawing/2014/main" id="{A0999DD8-C97D-EF83-9F77-97784BB4EB72}"/>
                </a:ext>
              </a:extLst>
            </p:cNvPr>
            <p:cNvSpPr/>
            <p:nvPr/>
          </p:nvSpPr>
          <p:spPr>
            <a:xfrm>
              <a:off x="1792245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F5AFD36-E7B1-CB65-7858-E29302143BB1}"/>
              </a:ext>
            </a:extLst>
          </p:cNvPr>
          <p:cNvGrpSpPr/>
          <p:nvPr/>
        </p:nvGrpSpPr>
        <p:grpSpPr>
          <a:xfrm>
            <a:off x="7035856" y="4501594"/>
            <a:ext cx="1889967" cy="1862048"/>
            <a:chOff x="1304681" y="4769608"/>
            <a:chExt cx="2053374" cy="186204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E4FF969-58D0-B1BF-7EE1-7539F8811976}"/>
                </a:ext>
              </a:extLst>
            </p:cNvPr>
            <p:cNvSpPr/>
            <p:nvPr/>
          </p:nvSpPr>
          <p:spPr>
            <a:xfrm>
              <a:off x="1304681" y="4769608"/>
              <a:ext cx="1982288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0" b="1" i="0" u="none" strike="noStrike" kern="1200" cap="none" spc="0" normalizeH="0" baseline="0" noProof="0" dirty="0">
                  <a:ln w="12700">
                    <a:solidFill>
                      <a:srgbClr val="F0BE21">
                        <a:satMod val="155000"/>
                      </a:srgb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Arial Black" pitchFamily="34" charset="0"/>
                  <a:ea typeface="+mn-ea"/>
                  <a:cs typeface="Arial" charset="0"/>
                </a:rPr>
                <a:t> </a:t>
              </a:r>
              <a:r>
                <a:rPr lang="en-US" sz="11500" b="1" dirty="0">
                  <a:ln w="12700">
                    <a:solidFill>
                      <a:srgbClr val="F0BE21">
                        <a:satMod val="155000"/>
                      </a:srgb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V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4" name="Frame 23">
              <a:extLst>
                <a:ext uri="{FF2B5EF4-FFF2-40B4-BE49-F238E27FC236}">
                  <a16:creationId xmlns:a16="http://schemas.microsoft.com/office/drawing/2014/main" id="{C868A4D0-0034-C6D3-33CE-1C7460B8418F}"/>
                </a:ext>
              </a:extLst>
            </p:cNvPr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E1BDD4C-1217-FBC7-BC04-9C9068A2B63F}"/>
              </a:ext>
            </a:extLst>
          </p:cNvPr>
          <p:cNvGrpSpPr/>
          <p:nvPr/>
        </p:nvGrpSpPr>
        <p:grpSpPr>
          <a:xfrm>
            <a:off x="3497412" y="4501594"/>
            <a:ext cx="1639614" cy="1862048"/>
            <a:chOff x="1718441" y="4769608"/>
            <a:chExt cx="1639614" cy="186204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327F3A3-CA3A-9AF5-846C-565D2C8BB0E5}"/>
                </a:ext>
              </a:extLst>
            </p:cNvPr>
            <p:cNvSpPr/>
            <p:nvPr/>
          </p:nvSpPr>
          <p:spPr>
            <a:xfrm>
              <a:off x="1916555" y="4769608"/>
              <a:ext cx="1332416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1500" b="1" dirty="0">
                  <a:ln w="12700">
                    <a:solidFill>
                      <a:srgbClr val="F0BE21">
                        <a:satMod val="155000"/>
                      </a:srgb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Y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7" name="Frame 26">
              <a:extLst>
                <a:ext uri="{FF2B5EF4-FFF2-40B4-BE49-F238E27FC236}">
                  <a16:creationId xmlns:a16="http://schemas.microsoft.com/office/drawing/2014/main" id="{4001D631-F142-271E-8407-35842E7D7905}"/>
                </a:ext>
              </a:extLst>
            </p:cNvPr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5841B316-DA03-E066-557F-1757C8FE9665}"/>
              </a:ext>
            </a:extLst>
          </p:cNvPr>
          <p:cNvSpPr txBox="1"/>
          <p:nvPr/>
        </p:nvSpPr>
        <p:spPr>
          <a:xfrm>
            <a:off x="7928027" y="1571474"/>
            <a:ext cx="2400522" cy="923330"/>
          </a:xfrm>
          <a:prstGeom prst="rect">
            <a:avLst/>
          </a:prstGeom>
          <a:solidFill>
            <a:srgbClr val="C00000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ln w="12700">
                  <a:solidFill>
                    <a:srgbClr val="F0BE21">
                      <a:satMod val="155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Uniform</a:t>
            </a:r>
            <a:endParaRPr kumimoji="0" lang="en-US" sz="5400" b="1" i="0" u="none" strike="noStrike" kern="1200" cap="none" spc="0" normalizeH="0" baseline="0" noProof="0" dirty="0">
              <a:ln w="12700">
                <a:solidFill>
                  <a:srgbClr val="F0BE21">
                    <a:satMod val="155000"/>
                  </a:srgbClr>
                </a:solidFill>
                <a:prstDash val="solid"/>
              </a:ln>
              <a:solidFill>
                <a:prstClr val="whit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50A9584-1A1F-67AD-1BCD-A25BC28FD49F}"/>
              </a:ext>
            </a:extLst>
          </p:cNvPr>
          <p:cNvSpPr txBox="1"/>
          <p:nvPr/>
        </p:nvSpPr>
        <p:spPr>
          <a:xfrm>
            <a:off x="9130660" y="3329622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F0BE21">
                      <a:satMod val="155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wrong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B5BDA17-27F4-CFB5-02C8-4F0BC7797386}"/>
              </a:ext>
            </a:extLst>
          </p:cNvPr>
          <p:cNvSpPr txBox="1"/>
          <p:nvPr/>
        </p:nvSpPr>
        <p:spPr>
          <a:xfrm>
            <a:off x="9129759" y="3331243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F0BE21">
                      <a:satMod val="155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wrong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05BA26B-0B6E-EF0D-F9BC-7A5986C2EE83}"/>
              </a:ext>
            </a:extLst>
          </p:cNvPr>
          <p:cNvSpPr txBox="1"/>
          <p:nvPr/>
        </p:nvSpPr>
        <p:spPr>
          <a:xfrm>
            <a:off x="271689" y="3420603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F0BE21">
                      <a:satMod val="155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wrong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F992CC5-510A-3770-9722-B3A7896B7B22}"/>
              </a:ext>
            </a:extLst>
          </p:cNvPr>
          <p:cNvSpPr txBox="1"/>
          <p:nvPr/>
        </p:nvSpPr>
        <p:spPr>
          <a:xfrm>
            <a:off x="254112" y="3389072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F0BE21">
                      <a:satMod val="155000"/>
                    </a:srgb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wrong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A2C0CFF-22B6-2D50-5685-3EA22D355C2B}"/>
              </a:ext>
            </a:extLst>
          </p:cNvPr>
          <p:cNvSpPr txBox="1"/>
          <p:nvPr/>
        </p:nvSpPr>
        <p:spPr>
          <a:xfrm>
            <a:off x="254112" y="219202"/>
            <a:ext cx="3002105" cy="1754326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F0BE21">
                      <a:satMod val="155000"/>
                    </a:srgbClr>
                  </a:solidFill>
                  <a:prstDash val="solid"/>
                </a:ln>
                <a:solidFill>
                  <a:srgbClr val="A848A8">
                    <a:lumMod val="7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Click the right letter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943A0C-F98F-D5DE-890D-6F98E3661860}"/>
              </a:ext>
            </a:extLst>
          </p:cNvPr>
          <p:cNvSpPr txBox="1"/>
          <p:nvPr/>
        </p:nvSpPr>
        <p:spPr>
          <a:xfrm>
            <a:off x="6190786" y="6641048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C02F8E-8830-92D9-7AE8-77E0E317B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625872">
            <a:off x="10110296" y="134689"/>
            <a:ext cx="2081704" cy="18388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734F6D6-B9C8-A6C4-A76B-16B95FCED2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5" y="5028317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E0FA02-FF67-37FD-AEF3-0DCACC7F8E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477" y="1096366"/>
            <a:ext cx="3501668" cy="324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3482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3" grpId="0" animBg="1"/>
      <p:bldP spid="30" grpId="0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35" grpId="0" animBg="1"/>
      <p:bldP spid="35" grpId="1" animBg="1"/>
      <p:bldP spid="33" grpId="0" animBg="1"/>
      <p:bldP spid="33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ame 13"/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92651" y="219202"/>
            <a:ext cx="3002105" cy="830997"/>
          </a:xfrm>
          <a:prstGeom prst="rect">
            <a:avLst/>
          </a:prstGeom>
          <a:solidFill>
            <a:srgbClr val="FF00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Evaluation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546379" y="4502065"/>
            <a:ext cx="1855987" cy="1862048"/>
            <a:chOff x="1718441" y="4769608"/>
            <a:chExt cx="1639614" cy="1862519"/>
          </a:xfrm>
        </p:grpSpPr>
        <p:sp>
          <p:nvSpPr>
            <p:cNvPr id="7" name="Rectangle 6"/>
            <p:cNvSpPr/>
            <p:nvPr/>
          </p:nvSpPr>
          <p:spPr>
            <a:xfrm>
              <a:off x="1916555" y="4769608"/>
              <a:ext cx="1177081" cy="18625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V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3" name="Frame 2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646669" y="4502065"/>
            <a:ext cx="1831287" cy="1862048"/>
            <a:chOff x="1718441" y="4769608"/>
            <a:chExt cx="1639614" cy="1862519"/>
          </a:xfrm>
        </p:grpSpPr>
        <p:sp>
          <p:nvSpPr>
            <p:cNvPr id="17" name="Rectangle 16"/>
            <p:cNvSpPr/>
            <p:nvPr/>
          </p:nvSpPr>
          <p:spPr>
            <a:xfrm>
              <a:off x="1916555" y="4769608"/>
              <a:ext cx="1264719" cy="18625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U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18" name="Frame 17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688965" y="4487611"/>
            <a:ext cx="1855685" cy="1862048"/>
            <a:chOff x="1718441" y="4769608"/>
            <a:chExt cx="1639614" cy="1862048"/>
          </a:xfrm>
        </p:grpSpPr>
        <p:sp>
          <p:nvSpPr>
            <p:cNvPr id="20" name="Rectangle 19"/>
            <p:cNvSpPr/>
            <p:nvPr/>
          </p:nvSpPr>
          <p:spPr>
            <a:xfrm>
              <a:off x="1916555" y="4769608"/>
              <a:ext cx="1177273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X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21" name="Frame 20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320193" y="4501594"/>
            <a:ext cx="1889966" cy="1862048"/>
            <a:chOff x="1304682" y="4769608"/>
            <a:chExt cx="2053373" cy="1862048"/>
          </a:xfrm>
        </p:grpSpPr>
        <p:sp>
          <p:nvSpPr>
            <p:cNvPr id="23" name="Rectangle 22"/>
            <p:cNvSpPr/>
            <p:nvPr/>
          </p:nvSpPr>
          <p:spPr>
            <a:xfrm>
              <a:off x="1304682" y="4769608"/>
              <a:ext cx="1982288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 Y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24" name="Frame 23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9375731" y="4495109"/>
            <a:ext cx="1639614" cy="1862048"/>
            <a:chOff x="1718441" y="4769608"/>
            <a:chExt cx="1639614" cy="1862049"/>
          </a:xfrm>
        </p:grpSpPr>
        <p:sp>
          <p:nvSpPr>
            <p:cNvPr id="26" name="Rectangle 25"/>
            <p:cNvSpPr/>
            <p:nvPr/>
          </p:nvSpPr>
          <p:spPr>
            <a:xfrm>
              <a:off x="1916555" y="4769608"/>
              <a:ext cx="1249060" cy="18620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Z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27" name="Frame 26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7428785" y="1537108"/>
            <a:ext cx="2145060" cy="923330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Vase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994622" y="3272894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039513" y="3272894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217620" y="3389072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217620" y="3422069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54112" y="219202"/>
            <a:ext cx="3002105" cy="1754326"/>
          </a:xfrm>
          <a:prstGeom prst="rect">
            <a:avLst/>
          </a:prstGeom>
          <a:noFill/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Click the right letter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688207-BCFA-F853-ADED-6575FC50FE0E}"/>
              </a:ext>
            </a:extLst>
          </p:cNvPr>
          <p:cNvSpPr txBox="1"/>
          <p:nvPr/>
        </p:nvSpPr>
        <p:spPr>
          <a:xfrm>
            <a:off x="6190786" y="6641048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*Rajib Dutta.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Bhingrool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gps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Anowara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Ctg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1E3044-FC61-4B51-93BD-E6318E5D3E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099522" y="108028"/>
            <a:ext cx="2081704" cy="18388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4C58EC-FABC-34ED-6B95-187C18F616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5319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562FA0-C328-33C8-2B3B-F8AEC0E8F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287" y="1153660"/>
            <a:ext cx="3209807" cy="321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9897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3" grpId="0" animBg="1"/>
      <p:bldP spid="30" grpId="0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35" grpId="0" animBg="1"/>
      <p:bldP spid="35" grpId="1" animBg="1"/>
      <p:bldP spid="33" grpId="0" animBg="1"/>
      <p:bldP spid="3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4"/>
          <p:cNvSpPr txBox="1"/>
          <p:nvPr/>
        </p:nvSpPr>
        <p:spPr>
          <a:xfrm>
            <a:off x="5330360" y="708961"/>
            <a:ext cx="3398158" cy="645160"/>
          </a:xfrm>
          <a:prstGeom prst="rect">
            <a:avLst/>
          </a:prstGeom>
          <a:solidFill>
            <a:srgbClr val="C00000"/>
          </a:solidFill>
          <a:ln w="38100">
            <a:solidFill>
              <a:srgbClr val="00FF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Times New Roman" panose="02020603050405020304" pitchFamily="18" charset="0"/>
              </a:rPr>
              <a:t>Presented By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61340" y="708961"/>
            <a:ext cx="4195445" cy="3612515"/>
            <a:chOff x="462057" y="1060730"/>
            <a:chExt cx="4954760" cy="3752889"/>
          </a:xfrm>
        </p:grpSpPr>
        <p:sp>
          <p:nvSpPr>
            <p:cNvPr id="7" name="Rounded Rectangle 6"/>
            <p:cNvSpPr/>
            <p:nvPr/>
          </p:nvSpPr>
          <p:spPr>
            <a:xfrm rot="18910976">
              <a:off x="462057" y="2899463"/>
              <a:ext cx="4736961" cy="344830"/>
            </a:xfrm>
            <a:prstGeom prst="roundRect">
              <a:avLst>
                <a:gd name="adj" fmla="val 50000"/>
              </a:avLst>
            </a:prstGeom>
            <a:gradFill>
              <a:gsLst>
                <a:gs pos="57000">
                  <a:srgbClr val="CC0099"/>
                </a:gs>
                <a:gs pos="75000">
                  <a:schemeClr val="accent6">
                    <a:lumMod val="89000"/>
                  </a:schemeClr>
                </a:gs>
                <a:gs pos="100000">
                  <a:schemeClr val="accent6">
                    <a:lumMod val="75000"/>
                  </a:schemeClr>
                </a:gs>
                <a:gs pos="97000">
                  <a:schemeClr val="accent6">
                    <a:lumMod val="70000"/>
                  </a:schemeClr>
                </a:gs>
              </a:gsLst>
              <a:path path="circle">
                <a:fillToRect t="100000" r="100000"/>
              </a:path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 rot="18910976" flipV="1">
              <a:off x="757557" y="3157481"/>
              <a:ext cx="4659260" cy="30243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36000">
                  <a:srgbClr val="00B0F0"/>
                </a:gs>
                <a:gs pos="68000">
                  <a:schemeClr val="accent6">
                    <a:lumMod val="89000"/>
                  </a:schemeClr>
                </a:gs>
                <a:gs pos="100000">
                  <a:schemeClr val="accent6">
                    <a:lumMod val="75000"/>
                  </a:schemeClr>
                </a:gs>
                <a:gs pos="70000">
                  <a:schemeClr val="accent6">
                    <a:lumMod val="70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/>
                <a:ea typeface="+mn-ea"/>
                <a:cs typeface="+mn-cs"/>
              </a:endParaRP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209" b="100000" l="0" r="100000">
                          <a14:foregroundMark x1="27841" y1="20856" x2="31250" y2="1978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33225">
              <a:off x="651479" y="1060730"/>
              <a:ext cx="3954923" cy="3752889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1153" y="1334796"/>
              <a:ext cx="1021371" cy="1021371"/>
            </a:xfrm>
            <a:prstGeom prst="rect">
              <a:avLst/>
            </a:prstGeom>
          </p:spPr>
        </p:pic>
      </p:grpSp>
      <p:sp>
        <p:nvSpPr>
          <p:cNvPr id="18" name="TextBox 17"/>
          <p:cNvSpPr txBox="1"/>
          <p:nvPr/>
        </p:nvSpPr>
        <p:spPr>
          <a:xfrm>
            <a:off x="2427605" y="1536700"/>
            <a:ext cx="9203055" cy="378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Rajib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Dutta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Assistant teacher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Bh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ingrol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Govt.Primary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School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Anowara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Chottogram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Email: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/>
              </a:rPr>
              <a:t>rajibduttaat@gmail.com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856" y="1546334"/>
            <a:ext cx="2217404" cy="21971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/>
          <a:srcRect t="70640"/>
          <a:stretch>
            <a:fillRect/>
          </a:stretch>
        </p:blipFill>
        <p:spPr>
          <a:xfrm>
            <a:off x="607060" y="5321300"/>
            <a:ext cx="10934700" cy="9334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ame 13"/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55225" y="215357"/>
            <a:ext cx="3002105" cy="830997"/>
          </a:xfrm>
          <a:prstGeom prst="rect">
            <a:avLst/>
          </a:prstGeom>
          <a:solidFill>
            <a:srgbClr val="66FF33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Evaluation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9103645" y="4501594"/>
            <a:ext cx="1855987" cy="1862048"/>
            <a:chOff x="1799907" y="4769608"/>
            <a:chExt cx="1639614" cy="1862048"/>
          </a:xfrm>
        </p:grpSpPr>
        <p:sp>
          <p:nvSpPr>
            <p:cNvPr id="7" name="Rectangle 6"/>
            <p:cNvSpPr/>
            <p:nvPr/>
          </p:nvSpPr>
          <p:spPr>
            <a:xfrm>
              <a:off x="1916555" y="4769608"/>
              <a:ext cx="1465971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W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3" name="Frame 2"/>
            <p:cNvSpPr/>
            <p:nvPr/>
          </p:nvSpPr>
          <p:spPr>
            <a:xfrm>
              <a:off x="1799907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440782" y="4501594"/>
            <a:ext cx="1831287" cy="1862048"/>
            <a:chOff x="1718441" y="4769608"/>
            <a:chExt cx="1639614" cy="1862048"/>
          </a:xfrm>
        </p:grpSpPr>
        <p:sp>
          <p:nvSpPr>
            <p:cNvPr id="17" name="Rectangle 16"/>
            <p:cNvSpPr/>
            <p:nvPr/>
          </p:nvSpPr>
          <p:spPr>
            <a:xfrm>
              <a:off x="1916555" y="4769608"/>
              <a:ext cx="1192958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X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18" name="Frame 17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372074" y="4501594"/>
            <a:ext cx="1855685" cy="1862048"/>
            <a:chOff x="1718441" y="4769608"/>
            <a:chExt cx="1639614" cy="1862048"/>
          </a:xfrm>
        </p:grpSpPr>
        <p:sp>
          <p:nvSpPr>
            <p:cNvPr id="20" name="Rectangle 19"/>
            <p:cNvSpPr/>
            <p:nvPr/>
          </p:nvSpPr>
          <p:spPr>
            <a:xfrm>
              <a:off x="1916555" y="4769608"/>
              <a:ext cx="1103623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Z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21" name="Frame 20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986021" y="4501594"/>
            <a:ext cx="1889966" cy="1862048"/>
            <a:chOff x="1304682" y="4769608"/>
            <a:chExt cx="2053373" cy="1862048"/>
          </a:xfrm>
        </p:grpSpPr>
        <p:sp>
          <p:nvSpPr>
            <p:cNvPr id="23" name="Rectangle 22"/>
            <p:cNvSpPr/>
            <p:nvPr/>
          </p:nvSpPr>
          <p:spPr>
            <a:xfrm>
              <a:off x="1304682" y="4769608"/>
              <a:ext cx="1982288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 Y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24" name="Frame 23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497412" y="4501594"/>
            <a:ext cx="1639614" cy="1862048"/>
            <a:chOff x="1718441" y="4769608"/>
            <a:chExt cx="1639614" cy="1862048"/>
          </a:xfrm>
        </p:grpSpPr>
        <p:sp>
          <p:nvSpPr>
            <p:cNvPr id="26" name="Rectangle 25"/>
            <p:cNvSpPr/>
            <p:nvPr/>
          </p:nvSpPr>
          <p:spPr>
            <a:xfrm>
              <a:off x="1916555" y="4769608"/>
              <a:ext cx="1332416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V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27" name="Frame 26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8851284" y="1623743"/>
            <a:ext cx="1927692" cy="923330"/>
          </a:xfrm>
          <a:prstGeom prst="rect">
            <a:avLst/>
          </a:prstGeom>
          <a:solidFill>
            <a:srgbClr val="C00000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Whale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130660" y="3329622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129759" y="3331243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1689" y="3420603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54112" y="3389072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54112" y="219202"/>
            <a:ext cx="3002105" cy="1754326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Click the right letter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82872F-3F34-BDB6-05F8-7CCECA676110}"/>
              </a:ext>
            </a:extLst>
          </p:cNvPr>
          <p:cNvSpPr txBox="1"/>
          <p:nvPr/>
        </p:nvSpPr>
        <p:spPr>
          <a:xfrm>
            <a:off x="6190786" y="6641048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*Rajib Dutta.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Bhingrool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gps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Anowara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Ctg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6FF304-2266-AD53-2A63-E1CC69B2CB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625872">
            <a:off x="10110296" y="134689"/>
            <a:ext cx="2081704" cy="18388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66E372-56F2-6C70-55EC-2FEBB32919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5" y="5028317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71ED53-8F4F-0113-B0B3-AD519CAC0F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717" y="1137132"/>
            <a:ext cx="5230175" cy="320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869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3" grpId="0" animBg="1"/>
      <p:bldP spid="30" grpId="0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35" grpId="0" animBg="1"/>
      <p:bldP spid="35" grpId="1" animBg="1"/>
      <p:bldP spid="33" grpId="0" animBg="1"/>
      <p:bldP spid="33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ame 13"/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65587" y="127130"/>
            <a:ext cx="3002105" cy="83099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Evaluation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342850" y="4506628"/>
            <a:ext cx="1855987" cy="1862048"/>
            <a:chOff x="1718441" y="4769608"/>
            <a:chExt cx="1639614" cy="1862048"/>
          </a:xfrm>
        </p:grpSpPr>
        <p:sp>
          <p:nvSpPr>
            <p:cNvPr id="7" name="Rectangle 6"/>
            <p:cNvSpPr/>
            <p:nvPr/>
          </p:nvSpPr>
          <p:spPr>
            <a:xfrm>
              <a:off x="1916555" y="4769608"/>
              <a:ext cx="1177081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X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3" name="Frame 2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374626" y="4492274"/>
            <a:ext cx="1831287" cy="1862048"/>
            <a:chOff x="1718441" y="4769608"/>
            <a:chExt cx="1639614" cy="1862048"/>
          </a:xfrm>
        </p:grpSpPr>
        <p:sp>
          <p:nvSpPr>
            <p:cNvPr id="17" name="Rectangle 16"/>
            <p:cNvSpPr/>
            <p:nvPr/>
          </p:nvSpPr>
          <p:spPr>
            <a:xfrm>
              <a:off x="1916555" y="4769608"/>
              <a:ext cx="1118326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Z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18" name="Frame 17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262943" y="4492274"/>
            <a:ext cx="1855685" cy="1862048"/>
            <a:chOff x="1718441" y="4769608"/>
            <a:chExt cx="1639614" cy="1862048"/>
          </a:xfrm>
        </p:grpSpPr>
        <p:sp>
          <p:nvSpPr>
            <p:cNvPr id="20" name="Rectangle 19"/>
            <p:cNvSpPr/>
            <p:nvPr/>
          </p:nvSpPr>
          <p:spPr>
            <a:xfrm>
              <a:off x="1916555" y="4769608"/>
              <a:ext cx="1177273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Y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21" name="Frame 20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9087120" y="4506628"/>
            <a:ext cx="2081267" cy="1862048"/>
            <a:chOff x="1399744" y="4769608"/>
            <a:chExt cx="1958311" cy="1862048"/>
          </a:xfrm>
        </p:grpSpPr>
        <p:sp>
          <p:nvSpPr>
            <p:cNvPr id="23" name="Rectangle 22"/>
            <p:cNvSpPr/>
            <p:nvPr/>
          </p:nvSpPr>
          <p:spPr>
            <a:xfrm>
              <a:off x="1399744" y="4769608"/>
              <a:ext cx="1792165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 U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24" name="Frame 23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440092" y="4492274"/>
            <a:ext cx="1639614" cy="1862048"/>
            <a:chOff x="1718441" y="4769608"/>
            <a:chExt cx="1639614" cy="1862048"/>
          </a:xfrm>
        </p:grpSpPr>
        <p:sp>
          <p:nvSpPr>
            <p:cNvPr id="26" name="Rectangle 25"/>
            <p:cNvSpPr/>
            <p:nvPr/>
          </p:nvSpPr>
          <p:spPr>
            <a:xfrm>
              <a:off x="1916555" y="4769608"/>
              <a:ext cx="1332416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5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V</a:t>
              </a:r>
              <a:endParaRPr lang="en-US" sz="4400" dirty="0">
                <a:solidFill>
                  <a:srgbClr val="000099"/>
                </a:solidFill>
              </a:endParaRPr>
            </a:p>
          </p:txBody>
        </p:sp>
        <p:sp>
          <p:nvSpPr>
            <p:cNvPr id="27" name="Frame 26"/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8711606" y="1039987"/>
            <a:ext cx="1653736" cy="923330"/>
          </a:xfrm>
          <a:prstGeom prst="rect">
            <a:avLst/>
          </a:prstGeom>
          <a:solidFill>
            <a:srgbClr val="C00000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X-ray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539390" y="3257897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538474" y="3257897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39236" y="3389072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49478" y="3381132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wrong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77152" y="296407"/>
            <a:ext cx="2300829" cy="1323439"/>
          </a:xfrm>
          <a:prstGeom prst="rect">
            <a:avLst/>
          </a:prstGeom>
          <a:solidFill>
            <a:srgbClr val="66FF33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Click the right letter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F24643-4ED1-C8E3-2520-EAC559CA74BA}"/>
              </a:ext>
            </a:extLst>
          </p:cNvPr>
          <p:cNvSpPr txBox="1"/>
          <p:nvPr/>
        </p:nvSpPr>
        <p:spPr>
          <a:xfrm>
            <a:off x="8986089" y="6664457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*Rajib Dutta.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Bhingrool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gps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Anowara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*. </a:t>
            </a:r>
            <a:r>
              <a:rPr lang="en-US" sz="1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Ctg</a:t>
            </a:r>
            <a:r>
              <a:rPr lang="en-US" sz="1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252BAF-B72D-4E12-6A7F-B586750F65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074681" y="64347"/>
            <a:ext cx="2081704" cy="18388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5AD3EE-9DA1-4195-A8EB-AF5C3A399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38" y="4996763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F56973-8633-9827-CF99-B844DF5831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291" y="1081043"/>
            <a:ext cx="3654124" cy="322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7723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3" grpId="0" animBg="1"/>
      <p:bldP spid="30" grpId="0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35" grpId="0" animBg="1"/>
      <p:bldP spid="35" grpId="1" animBg="1"/>
      <p:bldP spid="33" grpId="0" animBg="1"/>
      <p:bldP spid="33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9A589-0DF0-0996-083A-27C4CAEDF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ame 13">
            <a:extLst>
              <a:ext uri="{FF2B5EF4-FFF2-40B4-BE49-F238E27FC236}">
                <a16:creationId xmlns:a16="http://schemas.microsoft.com/office/drawing/2014/main" id="{ED173CC3-B1F8-405C-B738-CD9730ABA23F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B7D793-3D4B-5FD4-B7C6-07C4E3F0D1D9}"/>
              </a:ext>
            </a:extLst>
          </p:cNvPr>
          <p:cNvSpPr txBox="1"/>
          <p:nvPr/>
        </p:nvSpPr>
        <p:spPr>
          <a:xfrm>
            <a:off x="4665587" y="127130"/>
            <a:ext cx="3002105" cy="83099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12700">
                  <a:solidFill>
                    <a:srgbClr val="DDDDDD">
                      <a:satMod val="15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Evaluation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A53D644-BD7B-A810-CEF4-425B9A55442A}"/>
              </a:ext>
            </a:extLst>
          </p:cNvPr>
          <p:cNvGrpSpPr/>
          <p:nvPr/>
        </p:nvGrpSpPr>
        <p:grpSpPr>
          <a:xfrm>
            <a:off x="7342850" y="4506628"/>
            <a:ext cx="1855987" cy="1862048"/>
            <a:chOff x="1718441" y="4769608"/>
            <a:chExt cx="1639614" cy="186204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ACF912F-CADA-C4CD-637E-9FC68BA7243E}"/>
                </a:ext>
              </a:extLst>
            </p:cNvPr>
            <p:cNvSpPr/>
            <p:nvPr/>
          </p:nvSpPr>
          <p:spPr>
            <a:xfrm>
              <a:off x="1916555" y="4769608"/>
              <a:ext cx="1177081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0" b="1" i="0" u="none" strike="noStrike" kern="1200" cap="none" spc="0" normalizeH="0" baseline="0" noProof="0" dirty="0">
                  <a:ln w="12700">
                    <a:solidFill>
                      <a:srgbClr val="DDDDDD">
                        <a:satMod val="155000"/>
                      </a:srgb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Arial Black" pitchFamily="34" charset="0"/>
                  <a:ea typeface="+mn-ea"/>
                  <a:cs typeface="Arial" charset="0"/>
                </a:rPr>
                <a:t>Y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" name="Frame 2">
              <a:extLst>
                <a:ext uri="{FF2B5EF4-FFF2-40B4-BE49-F238E27FC236}">
                  <a16:creationId xmlns:a16="http://schemas.microsoft.com/office/drawing/2014/main" id="{5BC74BE5-6B28-6E54-DE24-A91AD5102D74}"/>
                </a:ext>
              </a:extLst>
            </p:cNvPr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3BEEA89-0F4B-FCD1-7D98-3BA2866E5385}"/>
              </a:ext>
            </a:extLst>
          </p:cNvPr>
          <p:cNvGrpSpPr/>
          <p:nvPr/>
        </p:nvGrpSpPr>
        <p:grpSpPr>
          <a:xfrm>
            <a:off x="1374626" y="4492274"/>
            <a:ext cx="1831287" cy="1862048"/>
            <a:chOff x="1718441" y="4769608"/>
            <a:chExt cx="1639614" cy="186204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6CBF69F-195A-6312-F3B2-69F506D9529C}"/>
                </a:ext>
              </a:extLst>
            </p:cNvPr>
            <p:cNvSpPr/>
            <p:nvPr/>
          </p:nvSpPr>
          <p:spPr>
            <a:xfrm>
              <a:off x="1916555" y="4769608"/>
              <a:ext cx="1118326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0" b="1" i="0" u="none" strike="noStrike" kern="1200" cap="none" spc="0" normalizeH="0" baseline="0" noProof="0" dirty="0">
                  <a:ln w="12700">
                    <a:solidFill>
                      <a:srgbClr val="DDDDDD">
                        <a:satMod val="155000"/>
                      </a:srgb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Arial Black" pitchFamily="34" charset="0"/>
                  <a:ea typeface="+mn-ea"/>
                  <a:cs typeface="Arial" charset="0"/>
                </a:rPr>
                <a:t>Z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18" name="Frame 17">
              <a:extLst>
                <a:ext uri="{FF2B5EF4-FFF2-40B4-BE49-F238E27FC236}">
                  <a16:creationId xmlns:a16="http://schemas.microsoft.com/office/drawing/2014/main" id="{36840F3B-783D-C483-47B8-0C5784372D00}"/>
                </a:ext>
              </a:extLst>
            </p:cNvPr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4E4F4DF-4EDF-15FA-C793-8508AD540231}"/>
              </a:ext>
            </a:extLst>
          </p:cNvPr>
          <p:cNvGrpSpPr/>
          <p:nvPr/>
        </p:nvGrpSpPr>
        <p:grpSpPr>
          <a:xfrm>
            <a:off x="5262943" y="4492274"/>
            <a:ext cx="1855685" cy="1862048"/>
            <a:chOff x="1718441" y="4769608"/>
            <a:chExt cx="1639614" cy="1862048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A955725-B894-5859-7200-4C920E04A0AD}"/>
                </a:ext>
              </a:extLst>
            </p:cNvPr>
            <p:cNvSpPr/>
            <p:nvPr/>
          </p:nvSpPr>
          <p:spPr>
            <a:xfrm>
              <a:off x="1916555" y="4769608"/>
              <a:ext cx="1177273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1500" b="1" dirty="0">
                  <a:ln w="12700">
                    <a:solidFill>
                      <a:srgbClr val="DDDDDD">
                        <a:satMod val="155000"/>
                      </a:srgb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X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1" name="Frame 20">
              <a:extLst>
                <a:ext uri="{FF2B5EF4-FFF2-40B4-BE49-F238E27FC236}">
                  <a16:creationId xmlns:a16="http://schemas.microsoft.com/office/drawing/2014/main" id="{4CF39BD0-12D9-C7F1-EAC7-6ED87D4C2ECB}"/>
                </a:ext>
              </a:extLst>
            </p:cNvPr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5FAD659-ED3E-77A6-23B0-CC2611F49339}"/>
              </a:ext>
            </a:extLst>
          </p:cNvPr>
          <p:cNvGrpSpPr/>
          <p:nvPr/>
        </p:nvGrpSpPr>
        <p:grpSpPr>
          <a:xfrm>
            <a:off x="9087120" y="4506628"/>
            <a:ext cx="2081267" cy="1862048"/>
            <a:chOff x="1399744" y="4769608"/>
            <a:chExt cx="1958311" cy="186204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0EB5C6A-3F99-AF36-E862-68DFAF188625}"/>
                </a:ext>
              </a:extLst>
            </p:cNvPr>
            <p:cNvSpPr/>
            <p:nvPr/>
          </p:nvSpPr>
          <p:spPr>
            <a:xfrm>
              <a:off x="1399744" y="4769608"/>
              <a:ext cx="1792165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0" b="1" i="0" u="none" strike="noStrike" kern="1200" cap="none" spc="0" normalizeH="0" baseline="0" noProof="0" dirty="0">
                  <a:ln w="12700">
                    <a:solidFill>
                      <a:srgbClr val="DDDDDD">
                        <a:satMod val="155000"/>
                      </a:srgb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Arial Black" pitchFamily="34" charset="0"/>
                  <a:ea typeface="+mn-ea"/>
                  <a:cs typeface="Arial" charset="0"/>
                </a:rPr>
                <a:t> U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4" name="Frame 23">
              <a:extLst>
                <a:ext uri="{FF2B5EF4-FFF2-40B4-BE49-F238E27FC236}">
                  <a16:creationId xmlns:a16="http://schemas.microsoft.com/office/drawing/2014/main" id="{1753DE75-C67C-8255-9280-4144866DD893}"/>
                </a:ext>
              </a:extLst>
            </p:cNvPr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C285E77-3608-C6A8-FEC8-C0FED3AC23BA}"/>
              </a:ext>
            </a:extLst>
          </p:cNvPr>
          <p:cNvGrpSpPr/>
          <p:nvPr/>
        </p:nvGrpSpPr>
        <p:grpSpPr>
          <a:xfrm>
            <a:off x="3440092" y="4492274"/>
            <a:ext cx="1639614" cy="1862048"/>
            <a:chOff x="1718441" y="4769608"/>
            <a:chExt cx="1639614" cy="186204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331B4FD-7556-ED30-689A-9BA0C379F533}"/>
                </a:ext>
              </a:extLst>
            </p:cNvPr>
            <p:cNvSpPr/>
            <p:nvPr/>
          </p:nvSpPr>
          <p:spPr>
            <a:xfrm>
              <a:off x="1916555" y="4769608"/>
              <a:ext cx="1332416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0" b="1" i="0" u="none" strike="noStrike" kern="1200" cap="none" spc="0" normalizeH="0" baseline="0" noProof="0" dirty="0">
                  <a:ln w="12700">
                    <a:solidFill>
                      <a:srgbClr val="DDDDDD">
                        <a:satMod val="155000"/>
                      </a:srgb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Arial Black" pitchFamily="34" charset="0"/>
                  <a:ea typeface="+mn-ea"/>
                  <a:cs typeface="Arial" charset="0"/>
                </a:rPr>
                <a:t>V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7" name="Frame 26">
              <a:extLst>
                <a:ext uri="{FF2B5EF4-FFF2-40B4-BE49-F238E27FC236}">
                  <a16:creationId xmlns:a16="http://schemas.microsoft.com/office/drawing/2014/main" id="{0CFB778F-4F5A-DEAE-CD81-AC2A233F821E}"/>
                </a:ext>
              </a:extLst>
            </p:cNvPr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32663C39-C822-F77B-F107-9D9813E0AB32}"/>
              </a:ext>
            </a:extLst>
          </p:cNvPr>
          <p:cNvSpPr txBox="1"/>
          <p:nvPr/>
        </p:nvSpPr>
        <p:spPr>
          <a:xfrm>
            <a:off x="8986089" y="1275637"/>
            <a:ext cx="1653736" cy="923330"/>
          </a:xfrm>
          <a:prstGeom prst="rect">
            <a:avLst/>
          </a:prstGeom>
          <a:solidFill>
            <a:srgbClr val="C00000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ln w="12700">
                  <a:solidFill>
                    <a:srgbClr val="DDDDDD">
                      <a:satMod val="155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Yoke</a:t>
            </a:r>
            <a:endParaRPr kumimoji="0" lang="en-US" sz="5400" b="1" i="0" u="none" strike="noStrike" kern="1200" cap="none" spc="0" normalizeH="0" baseline="0" noProof="0" dirty="0">
              <a:ln w="12700">
                <a:solidFill>
                  <a:srgbClr val="DDDDDD">
                    <a:satMod val="155000"/>
                  </a:srgb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C466247-3766-605E-276D-8BDAD2358090}"/>
              </a:ext>
            </a:extLst>
          </p:cNvPr>
          <p:cNvSpPr txBox="1"/>
          <p:nvPr/>
        </p:nvSpPr>
        <p:spPr>
          <a:xfrm>
            <a:off x="9539390" y="3257897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DDDDDD">
                      <a:satMod val="15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wrong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F039554-2895-B494-79C5-BE89BFC45E3C}"/>
              </a:ext>
            </a:extLst>
          </p:cNvPr>
          <p:cNvSpPr txBox="1"/>
          <p:nvPr/>
        </p:nvSpPr>
        <p:spPr>
          <a:xfrm>
            <a:off x="9538474" y="3257897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DDDDDD">
                      <a:satMod val="15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wrong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E4B42A4-A314-2143-D2F8-3AC9CD9D04B9}"/>
              </a:ext>
            </a:extLst>
          </p:cNvPr>
          <p:cNvSpPr txBox="1"/>
          <p:nvPr/>
        </p:nvSpPr>
        <p:spPr>
          <a:xfrm>
            <a:off x="839236" y="3389072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DDDDDD">
                      <a:satMod val="15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wrong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7A4F0BA-FA0C-418E-71FF-72FE4E05D479}"/>
              </a:ext>
            </a:extLst>
          </p:cNvPr>
          <p:cNvSpPr txBox="1"/>
          <p:nvPr/>
        </p:nvSpPr>
        <p:spPr>
          <a:xfrm>
            <a:off x="849478" y="3381132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DDDDDD">
                      <a:satMod val="15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wrong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60E6AD6-027B-9655-39E1-79AC8DB29546}"/>
              </a:ext>
            </a:extLst>
          </p:cNvPr>
          <p:cNvSpPr txBox="1"/>
          <p:nvPr/>
        </p:nvSpPr>
        <p:spPr>
          <a:xfrm>
            <a:off x="377152" y="296407"/>
            <a:ext cx="2300829" cy="1323439"/>
          </a:xfrm>
          <a:prstGeom prst="rect">
            <a:avLst/>
          </a:prstGeom>
          <a:solidFill>
            <a:srgbClr val="66FF33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2700">
                  <a:solidFill>
                    <a:srgbClr val="DDDDDD">
                      <a:satMod val="155000"/>
                    </a:srgbClr>
                  </a:solidFill>
                  <a:prstDash val="solid"/>
                </a:ln>
                <a:solidFill>
                  <a:srgbClr val="94A080">
                    <a:lumMod val="7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Click the right letter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34CD42-08DD-FA39-D583-BBC9F3774BA4}"/>
              </a:ext>
            </a:extLst>
          </p:cNvPr>
          <p:cNvSpPr txBox="1"/>
          <p:nvPr/>
        </p:nvSpPr>
        <p:spPr>
          <a:xfrm>
            <a:off x="8986089" y="6664457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25F82A-68EA-437F-6FAC-A52B418211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074681" y="64347"/>
            <a:ext cx="2081704" cy="18388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67E875-A143-1B4F-2D68-EEBA57B076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38" y="4996763"/>
            <a:ext cx="2081704" cy="18388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A0EA901-B398-90BB-00CE-D2295A56D1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078" y="1263744"/>
            <a:ext cx="5599445" cy="2693727"/>
          </a:xfrm>
          <a:prstGeom prst="rect">
            <a:avLst/>
          </a:prstGeom>
          <a:solidFill>
            <a:srgbClr val="D97828">
              <a:lumMod val="20000"/>
              <a:lumOff val="80000"/>
            </a:srgbClr>
          </a:solidFill>
        </p:spPr>
      </p:pic>
    </p:spTree>
    <p:extLst>
      <p:ext uri="{BB962C8B-B14F-4D97-AF65-F5344CB8AC3E}">
        <p14:creationId xmlns:p14="http://schemas.microsoft.com/office/powerpoint/2010/main" val="37121469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3" grpId="0" animBg="1"/>
      <p:bldP spid="30" grpId="0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35" grpId="0" animBg="1"/>
      <p:bldP spid="35" grpId="1" animBg="1"/>
      <p:bldP spid="33" grpId="0" animBg="1"/>
      <p:bldP spid="33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3685F-29BB-A090-FE6F-7B724E350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ame 13">
            <a:extLst>
              <a:ext uri="{FF2B5EF4-FFF2-40B4-BE49-F238E27FC236}">
                <a16:creationId xmlns:a16="http://schemas.microsoft.com/office/drawing/2014/main" id="{B8827AA2-DEFA-E131-7CBA-3AFF1CE11BFA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0DD9C6-EAF1-69C3-8DE2-830AA7A3D798}"/>
              </a:ext>
            </a:extLst>
          </p:cNvPr>
          <p:cNvSpPr txBox="1"/>
          <p:nvPr/>
        </p:nvSpPr>
        <p:spPr>
          <a:xfrm>
            <a:off x="4665587" y="127130"/>
            <a:ext cx="3002105" cy="83099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12700">
                  <a:solidFill>
                    <a:srgbClr val="DDDDDD">
                      <a:satMod val="15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Evaluation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4F49938-C140-C927-988A-35190231C0BA}"/>
              </a:ext>
            </a:extLst>
          </p:cNvPr>
          <p:cNvGrpSpPr/>
          <p:nvPr/>
        </p:nvGrpSpPr>
        <p:grpSpPr>
          <a:xfrm>
            <a:off x="7342850" y="4506628"/>
            <a:ext cx="1855987" cy="1862048"/>
            <a:chOff x="1718441" y="4769608"/>
            <a:chExt cx="1639614" cy="186204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5F51959-9341-8947-B69C-993C15F104F1}"/>
                </a:ext>
              </a:extLst>
            </p:cNvPr>
            <p:cNvSpPr/>
            <p:nvPr/>
          </p:nvSpPr>
          <p:spPr>
            <a:xfrm>
              <a:off x="1916555" y="4769608"/>
              <a:ext cx="1103443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1500" b="1" dirty="0">
                  <a:ln w="12700">
                    <a:solidFill>
                      <a:srgbClr val="DDDDDD">
                        <a:satMod val="155000"/>
                      </a:srgb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Z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" name="Frame 2">
              <a:extLst>
                <a:ext uri="{FF2B5EF4-FFF2-40B4-BE49-F238E27FC236}">
                  <a16:creationId xmlns:a16="http://schemas.microsoft.com/office/drawing/2014/main" id="{5E14B3A5-7F2D-01D6-7155-91D367F809BE}"/>
                </a:ext>
              </a:extLst>
            </p:cNvPr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53D83C-8D21-0F58-9C1B-06E51D8F3130}"/>
              </a:ext>
            </a:extLst>
          </p:cNvPr>
          <p:cNvGrpSpPr/>
          <p:nvPr/>
        </p:nvGrpSpPr>
        <p:grpSpPr>
          <a:xfrm>
            <a:off x="1374626" y="4492274"/>
            <a:ext cx="1831287" cy="1862048"/>
            <a:chOff x="1718441" y="4769608"/>
            <a:chExt cx="1639614" cy="186204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C3EDDF6-8C1A-107D-C787-9F1EA4B35A32}"/>
                </a:ext>
              </a:extLst>
            </p:cNvPr>
            <p:cNvSpPr/>
            <p:nvPr/>
          </p:nvSpPr>
          <p:spPr>
            <a:xfrm>
              <a:off x="1916555" y="4769608"/>
              <a:ext cx="1192958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1500" b="1" dirty="0">
                  <a:ln w="12700">
                    <a:solidFill>
                      <a:srgbClr val="DDDDDD">
                        <a:satMod val="155000"/>
                      </a:srgb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Black" pitchFamily="34" charset="0"/>
                </a:rPr>
                <a:t>Y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18" name="Frame 17">
              <a:extLst>
                <a:ext uri="{FF2B5EF4-FFF2-40B4-BE49-F238E27FC236}">
                  <a16:creationId xmlns:a16="http://schemas.microsoft.com/office/drawing/2014/main" id="{FDBB4534-FBE1-ADA5-FED3-9BA19B1CB8D7}"/>
                </a:ext>
              </a:extLst>
            </p:cNvPr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73CF322-08C6-BD65-536D-84F32F991C5F}"/>
              </a:ext>
            </a:extLst>
          </p:cNvPr>
          <p:cNvGrpSpPr/>
          <p:nvPr/>
        </p:nvGrpSpPr>
        <p:grpSpPr>
          <a:xfrm>
            <a:off x="5262943" y="4492274"/>
            <a:ext cx="1855685" cy="1862048"/>
            <a:chOff x="1718441" y="4769608"/>
            <a:chExt cx="1639614" cy="1862048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B178BAE-214A-AE4E-EDF5-7272C3033E26}"/>
                </a:ext>
              </a:extLst>
            </p:cNvPr>
            <p:cNvSpPr/>
            <p:nvPr/>
          </p:nvSpPr>
          <p:spPr>
            <a:xfrm>
              <a:off x="1916555" y="4769608"/>
              <a:ext cx="1177273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0" b="1" i="0" u="none" strike="noStrike" kern="1200" cap="none" spc="0" normalizeH="0" baseline="0" noProof="0" dirty="0">
                  <a:ln w="12700">
                    <a:solidFill>
                      <a:srgbClr val="DDDDDD">
                        <a:satMod val="155000"/>
                      </a:srgb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Arial Black" pitchFamily="34" charset="0"/>
                  <a:ea typeface="+mn-ea"/>
                  <a:cs typeface="Arial" charset="0"/>
                </a:rPr>
                <a:t>X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1" name="Frame 20">
              <a:extLst>
                <a:ext uri="{FF2B5EF4-FFF2-40B4-BE49-F238E27FC236}">
                  <a16:creationId xmlns:a16="http://schemas.microsoft.com/office/drawing/2014/main" id="{B03452F8-CC2A-56B5-17FF-9B915ED61856}"/>
                </a:ext>
              </a:extLst>
            </p:cNvPr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D2770B0-CA17-BED2-636F-B5324E430950}"/>
              </a:ext>
            </a:extLst>
          </p:cNvPr>
          <p:cNvGrpSpPr/>
          <p:nvPr/>
        </p:nvGrpSpPr>
        <p:grpSpPr>
          <a:xfrm>
            <a:off x="9087120" y="4506628"/>
            <a:ext cx="2081267" cy="1862048"/>
            <a:chOff x="1399744" y="4769608"/>
            <a:chExt cx="1958311" cy="186204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8C073DA-288D-8695-7BBF-C1266C2D80B7}"/>
                </a:ext>
              </a:extLst>
            </p:cNvPr>
            <p:cNvSpPr/>
            <p:nvPr/>
          </p:nvSpPr>
          <p:spPr>
            <a:xfrm>
              <a:off x="1399744" y="4769608"/>
              <a:ext cx="1792165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0" b="1" i="0" u="none" strike="noStrike" kern="1200" cap="none" spc="0" normalizeH="0" baseline="0" noProof="0" dirty="0">
                  <a:ln w="12700">
                    <a:solidFill>
                      <a:srgbClr val="DDDDDD">
                        <a:satMod val="155000"/>
                      </a:srgb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Arial Black" pitchFamily="34" charset="0"/>
                  <a:ea typeface="+mn-ea"/>
                  <a:cs typeface="Arial" charset="0"/>
                </a:rPr>
                <a:t> U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4" name="Frame 23">
              <a:extLst>
                <a:ext uri="{FF2B5EF4-FFF2-40B4-BE49-F238E27FC236}">
                  <a16:creationId xmlns:a16="http://schemas.microsoft.com/office/drawing/2014/main" id="{A33FC268-150B-C4F0-0D1E-94D84C863D41}"/>
                </a:ext>
              </a:extLst>
            </p:cNvPr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F7E67D3-3B8B-B050-C64B-05666A83E282}"/>
              </a:ext>
            </a:extLst>
          </p:cNvPr>
          <p:cNvGrpSpPr/>
          <p:nvPr/>
        </p:nvGrpSpPr>
        <p:grpSpPr>
          <a:xfrm>
            <a:off x="3440092" y="4492274"/>
            <a:ext cx="1639614" cy="1862048"/>
            <a:chOff x="1718441" y="4769608"/>
            <a:chExt cx="1639614" cy="186204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AC415BC-009C-6449-02AB-951441708B9F}"/>
                </a:ext>
              </a:extLst>
            </p:cNvPr>
            <p:cNvSpPr/>
            <p:nvPr/>
          </p:nvSpPr>
          <p:spPr>
            <a:xfrm>
              <a:off x="1916555" y="4769608"/>
              <a:ext cx="1332416" cy="1862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0" b="1" i="0" u="none" strike="noStrike" kern="1200" cap="none" spc="0" normalizeH="0" baseline="0" noProof="0" dirty="0">
                  <a:ln w="12700">
                    <a:solidFill>
                      <a:srgbClr val="DDDDDD">
                        <a:satMod val="155000"/>
                      </a:srgbClr>
                    </a:solidFill>
                    <a:prstDash val="solid"/>
                  </a:ln>
                  <a:solidFill>
                    <a:srgbClr val="000099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Arial Black" pitchFamily="34" charset="0"/>
                  <a:ea typeface="+mn-ea"/>
                  <a:cs typeface="Arial" charset="0"/>
                </a:rPr>
                <a:t>V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7" name="Frame 26">
              <a:extLst>
                <a:ext uri="{FF2B5EF4-FFF2-40B4-BE49-F238E27FC236}">
                  <a16:creationId xmlns:a16="http://schemas.microsoft.com/office/drawing/2014/main" id="{A8E6A1B8-550F-9AE3-8FAD-CA8D5A095F88}"/>
                </a:ext>
              </a:extLst>
            </p:cNvPr>
            <p:cNvSpPr/>
            <p:nvPr/>
          </p:nvSpPr>
          <p:spPr>
            <a:xfrm>
              <a:off x="1718441" y="4769608"/>
              <a:ext cx="1639614" cy="1862048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3E7E3F2E-250E-B682-E0EB-A18BB5094E3F}"/>
              </a:ext>
            </a:extLst>
          </p:cNvPr>
          <p:cNvSpPr txBox="1"/>
          <p:nvPr/>
        </p:nvSpPr>
        <p:spPr>
          <a:xfrm>
            <a:off x="8986088" y="1275637"/>
            <a:ext cx="1758112" cy="923330"/>
          </a:xfrm>
          <a:prstGeom prst="rect">
            <a:avLst/>
          </a:prstGeom>
          <a:solidFill>
            <a:srgbClr val="C00000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ln w="12700">
                  <a:solidFill>
                    <a:srgbClr val="DDDDDD">
                      <a:satMod val="155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Zebra</a:t>
            </a:r>
            <a:endParaRPr kumimoji="0" lang="en-US" sz="5400" b="1" i="0" u="none" strike="noStrike" kern="1200" cap="none" spc="0" normalizeH="0" baseline="0" noProof="0" dirty="0">
              <a:ln w="12700">
                <a:solidFill>
                  <a:srgbClr val="DDDDDD">
                    <a:satMod val="155000"/>
                  </a:srgb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132BCB4-D8B6-43BD-799F-6DDD871D8EA9}"/>
              </a:ext>
            </a:extLst>
          </p:cNvPr>
          <p:cNvSpPr txBox="1"/>
          <p:nvPr/>
        </p:nvSpPr>
        <p:spPr>
          <a:xfrm>
            <a:off x="9539390" y="3257897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DDDDDD">
                      <a:satMod val="15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wrong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DE50714-5593-9BF4-6AF1-BC3950F2B432}"/>
              </a:ext>
            </a:extLst>
          </p:cNvPr>
          <p:cNvSpPr txBox="1"/>
          <p:nvPr/>
        </p:nvSpPr>
        <p:spPr>
          <a:xfrm>
            <a:off x="9538474" y="3257897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DDDDDD">
                      <a:satMod val="15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wrong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D6AEF2C-0F8D-08F7-1FB6-B366247D1551}"/>
              </a:ext>
            </a:extLst>
          </p:cNvPr>
          <p:cNvSpPr txBox="1"/>
          <p:nvPr/>
        </p:nvSpPr>
        <p:spPr>
          <a:xfrm>
            <a:off x="839236" y="3389072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DDDDDD">
                      <a:satMod val="15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wrong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C48FACC-AEEF-D1C3-5A20-E37E922F799D}"/>
              </a:ext>
            </a:extLst>
          </p:cNvPr>
          <p:cNvSpPr txBox="1"/>
          <p:nvPr/>
        </p:nvSpPr>
        <p:spPr>
          <a:xfrm>
            <a:off x="849478" y="3381132"/>
            <a:ext cx="2182297" cy="92333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DDDDDD">
                      <a:satMod val="15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wrong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8F47161-9DE3-7ADA-8A72-5C9840EACCB8}"/>
              </a:ext>
            </a:extLst>
          </p:cNvPr>
          <p:cNvSpPr txBox="1"/>
          <p:nvPr/>
        </p:nvSpPr>
        <p:spPr>
          <a:xfrm>
            <a:off x="377152" y="296407"/>
            <a:ext cx="2300829" cy="1323439"/>
          </a:xfrm>
          <a:prstGeom prst="rect">
            <a:avLst/>
          </a:prstGeom>
          <a:solidFill>
            <a:srgbClr val="66FF33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2700">
                  <a:solidFill>
                    <a:srgbClr val="DDDDDD">
                      <a:satMod val="155000"/>
                    </a:srgbClr>
                  </a:solidFill>
                  <a:prstDash val="solid"/>
                </a:ln>
                <a:solidFill>
                  <a:srgbClr val="94A080">
                    <a:lumMod val="7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Click the right letter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D6071D-E1F7-8F86-A756-4EF18A1CE9EE}"/>
              </a:ext>
            </a:extLst>
          </p:cNvPr>
          <p:cNvSpPr txBox="1"/>
          <p:nvPr/>
        </p:nvSpPr>
        <p:spPr>
          <a:xfrm>
            <a:off x="8986089" y="6664457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45A5ED-9EB8-C4C6-7826-972DC3CAEC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074681" y="64347"/>
            <a:ext cx="2081704" cy="18388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2E1599-A0CF-CEDD-1A16-0B3E9A49B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38" y="4996763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2322270-BCEF-257A-4C0B-B7174E6C69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766" y="983766"/>
            <a:ext cx="5238467" cy="3273499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31877214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3" grpId="0" animBg="1"/>
      <p:bldP spid="30" grpId="0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35" grpId="0" animBg="1"/>
      <p:bldP spid="35" grpId="1" animBg="1"/>
      <p:bldP spid="33" grpId="0" animBg="1"/>
      <p:bldP spid="33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319E4-BC90-3491-08F7-46411FBD2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FBFB374A-5F26-DAFC-DE4C-94ABF6A6870C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615DEC-4176-3CD7-B556-27120272A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EE5D39-DE8D-FA54-78E1-A061E9F2E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F702E3-EF5E-E486-D35D-45C29FE4C5E3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41B535-7104-945B-F65E-FF4DD0D30610}"/>
              </a:ext>
            </a:extLst>
          </p:cNvPr>
          <p:cNvSpPr txBox="1"/>
          <p:nvPr/>
        </p:nvSpPr>
        <p:spPr>
          <a:xfrm>
            <a:off x="3712851" y="691403"/>
            <a:ext cx="4906865" cy="646331"/>
          </a:xfrm>
          <a:prstGeom prst="rect">
            <a:avLst/>
          </a:prstGeom>
          <a:solidFill>
            <a:srgbClr val="C00000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Say,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read and match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D09CE9-FC11-C39D-DAB0-76F1D0C88A93}"/>
              </a:ext>
            </a:extLst>
          </p:cNvPr>
          <p:cNvSpPr txBox="1"/>
          <p:nvPr/>
        </p:nvSpPr>
        <p:spPr>
          <a:xfrm>
            <a:off x="1321707" y="1382949"/>
            <a:ext cx="1876102" cy="830997"/>
          </a:xfrm>
          <a:prstGeom prst="rect">
            <a:avLst/>
          </a:prstGeom>
          <a:solidFill>
            <a:srgbClr val="FFFF00"/>
          </a:solidFill>
          <a:ln w="25400" cap="flat" cmpd="sng" algn="ctr">
            <a:solidFill>
              <a:srgbClr val="4BACC6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yoke</a:t>
            </a:r>
            <a:endParaRPr kumimoji="0" lang="en-US" sz="4800" b="1" i="0" u="none" strike="noStrike" kern="0" cap="none" spc="0" normalizeH="0" baseline="0" noProof="0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prstClr val="black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0544B6-897E-ACA9-7C68-3A6FED571648}"/>
              </a:ext>
            </a:extLst>
          </p:cNvPr>
          <p:cNvSpPr txBox="1"/>
          <p:nvPr/>
        </p:nvSpPr>
        <p:spPr>
          <a:xfrm>
            <a:off x="1292090" y="3321469"/>
            <a:ext cx="1876103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zebra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4C9D37-4DD8-E75C-2E06-2AC71982197D}"/>
              </a:ext>
            </a:extLst>
          </p:cNvPr>
          <p:cNvSpPr txBox="1"/>
          <p:nvPr/>
        </p:nvSpPr>
        <p:spPr>
          <a:xfrm>
            <a:off x="1321707" y="4324392"/>
            <a:ext cx="1876103" cy="830997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rgbClr val="4BACC6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vase</a:t>
            </a:r>
            <a:endParaRPr kumimoji="0" lang="en-US" sz="4800" b="1" i="0" u="none" strike="noStrike" kern="0" cap="none" spc="0" normalizeH="0" baseline="0" noProof="0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prstClr val="black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241EDE-2291-852C-AAC6-0C502793C3CA}"/>
              </a:ext>
            </a:extLst>
          </p:cNvPr>
          <p:cNvSpPr txBox="1"/>
          <p:nvPr/>
        </p:nvSpPr>
        <p:spPr>
          <a:xfrm>
            <a:off x="1317883" y="5289244"/>
            <a:ext cx="1846487" cy="830997"/>
          </a:xfrm>
          <a:prstGeom prst="rect">
            <a:avLst/>
          </a:prstGeom>
          <a:solidFill>
            <a:srgbClr val="FF00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whale</a:t>
            </a:r>
            <a:endParaRPr kumimoji="0" lang="en-US" sz="4800" b="1" i="0" u="none" strike="noStrike" kern="0" cap="none" spc="0" normalizeH="0" baseline="0" noProof="0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prstClr val="black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7E8195-28EB-AD5D-3C3E-9DA72447B38E}"/>
              </a:ext>
            </a:extLst>
          </p:cNvPr>
          <p:cNvSpPr txBox="1"/>
          <p:nvPr/>
        </p:nvSpPr>
        <p:spPr>
          <a:xfrm>
            <a:off x="1321707" y="2441657"/>
            <a:ext cx="1876102" cy="707886"/>
          </a:xfrm>
          <a:prstGeom prst="rect">
            <a:avLst/>
          </a:prstGeom>
          <a:solidFill>
            <a:srgbClr val="89EAEF"/>
          </a:solidFill>
          <a:ln w="25400" cap="flat" cmpd="sng" algn="ctr">
            <a:solidFill>
              <a:srgbClr val="4BACC6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+mn-cs"/>
              </a:rPr>
              <a:t>uniform</a:t>
            </a:r>
            <a:endParaRPr kumimoji="0" lang="en-US" sz="4000" b="1" i="0" u="none" strike="noStrike" kern="0" cap="none" spc="0" normalizeH="0" baseline="0" noProof="0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prstClr val="black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 Narrow" pitchFamily="34" charset="0"/>
              <a:cs typeface="+mn-cs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0323AD8-D201-B656-7F0B-9C7B3F87F127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3197810" y="1913656"/>
            <a:ext cx="5454800" cy="2826235"/>
          </a:xfrm>
          <a:prstGeom prst="straightConnector1">
            <a:avLst/>
          </a:prstGeom>
          <a:noFill/>
          <a:ln w="571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BC2CE86-A85A-150F-2CA0-87E6FE9DFA79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3164370" y="3619823"/>
            <a:ext cx="5484416" cy="2084920"/>
          </a:xfrm>
          <a:prstGeom prst="straightConnector1">
            <a:avLst/>
          </a:prstGeom>
          <a:noFill/>
          <a:ln w="571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7AE6726-7DF6-15F8-DFC1-F0A51ADAC4B6}"/>
              </a:ext>
            </a:extLst>
          </p:cNvPr>
          <p:cNvCxnSpPr>
            <a:cxnSpLocks/>
            <a:stCxn id="3" idx="3"/>
          </p:cNvCxnSpPr>
          <p:nvPr/>
        </p:nvCxnSpPr>
        <p:spPr>
          <a:xfrm>
            <a:off x="3197809" y="1798448"/>
            <a:ext cx="5454802" cy="3054653"/>
          </a:xfrm>
          <a:prstGeom prst="straightConnector1">
            <a:avLst/>
          </a:prstGeom>
          <a:noFill/>
          <a:ln w="571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AC6BF13-DF60-3FFE-42A4-04917D89A6F6}"/>
              </a:ext>
            </a:extLst>
          </p:cNvPr>
          <p:cNvCxnSpPr>
            <a:cxnSpLocks/>
          </p:cNvCxnSpPr>
          <p:nvPr/>
        </p:nvCxnSpPr>
        <p:spPr>
          <a:xfrm flipV="1">
            <a:off x="3168194" y="2835083"/>
            <a:ext cx="5484417" cy="1043724"/>
          </a:xfrm>
          <a:prstGeom prst="straightConnector1">
            <a:avLst/>
          </a:prstGeom>
          <a:noFill/>
          <a:ln w="571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F2CEFF1-E58B-6CA5-5C54-55FE47E3BF85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3197809" y="2795600"/>
            <a:ext cx="5487696" cy="3063482"/>
          </a:xfrm>
          <a:prstGeom prst="straightConnector1">
            <a:avLst/>
          </a:prstGeom>
          <a:noFill/>
          <a:ln w="571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0821C6E0-8915-8D90-36B0-63327D2214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017" y="5361780"/>
            <a:ext cx="1624729" cy="75846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7F6FB50-1062-268A-3761-30661CB109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610" y="4410240"/>
            <a:ext cx="1625960" cy="830997"/>
          </a:xfrm>
          <a:prstGeom prst="rect">
            <a:avLst/>
          </a:prstGeom>
          <a:solidFill>
            <a:srgbClr val="D97828">
              <a:lumMod val="20000"/>
              <a:lumOff val="80000"/>
            </a:srgbClr>
          </a:solidFill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B690389-2244-B804-5008-F994B3A668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684" y="3413020"/>
            <a:ext cx="1658855" cy="82760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151E1AE-EB08-60AD-94CE-5EFD788077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994" y="2480938"/>
            <a:ext cx="1619545" cy="822551"/>
          </a:xfrm>
          <a:prstGeom prst="rect">
            <a:avLst/>
          </a:prstGeom>
          <a:solidFill>
            <a:srgbClr val="89EAEF"/>
          </a:solidFill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A04DC37-D943-759C-D689-B2D10614AA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505" y="1558811"/>
            <a:ext cx="1622753" cy="84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39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00"/>
                            </p:stCondLst>
                            <p:childTnLst>
                              <p:par>
                                <p:cTn id="7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8" grpId="0" animBg="1"/>
      <p:bldP spid="10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97223" y="5773270"/>
            <a:ext cx="11792533" cy="860611"/>
            <a:chOff x="171405" y="3467100"/>
            <a:chExt cx="11859230" cy="1104900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171405" y="3467100"/>
              <a:ext cx="3288971" cy="110490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3460376" y="3467100"/>
              <a:ext cx="3288971" cy="110490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10038318" y="3467100"/>
              <a:ext cx="1992317" cy="1104900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6749347" y="3467100"/>
              <a:ext cx="3288971" cy="1104900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23" y="140992"/>
            <a:ext cx="11792533" cy="639613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966950" y="1386507"/>
            <a:ext cx="6253078" cy="259609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srgbClr val="CC0099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Good bye every 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srgbClr val="CC0099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Thanks to all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srgbClr val="CC0099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srgbClr val="CC0099"/>
                  </a:solidFill>
                  <a:prstDash val="solid"/>
                </a:ln>
                <a:solidFill>
                  <a:srgbClr val="FF3399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See you again…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3D3497-2848-6A69-5697-99BDF02E01D1}"/>
              </a:ext>
            </a:extLst>
          </p:cNvPr>
          <p:cNvSpPr txBox="1"/>
          <p:nvPr/>
        </p:nvSpPr>
        <p:spPr>
          <a:xfrm>
            <a:off x="7382155" y="6611779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</a:t>
            </a:r>
            <a:r>
              <a:rPr lang="en-US" sz="1000" dirty="0">
                <a:latin typeface="NikoshBAN" panose="02000000000000000000" pitchFamily="2" charset="0"/>
                <a:cs typeface="NikoshBAN" panose="02000000000000000000" pitchFamily="2" charset="0"/>
              </a:rPr>
              <a:t>Rajib Dutta. </a:t>
            </a:r>
            <a:r>
              <a:rPr lang="en-US" sz="1000" dirty="0" err="1">
                <a:latin typeface="NikoshBAN" panose="02000000000000000000" pitchFamily="2" charset="0"/>
                <a:cs typeface="NikoshBAN" panose="02000000000000000000" pitchFamily="2" charset="0"/>
              </a:rPr>
              <a:t>Bhingrool</a:t>
            </a:r>
            <a:r>
              <a:rPr lang="en-US" sz="1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000" dirty="0" err="1">
                <a:latin typeface="NikoshBAN" panose="02000000000000000000" pitchFamily="2" charset="0"/>
                <a:cs typeface="NikoshBAN" panose="02000000000000000000" pitchFamily="2" charset="0"/>
              </a:rPr>
              <a:t>gps</a:t>
            </a:r>
            <a:r>
              <a:rPr lang="en-US" sz="1000" dirty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1000" dirty="0" err="1">
                <a:latin typeface="NikoshBAN" panose="02000000000000000000" pitchFamily="2" charset="0"/>
                <a:cs typeface="NikoshBAN" panose="02000000000000000000" pitchFamily="2" charset="0"/>
              </a:rPr>
              <a:t>Anowara</a:t>
            </a:r>
            <a:r>
              <a:rPr lang="en-US" sz="1000" dirty="0">
                <a:latin typeface="NikoshBAN" panose="02000000000000000000" pitchFamily="2" charset="0"/>
                <a:cs typeface="NikoshBAN" panose="02000000000000000000" pitchFamily="2" charset="0"/>
              </a:rPr>
              <a:t>*. </a:t>
            </a:r>
            <a:r>
              <a:rPr lang="en-US" sz="1000" dirty="0" err="1">
                <a:latin typeface="NikoshBAN" panose="02000000000000000000" pitchFamily="2" charset="0"/>
                <a:cs typeface="NikoshBAN" panose="02000000000000000000" pitchFamily="2" charset="0"/>
              </a:rPr>
              <a:t>Ctg</a:t>
            </a:r>
            <a:r>
              <a:rPr lang="en-US" sz="1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6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2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83018" y="697323"/>
            <a:ext cx="7754213" cy="92333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Let’s  we sing a song.</a:t>
            </a:r>
          </a:p>
        </p:txBody>
      </p:sp>
      <p:sp>
        <p:nvSpPr>
          <p:cNvPr id="7" name="Frame 6"/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45880" y="6641047"/>
            <a:ext cx="69998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itchFamily="34" charset="0"/>
              </a:rPr>
              <a:t>Md. </a:t>
            </a:r>
            <a:r>
              <a:rPr lang="en-US" sz="1400" dirty="0" err="1">
                <a:latin typeface="Arial Narrow" pitchFamily="34" charset="0"/>
              </a:rPr>
              <a:t>Mofakkarul</a:t>
            </a:r>
            <a:r>
              <a:rPr lang="en-US" sz="1400" dirty="0">
                <a:latin typeface="Arial Narrow" pitchFamily="34" charset="0"/>
              </a:rPr>
              <a:t> </a:t>
            </a:r>
            <a:r>
              <a:rPr lang="en-US" sz="1400" dirty="0" err="1">
                <a:latin typeface="Arial Narrow" pitchFamily="34" charset="0"/>
              </a:rPr>
              <a:t>Alam</a:t>
            </a:r>
            <a:r>
              <a:rPr lang="en-US" sz="1400" dirty="0">
                <a:latin typeface="Arial Narrow" pitchFamily="34" charset="0"/>
              </a:rPr>
              <a:t>, Assistant Teacher, </a:t>
            </a:r>
            <a:r>
              <a:rPr lang="en-US" sz="1400" dirty="0" err="1">
                <a:latin typeface="Arial Narrow" pitchFamily="34" charset="0"/>
              </a:rPr>
              <a:t>Goraduba</a:t>
            </a:r>
            <a:r>
              <a:rPr lang="en-US" sz="1400" dirty="0">
                <a:latin typeface="Arial Narrow" pitchFamily="34" charset="0"/>
              </a:rPr>
              <a:t> govt. Primary School, </a:t>
            </a:r>
            <a:r>
              <a:rPr lang="en-US" sz="1400" dirty="0" err="1">
                <a:latin typeface="Arial Narrow" pitchFamily="34" charset="0"/>
              </a:rPr>
              <a:t>Kendua</a:t>
            </a:r>
            <a:r>
              <a:rPr lang="en-US" sz="1400" dirty="0">
                <a:latin typeface="Arial Narrow" pitchFamily="34" charset="0"/>
              </a:rPr>
              <a:t>, </a:t>
            </a:r>
            <a:r>
              <a:rPr lang="en-US" sz="1400" dirty="0" err="1">
                <a:latin typeface="Arial Narrow" pitchFamily="34" charset="0"/>
              </a:rPr>
              <a:t>Netrokona</a:t>
            </a:r>
            <a:r>
              <a:rPr lang="en-US" sz="1400" dirty="0">
                <a:latin typeface="Arial Narrow" pitchFamily="34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30520" y="2722376"/>
            <a:ext cx="9259207" cy="304698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Good Morning, Good Morning </a:t>
            </a:r>
          </a:p>
          <a:p>
            <a:r>
              <a:rPr lang="en-US" sz="48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How are you today? </a:t>
            </a:r>
          </a:p>
          <a:p>
            <a:r>
              <a:rPr lang="en-US" sz="48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I am fine ,     I am fine </a:t>
            </a:r>
          </a:p>
          <a:p>
            <a:r>
              <a:rPr lang="en-US" sz="48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I   wish   you   a   good   day.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80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1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400"/>
                            </p:stCondLst>
                            <p:childTnLst>
                              <p:par>
                                <p:cTn id="19" presetID="2" presetClass="entr" presetSubtype="1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900"/>
                            </p:stCondLst>
                            <p:childTnLst>
                              <p:par>
                                <p:cTn id="24" presetID="2" presetClass="entr" presetSubtype="1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600"/>
                            </p:stCondLst>
                            <p:childTnLst>
                              <p:par>
                                <p:cTn id="29" presetID="2" presetClass="entr" presetSubtype="1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8DB56-0942-81A5-0E38-407A74D15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970C64DC-7EC6-6A51-5E2E-DD7DD807A86C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82E606-EAFA-151C-1FA7-13F961496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07B0B3-F603-8097-8A07-D5B3FF0895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0AD4D0-4D11-40AA-28E3-0AE05113D6CA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*Rajib Dutta. </a:t>
            </a:r>
            <a:r>
              <a:rPr lang="en-US" sz="1000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Bhingrool</a:t>
            </a:r>
            <a:r>
              <a:rPr lang="en-US" sz="1000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000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gps</a:t>
            </a:r>
            <a:r>
              <a:rPr lang="en-US" sz="1000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1000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Anowara</a:t>
            </a:r>
            <a:r>
              <a:rPr lang="en-US" sz="1000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*. </a:t>
            </a:r>
            <a:r>
              <a:rPr lang="en-US" sz="1000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Ctg</a:t>
            </a:r>
            <a:r>
              <a:rPr lang="en-US" sz="1000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0" name="Horizontal Scroll 1">
            <a:extLst>
              <a:ext uri="{FF2B5EF4-FFF2-40B4-BE49-F238E27FC236}">
                <a16:creationId xmlns:a16="http://schemas.microsoft.com/office/drawing/2014/main" id="{E9111873-CE34-82F1-4750-813174C4A72A}"/>
              </a:ext>
            </a:extLst>
          </p:cNvPr>
          <p:cNvSpPr/>
          <p:nvPr/>
        </p:nvSpPr>
        <p:spPr>
          <a:xfrm>
            <a:off x="814645" y="1704926"/>
            <a:ext cx="7703283" cy="4177553"/>
          </a:xfrm>
          <a:prstGeom prst="horizontalScroll">
            <a:avLst>
              <a:gd name="adj" fmla="val 16766"/>
            </a:avLst>
          </a:prstGeom>
          <a:solidFill>
            <a:srgbClr val="FF00FF"/>
          </a:solidFill>
          <a:ln w="57150" cap="flat" cmpd="sng" algn="ctr">
            <a:solidFill>
              <a:srgbClr val="00009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Black" pitchFamily="34" charset="0"/>
                <a:ea typeface="+mn-ea"/>
                <a:cs typeface="Nikosh" pitchFamily="2" charset="0"/>
              </a:rPr>
              <a:t>Class : Two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Black" pitchFamily="34" charset="0"/>
                <a:ea typeface="+mn-ea"/>
                <a:cs typeface="Nikosh" pitchFamily="2" charset="0"/>
              </a:rPr>
              <a:t>Subject : English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Black" pitchFamily="34" charset="0"/>
                <a:ea typeface="+mn-ea"/>
                <a:cs typeface="Nikosh" pitchFamily="2" charset="0"/>
              </a:rPr>
              <a:t>Time : 45 minute </a:t>
            </a:r>
            <a:r>
              <a:rPr kumimoji="0" lang="en-US" sz="5400" b="1" i="0" u="none" strike="noStrike" kern="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Black" pitchFamily="34" charset="0"/>
                <a:ea typeface="+mn-ea"/>
                <a:cs typeface="Nikosh" pitchFamily="2" charset="0"/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D18857-1286-307E-6B7C-80C501930E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112" y="1704926"/>
            <a:ext cx="2720243" cy="347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7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1EFDD-4ED0-680D-A6FA-8B7731664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D0F53F6B-2DD9-01DF-12EA-015394B2B072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F0F8AC-A139-8139-9346-6A8BD7249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BC0576-ECB0-8E38-C58C-96E4300FD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E79618-318C-560B-2BCE-1080C7209DE3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ABEEDE-9D7F-5E55-BB43-C8B2BB5E0070}"/>
              </a:ext>
            </a:extLst>
          </p:cNvPr>
          <p:cNvSpPr/>
          <p:nvPr/>
        </p:nvSpPr>
        <p:spPr>
          <a:xfrm>
            <a:off x="996605" y="978301"/>
            <a:ext cx="10461813" cy="830997"/>
          </a:xfrm>
          <a:prstGeom prst="rect">
            <a:avLst/>
          </a:prstGeom>
          <a:solidFill>
            <a:srgbClr val="66FFCC"/>
          </a:solidFill>
          <a:ln w="25400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What can you see in the pictures?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DFEBBE-2A76-A6A1-1DE4-5031ABCA7379}"/>
              </a:ext>
            </a:extLst>
          </p:cNvPr>
          <p:cNvSpPr/>
          <p:nvPr/>
        </p:nvSpPr>
        <p:spPr>
          <a:xfrm>
            <a:off x="770642" y="5167293"/>
            <a:ext cx="10569810" cy="707886"/>
          </a:xfrm>
          <a:prstGeom prst="rect">
            <a:avLst/>
          </a:prstGeom>
          <a:solidFill>
            <a:srgbClr val="FFFF00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Uniform, </a:t>
            </a:r>
            <a:r>
              <a:rPr lang="en-US" sz="4000" b="1" kern="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Vase</a:t>
            </a:r>
            <a:r>
              <a:rPr lang="en-US" sz="4000" b="1" kern="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b="1" kern="0" dirty="0">
                <a:solidFill>
                  <a:srgbClr val="00CC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Whale</a:t>
            </a:r>
            <a:r>
              <a:rPr lang="en-US" sz="4000" b="1" kern="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b="1" kern="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X-ray</a:t>
            </a:r>
            <a:r>
              <a:rPr lang="en-US" sz="4000" b="1" kern="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Yoke, </a:t>
            </a:r>
            <a:r>
              <a:rPr lang="en-US" sz="4000" b="1" kern="0" dirty="0">
                <a:solidFill>
                  <a:srgbClr val="FF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Zebra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5FB1C4-E209-BEA9-B1B9-ED93969B78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42" y="2728054"/>
            <a:ext cx="1624729" cy="226058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A93839-194A-F4F3-8456-BE1B2BA46A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978" y="2728053"/>
            <a:ext cx="1848140" cy="226058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1C9CBC4-267D-D3CF-DF05-94E21D6000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346" y="2769118"/>
            <a:ext cx="1577314" cy="22195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B36A0C3-F39B-1F33-0D47-ED940333B0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329" y="1998661"/>
            <a:ext cx="1577314" cy="2240051"/>
          </a:xfrm>
          <a:prstGeom prst="rect">
            <a:avLst/>
          </a:prstGeom>
          <a:solidFill>
            <a:srgbClr val="89EAEF"/>
          </a:solidFill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64E5096-D75B-4E57-7310-B132460603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340" y="1998661"/>
            <a:ext cx="1722231" cy="22195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1E52057-1C44-AE11-C5BE-4A744B97A72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766" y="2002095"/>
            <a:ext cx="1854817" cy="225251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3B1ABAC-427E-F5F5-0421-575518BADEBA}"/>
              </a:ext>
            </a:extLst>
          </p:cNvPr>
          <p:cNvSpPr txBox="1"/>
          <p:nvPr/>
        </p:nvSpPr>
        <p:spPr>
          <a:xfrm>
            <a:off x="711700" y="2117888"/>
            <a:ext cx="1722231" cy="523220"/>
          </a:xfrm>
          <a:prstGeom prst="rect">
            <a:avLst/>
          </a:prstGeom>
          <a:solidFill>
            <a:srgbClr val="FF00FF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Uniform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4685133-624E-535E-7DC0-A25B10B46A8D}"/>
              </a:ext>
            </a:extLst>
          </p:cNvPr>
          <p:cNvSpPr txBox="1"/>
          <p:nvPr/>
        </p:nvSpPr>
        <p:spPr>
          <a:xfrm>
            <a:off x="2552961" y="4382632"/>
            <a:ext cx="1722231" cy="523220"/>
          </a:xfrm>
          <a:prstGeom prst="rect">
            <a:avLst/>
          </a:prstGeom>
          <a:solidFill>
            <a:srgbClr val="FF00FF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Vase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575F06A-D7BE-BCCE-7706-27BBE21385F3}"/>
              </a:ext>
            </a:extLst>
          </p:cNvPr>
          <p:cNvSpPr txBox="1"/>
          <p:nvPr/>
        </p:nvSpPr>
        <p:spPr>
          <a:xfrm>
            <a:off x="4511846" y="2058598"/>
            <a:ext cx="1722231" cy="523220"/>
          </a:xfrm>
          <a:prstGeom prst="rect">
            <a:avLst/>
          </a:prstGeom>
          <a:solidFill>
            <a:srgbClr val="FF00FF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Whale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901FE8E-FBD4-C5CB-7E3F-CBE4481A3EDC}"/>
              </a:ext>
            </a:extLst>
          </p:cNvPr>
          <p:cNvSpPr txBox="1"/>
          <p:nvPr/>
        </p:nvSpPr>
        <p:spPr>
          <a:xfrm>
            <a:off x="6392340" y="4316943"/>
            <a:ext cx="1722231" cy="523220"/>
          </a:xfrm>
          <a:prstGeom prst="rect">
            <a:avLst/>
          </a:prstGeom>
          <a:solidFill>
            <a:srgbClr val="FF00FF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X-ray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8F8F51E-B112-AA19-C510-ACB9DA8A5794}"/>
              </a:ext>
            </a:extLst>
          </p:cNvPr>
          <p:cNvSpPr txBox="1"/>
          <p:nvPr/>
        </p:nvSpPr>
        <p:spPr>
          <a:xfrm>
            <a:off x="8133204" y="2150569"/>
            <a:ext cx="1722231" cy="523220"/>
          </a:xfrm>
          <a:prstGeom prst="rect">
            <a:avLst/>
          </a:prstGeom>
          <a:solidFill>
            <a:srgbClr val="FF00FF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Yoke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BF339D3-B02A-8782-C116-746F1A6EB01C}"/>
              </a:ext>
            </a:extLst>
          </p:cNvPr>
          <p:cNvSpPr txBox="1"/>
          <p:nvPr/>
        </p:nvSpPr>
        <p:spPr>
          <a:xfrm>
            <a:off x="9855435" y="4316943"/>
            <a:ext cx="1722231" cy="523220"/>
          </a:xfrm>
          <a:prstGeom prst="rect">
            <a:avLst/>
          </a:prstGeom>
          <a:solidFill>
            <a:srgbClr val="FF00FF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Zebra</a:t>
            </a:r>
          </a:p>
        </p:txBody>
      </p:sp>
    </p:spTree>
    <p:extLst>
      <p:ext uri="{BB962C8B-B14F-4D97-AF65-F5344CB8AC3E}">
        <p14:creationId xmlns:p14="http://schemas.microsoft.com/office/powerpoint/2010/main" val="248382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4709F-D0FA-3576-3D99-BF8C8533F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975A8D1C-9204-E3D4-1BE3-BBD010BC8C05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6BFDF3-BED0-1073-E4AD-BCF903E4C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9C6F16-B4EB-8FC5-AD5C-AEF26698D1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10AD4D-1CAB-B1C9-4400-2045CE553D09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8A8877-23AE-AC90-CD98-99B87779A0F8}"/>
              </a:ext>
            </a:extLst>
          </p:cNvPr>
          <p:cNvSpPr/>
          <p:nvPr/>
        </p:nvSpPr>
        <p:spPr>
          <a:xfrm>
            <a:off x="2924765" y="670692"/>
            <a:ext cx="5562600" cy="1066800"/>
          </a:xfrm>
          <a:prstGeom prst="rect">
            <a:avLst/>
          </a:prstGeom>
          <a:solidFill>
            <a:srgbClr val="FFFF00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Today’s lesson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EB624D-075E-7167-00B2-E22F9B7C7F41}"/>
              </a:ext>
            </a:extLst>
          </p:cNvPr>
          <p:cNvSpPr/>
          <p:nvPr/>
        </p:nvSpPr>
        <p:spPr>
          <a:xfrm>
            <a:off x="2958118" y="1942690"/>
            <a:ext cx="5288627" cy="1015663"/>
          </a:xfrm>
          <a:prstGeom prst="rect">
            <a:avLst/>
          </a:prstGeom>
          <a:solidFill>
            <a:srgbClr val="FF00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Alphabet  </a:t>
            </a:r>
            <a:r>
              <a:rPr lang="en-US" sz="6000" b="1" kern="0" dirty="0" err="1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  <a:cs typeface="+mn-cs"/>
              </a:rPr>
              <a:t>Uu</a:t>
            </a:r>
            <a:r>
              <a:rPr kumimoji="0" lang="en-US" sz="6000" b="1" i="0" u="none" strike="noStrike" kern="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-</a:t>
            </a:r>
            <a:r>
              <a:rPr kumimoji="0" lang="en-US" sz="6000" b="1" i="0" u="none" strike="noStrike" kern="0" cap="none" spc="0" normalizeH="0" baseline="0" noProof="0" dirty="0" err="1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Zz</a:t>
            </a:r>
            <a:endParaRPr kumimoji="0" lang="en-US" sz="6000" b="1" i="0" u="none" strike="noStrike" kern="0" cap="none" spc="0" normalizeH="0" baseline="0" noProof="0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265B0E-52E5-82DF-E7D1-52950C49207F}"/>
              </a:ext>
            </a:extLst>
          </p:cNvPr>
          <p:cNvSpPr txBox="1"/>
          <p:nvPr/>
        </p:nvSpPr>
        <p:spPr>
          <a:xfrm>
            <a:off x="3223484" y="4317714"/>
            <a:ext cx="4953462" cy="1754326"/>
          </a:xfrm>
          <a:prstGeom prst="rect">
            <a:avLst/>
          </a:prstGeom>
          <a:solidFill>
            <a:srgbClr val="89EAEF"/>
          </a:soli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Nikosh" pitchFamily="2" charset="0"/>
              </a:rPr>
              <a:t>   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Unit		: 	2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Lesson	        : 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Page		: </a:t>
            </a:r>
            <a:r>
              <a:rPr lang="en-US" sz="36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25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2C63CE-48FD-B925-2B51-B5EFA4C58502}"/>
              </a:ext>
            </a:extLst>
          </p:cNvPr>
          <p:cNvSpPr txBox="1"/>
          <p:nvPr/>
        </p:nvSpPr>
        <p:spPr>
          <a:xfrm>
            <a:off x="1228016" y="2958353"/>
            <a:ext cx="8748829" cy="1015663"/>
          </a:xfrm>
          <a:prstGeom prst="rect">
            <a:avLst/>
          </a:prstGeom>
          <a:solidFill>
            <a:srgbClr val="66FFCC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FF0000"/>
                </a:solidFill>
              </a:rPr>
              <a:t>Uu</a:t>
            </a:r>
            <a:r>
              <a:rPr lang="en-US" sz="6000" b="1" dirty="0">
                <a:solidFill>
                  <a:srgbClr val="FF0000"/>
                </a:solidFill>
              </a:rPr>
              <a:t>  </a:t>
            </a:r>
            <a:r>
              <a:rPr lang="en-US" sz="6000" b="1" dirty="0" err="1">
                <a:solidFill>
                  <a:srgbClr val="FF0000"/>
                </a:solidFill>
              </a:rPr>
              <a:t>Vv</a:t>
            </a:r>
            <a:r>
              <a:rPr lang="en-US" sz="6000" b="1" dirty="0">
                <a:solidFill>
                  <a:srgbClr val="FF0000"/>
                </a:solidFill>
              </a:rPr>
              <a:t>  Ww  </a:t>
            </a:r>
            <a:r>
              <a:rPr lang="en-US" sz="6000" b="1" dirty="0" err="1">
                <a:solidFill>
                  <a:srgbClr val="FF0000"/>
                </a:solidFill>
              </a:rPr>
              <a:t>Xx</a:t>
            </a:r>
            <a:r>
              <a:rPr lang="en-US" sz="6000" b="1" dirty="0">
                <a:solidFill>
                  <a:srgbClr val="FF0000"/>
                </a:solidFill>
              </a:rPr>
              <a:t>  </a:t>
            </a:r>
            <a:r>
              <a:rPr lang="en-US" sz="6000" b="1" dirty="0" err="1">
                <a:solidFill>
                  <a:srgbClr val="FF0000"/>
                </a:solidFill>
              </a:rPr>
              <a:t>Yy</a:t>
            </a:r>
            <a:r>
              <a:rPr lang="en-US" sz="6000" b="1" dirty="0">
                <a:solidFill>
                  <a:srgbClr val="FF0000"/>
                </a:solidFill>
              </a:rPr>
              <a:t>   </a:t>
            </a:r>
            <a:r>
              <a:rPr lang="en-US" sz="6000" b="1" dirty="0" err="1">
                <a:solidFill>
                  <a:srgbClr val="FF0000"/>
                </a:solidFill>
              </a:rPr>
              <a:t>Zz</a:t>
            </a:r>
            <a:r>
              <a:rPr lang="en-US" sz="6000" b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56120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417FA-3CC9-5194-C944-CCD72A2A6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19CF49CC-6A25-FB9F-FFEA-DF7CC2DC4550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319A82-6DFC-8ED7-0C54-7F561BEA0D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94236C-6066-910B-C0A7-0BDE23219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6E2B03-71D6-3212-BCEE-EEBBFD75C69B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D547364-5B26-CE37-F074-64EB989046C7}"/>
              </a:ext>
            </a:extLst>
          </p:cNvPr>
          <p:cNvSpPr/>
          <p:nvPr/>
        </p:nvSpPr>
        <p:spPr>
          <a:xfrm>
            <a:off x="3314010" y="925853"/>
            <a:ext cx="5578771" cy="923330"/>
          </a:xfrm>
          <a:prstGeom prst="rect">
            <a:avLst/>
          </a:prstGeom>
          <a:solidFill>
            <a:srgbClr val="FFFF00"/>
          </a:solidFill>
          <a:ln w="25400" cap="flat" cmpd="sng" algn="ctr">
            <a:solidFill>
              <a:srgbClr val="4BACC6"/>
            </a:solidFill>
            <a:prstDash val="solid"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Miriam Fixed" pitchFamily="49" charset="-79"/>
              </a:rPr>
              <a:t>Learning outcomes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D42B26-11C2-7537-7C86-CA1B9D89E6C4}"/>
              </a:ext>
            </a:extLst>
          </p:cNvPr>
          <p:cNvSpPr txBox="1"/>
          <p:nvPr/>
        </p:nvSpPr>
        <p:spPr>
          <a:xfrm>
            <a:off x="1368055" y="2414023"/>
            <a:ext cx="9470683" cy="646331"/>
          </a:xfrm>
          <a:prstGeom prst="rect">
            <a:avLst/>
          </a:prstGeom>
          <a:solidFill>
            <a:srgbClr val="FF00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At the end of the lesson students will be able to-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9EE68B-47D0-2E21-D30D-95550DFBAFE3}"/>
              </a:ext>
            </a:extLst>
          </p:cNvPr>
          <p:cNvSpPr txBox="1"/>
          <p:nvPr/>
        </p:nvSpPr>
        <p:spPr>
          <a:xfrm>
            <a:off x="1115718" y="3625194"/>
            <a:ext cx="9960562" cy="1938992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1.1.1 become familiar with English sounds by listening to common English words.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1.1.1 repeat after the teacher simple words and phrases with proper sounds and stress.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1.1.2 say simple words and phrases with proper sounds and stress.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1.2.1recognize and read the alphabet both small and capital (non-cursive).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1.3.1 recognize and read the name of objects having the same initial and final sounds. 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338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1EB53-2D14-9B02-5606-769E6A20B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5D4CD28E-9999-4ABD-315D-86AC57C62A7C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3D26C7-4521-BCC9-01B5-78E319C4BE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F832536-F968-BA68-39AE-A92F386D8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BA2000-0DBD-2865-4F81-EEC1195DA278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FFEBB9-F6E8-75EF-286B-0132BB537C1A}"/>
              </a:ext>
            </a:extLst>
          </p:cNvPr>
          <p:cNvSpPr txBox="1"/>
          <p:nvPr/>
        </p:nvSpPr>
        <p:spPr>
          <a:xfrm>
            <a:off x="6982634" y="1040075"/>
            <a:ext cx="2866171" cy="2646878"/>
          </a:xfrm>
          <a:prstGeom prst="rect">
            <a:avLst/>
          </a:prstGeom>
          <a:solidFill>
            <a:srgbClr val="89EAEF"/>
          </a:solidFill>
        </p:spPr>
        <p:txBody>
          <a:bodyPr wrap="square" rtlCol="0">
            <a:spAutoFit/>
          </a:bodyPr>
          <a:lstStyle/>
          <a:p>
            <a:r>
              <a:rPr lang="en-US" sz="16600" b="1" dirty="0" err="1">
                <a:solidFill>
                  <a:prstClr val="black"/>
                </a:solidFill>
                <a:latin typeface="Century Gothic" pitchFamily="34" charset="0"/>
              </a:rPr>
              <a:t>Uu</a:t>
            </a:r>
            <a:endParaRPr lang="en-US" sz="166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5C06CD-4A1F-85B3-44F2-FC3E166D98F2}"/>
              </a:ext>
            </a:extLst>
          </p:cNvPr>
          <p:cNvSpPr txBox="1"/>
          <p:nvPr/>
        </p:nvSpPr>
        <p:spPr>
          <a:xfrm>
            <a:off x="5489268" y="3698145"/>
            <a:ext cx="5817165" cy="1938992"/>
          </a:xfrm>
          <a:prstGeom prst="rect">
            <a:avLst/>
          </a:prstGeom>
          <a:solidFill>
            <a:srgbClr val="FF00FF"/>
          </a:solidFill>
        </p:spPr>
        <p:txBody>
          <a:bodyPr wrap="square" rtlCol="0">
            <a:spAutoFit/>
          </a:bodyPr>
          <a:lstStyle/>
          <a:p>
            <a:r>
              <a:rPr lang="en-US" sz="12000" b="1" dirty="0">
                <a:solidFill>
                  <a:srgbClr val="C00000"/>
                </a:solidFill>
                <a:latin typeface="Century Gothic" pitchFamily="34" charset="0"/>
              </a:rPr>
              <a:t>Uniform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2447AE-1498-A267-4810-07AE471A5419}"/>
              </a:ext>
            </a:extLst>
          </p:cNvPr>
          <p:cNvSpPr txBox="1"/>
          <p:nvPr/>
        </p:nvSpPr>
        <p:spPr>
          <a:xfrm>
            <a:off x="1085506" y="1128464"/>
            <a:ext cx="5177412" cy="707886"/>
          </a:xfrm>
          <a:prstGeom prst="rect">
            <a:avLst/>
          </a:prstGeom>
          <a:solidFill>
            <a:srgbClr val="FFFF00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Look listen and say-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5527122-D4BC-6B0D-93EE-01B1DD4694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776" y="1997143"/>
            <a:ext cx="3501668" cy="386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6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B78BB-25DD-487F-2A47-1A4B5549E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20DCC077-F68C-9D36-C04B-B33DA258F365}"/>
              </a:ext>
            </a:extLst>
          </p:cNvPr>
          <p:cNvSpPr/>
          <p:nvPr/>
        </p:nvSpPr>
        <p:spPr>
          <a:xfrm>
            <a:off x="-3415" y="4215"/>
            <a:ext cx="12209930" cy="6866873"/>
          </a:xfrm>
          <a:prstGeom prst="frame">
            <a:avLst>
              <a:gd name="adj1" fmla="val 257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0BBD48-E771-196D-F397-A15B163051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855" y="403242"/>
            <a:ext cx="2081704" cy="18388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7F77B0-C827-0CF1-2E3B-E86348E025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022116" y="4782756"/>
            <a:ext cx="1973406" cy="1743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0B98C8-6AF6-9B97-C8B9-DB051B0832BF}"/>
              </a:ext>
            </a:extLst>
          </p:cNvPr>
          <p:cNvSpPr txBox="1"/>
          <p:nvPr/>
        </p:nvSpPr>
        <p:spPr>
          <a:xfrm>
            <a:off x="7334654" y="6460730"/>
            <a:ext cx="2937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*Rajib Dutta.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Bhingrool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Anowara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*.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Ctg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7390EA-58BD-42A3-C6EF-0D7B9FEBBB98}"/>
              </a:ext>
            </a:extLst>
          </p:cNvPr>
          <p:cNvSpPr txBox="1"/>
          <p:nvPr/>
        </p:nvSpPr>
        <p:spPr>
          <a:xfrm>
            <a:off x="1186404" y="1197270"/>
            <a:ext cx="5177412" cy="707886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Look listen and say-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65BD2B-9225-E48D-81CD-E2597DB19EEE}"/>
              </a:ext>
            </a:extLst>
          </p:cNvPr>
          <p:cNvSpPr txBox="1"/>
          <p:nvPr/>
        </p:nvSpPr>
        <p:spPr>
          <a:xfrm>
            <a:off x="7334654" y="985364"/>
            <a:ext cx="305007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 err="1">
                <a:solidFill>
                  <a:prstClr val="black"/>
                </a:solidFill>
                <a:latin typeface="Century Gothic" pitchFamily="34" charset="0"/>
              </a:rPr>
              <a:t>Vv</a:t>
            </a:r>
            <a:endParaRPr lang="en-US" sz="166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E4D5AC-C4E5-E8FC-3EDA-C500C53BDBEF}"/>
              </a:ext>
            </a:extLst>
          </p:cNvPr>
          <p:cNvSpPr txBox="1"/>
          <p:nvPr/>
        </p:nvSpPr>
        <p:spPr>
          <a:xfrm>
            <a:off x="6722504" y="3632242"/>
            <a:ext cx="4026877" cy="1938992"/>
          </a:xfrm>
          <a:prstGeom prst="rect">
            <a:avLst/>
          </a:prstGeom>
          <a:solidFill>
            <a:srgbClr val="89EAEF"/>
          </a:solidFill>
        </p:spPr>
        <p:txBody>
          <a:bodyPr wrap="square" rtlCol="0">
            <a:spAutoFit/>
          </a:bodyPr>
          <a:lstStyle/>
          <a:p>
            <a:r>
              <a:rPr lang="en-US" sz="12000" b="1" dirty="0">
                <a:solidFill>
                  <a:srgbClr val="FF0000"/>
                </a:solidFill>
                <a:latin typeface="Century Gothic" pitchFamily="34" charset="0"/>
              </a:rPr>
              <a:t>Vase</a:t>
            </a:r>
            <a:endParaRPr lang="en-US" sz="120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C1D8619-99B2-95D9-F162-28CAAC8F01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273" y="2023909"/>
            <a:ext cx="3930787" cy="4073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16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5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6.xml><?xml version="1.0" encoding="utf-8"?>
<a:theme xmlns:a="http://schemas.openxmlformats.org/drawingml/2006/main" name="1_Banded">
  <a:themeElements>
    <a:clrScheme name="Banded">
      <a:dk1>
        <a:srgbClr val="2C2C2C"/>
      </a:dk1>
      <a:lt1>
        <a:srgbClr val="FFFFFF"/>
      </a:lt1>
      <a:dk2>
        <a:srgbClr val="F56617"/>
      </a:dk2>
      <a:lt2>
        <a:srgbClr val="DDDDDD"/>
      </a:lt2>
      <a:accent1>
        <a:srgbClr val="FFC000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0"/>
      </a:accent6>
      <a:hlink>
        <a:srgbClr val="FF9933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B7CF026C-957E-4F4E-893C-D02C23AB6317}"/>
    </a:ext>
  </a:extLst>
</a:theme>
</file>

<file path=ppt/theme/theme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9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167F96A-C2ED-4D5B-8EFB-A18C6982D3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1934</TotalTime>
  <Words>650</Words>
  <Application>Microsoft Office PowerPoint</Application>
  <PresentationFormat>Widescreen</PresentationFormat>
  <Paragraphs>189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25</vt:i4>
      </vt:variant>
    </vt:vector>
  </HeadingPairs>
  <TitlesOfParts>
    <vt:vector size="47" baseType="lpstr">
      <vt:lpstr>Algerian</vt:lpstr>
      <vt:lpstr>Arial</vt:lpstr>
      <vt:lpstr>Arial Black</vt:lpstr>
      <vt:lpstr>Arial Narrow</vt:lpstr>
      <vt:lpstr>Calibri</vt:lpstr>
      <vt:lpstr>Century Gothic</vt:lpstr>
      <vt:lpstr>Corbel</vt:lpstr>
      <vt:lpstr>Garamond</vt:lpstr>
      <vt:lpstr>Nikosh</vt:lpstr>
      <vt:lpstr>NikoshBAN</vt:lpstr>
      <vt:lpstr>Segoe Print</vt:lpstr>
      <vt:lpstr>Times New Roman</vt:lpstr>
      <vt:lpstr>Wingdings</vt:lpstr>
      <vt:lpstr>Wingdings 3</vt:lpstr>
      <vt:lpstr>Office Theme</vt:lpstr>
      <vt:lpstr>1_Organic</vt:lpstr>
      <vt:lpstr>Organic</vt:lpstr>
      <vt:lpstr>Banded</vt:lpstr>
      <vt:lpstr>Slice</vt:lpstr>
      <vt:lpstr>1_Banded</vt:lpstr>
      <vt:lpstr>1_Office Theme</vt:lpstr>
      <vt:lpstr>1_Slice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User</cp:lastModifiedBy>
  <cp:revision>102</cp:revision>
  <dcterms:created xsi:type="dcterms:W3CDTF">2014-04-16T04:04:54Z</dcterms:created>
  <dcterms:modified xsi:type="dcterms:W3CDTF">2026-08-16T06:09:08Z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TC034313779991</vt:lpwstr>
  </property>
</Properties>
</file>