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6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7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8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9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75" r:id="rId2"/>
    <p:sldMasterId id="2147484587" r:id="rId3"/>
    <p:sldMasterId id="2147484605" r:id="rId4"/>
    <p:sldMasterId id="2147484731" r:id="rId5"/>
    <p:sldMasterId id="2147484809" r:id="rId6"/>
    <p:sldMasterId id="2147484827" r:id="rId7"/>
    <p:sldMasterId id="2147484881" r:id="rId8"/>
    <p:sldMasterId id="2147484899" r:id="rId9"/>
    <p:sldMasterId id="2147484929" r:id="rId10"/>
    <p:sldMasterId id="2147484947" r:id="rId11"/>
  </p:sldMasterIdLst>
  <p:notesMasterIdLst>
    <p:notesMasterId r:id="rId36"/>
  </p:notesMasterIdLst>
  <p:handoutMasterIdLst>
    <p:handoutMasterId r:id="rId37"/>
  </p:handoutMasterIdLst>
  <p:sldIdLst>
    <p:sldId id="276" r:id="rId12"/>
    <p:sldId id="272" r:id="rId13"/>
    <p:sldId id="451" r:id="rId14"/>
    <p:sldId id="498" r:id="rId15"/>
    <p:sldId id="501" r:id="rId16"/>
    <p:sldId id="502" r:id="rId17"/>
    <p:sldId id="500" r:id="rId18"/>
    <p:sldId id="503" r:id="rId19"/>
    <p:sldId id="504" r:id="rId20"/>
    <p:sldId id="505" r:id="rId21"/>
    <p:sldId id="506" r:id="rId22"/>
    <p:sldId id="512" r:id="rId23"/>
    <p:sldId id="499" r:id="rId24"/>
    <p:sldId id="513" r:id="rId25"/>
    <p:sldId id="511" r:id="rId26"/>
    <p:sldId id="510" r:id="rId27"/>
    <p:sldId id="509" r:id="rId28"/>
    <p:sldId id="491" r:id="rId29"/>
    <p:sldId id="492" r:id="rId30"/>
    <p:sldId id="493" r:id="rId31"/>
    <p:sldId id="496" r:id="rId32"/>
    <p:sldId id="494" r:id="rId33"/>
    <p:sldId id="508" r:id="rId34"/>
    <p:sldId id="283" r:id="rId35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03FA621B-D29B-4AE3-851A-099E2097E926}">
          <p14:sldIdLst>
            <p14:sldId id="276"/>
            <p14:sldId id="272"/>
            <p14:sldId id="451"/>
            <p14:sldId id="498"/>
            <p14:sldId id="501"/>
            <p14:sldId id="502"/>
            <p14:sldId id="500"/>
            <p14:sldId id="503"/>
            <p14:sldId id="504"/>
            <p14:sldId id="505"/>
            <p14:sldId id="506"/>
            <p14:sldId id="512"/>
            <p14:sldId id="499"/>
            <p14:sldId id="513"/>
            <p14:sldId id="511"/>
            <p14:sldId id="510"/>
            <p14:sldId id="509"/>
            <p14:sldId id="491"/>
            <p14:sldId id="492"/>
            <p14:sldId id="493"/>
            <p14:sldId id="496"/>
            <p14:sldId id="494"/>
            <p14:sldId id="508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FF"/>
    <a:srgbClr val="89EAEF"/>
    <a:srgbClr val="66FF33"/>
    <a:srgbClr val="66FFCC"/>
    <a:srgbClr val="990033"/>
    <a:srgbClr val="000099"/>
    <a:srgbClr val="00CC00"/>
    <a:srgbClr val="993366"/>
    <a:srgbClr val="811D59"/>
    <a:srgbClr val="3EFC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5" autoAdjust="0"/>
    <p:restoredTop sz="94660" autoAdjust="0"/>
  </p:normalViewPr>
  <p:slideViewPr>
    <p:cSldViewPr snapToGrid="0">
      <p:cViewPr varScale="1">
        <p:scale>
          <a:sx n="71" d="100"/>
          <a:sy n="71" d="100"/>
        </p:scale>
        <p:origin x="90" y="2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7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6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5.xml"/><Relationship Id="rId11" Type="http://schemas.openxmlformats.org/officeDocument/2006/relationships/slideMaster" Target="slideMasters/slideMaster10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4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9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3.xml"/><Relationship Id="rId9" Type="http://schemas.openxmlformats.org/officeDocument/2006/relationships/slideMaster" Target="slideMasters/slideMaster8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775F0F2-85CB-48F4-B1A2-11D0156AB0A7}" type="datetimeFigureOut">
              <a:rPr lang="en-US"/>
              <a:pPr>
                <a:defRPr/>
              </a:pPr>
              <a:t>8/9/2026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5161E7-8813-4465-8E91-8464C46111A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508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45BA04-772C-480A-A8DA-5A1D0B57525B}" type="datetimeFigureOut">
              <a:rPr lang="en-US"/>
              <a:pPr>
                <a:defRPr/>
              </a:pPr>
              <a:t>8/9/2026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noProof="0"/>
              <a:t>Click to edit Master text styles</a:t>
            </a:r>
          </a:p>
          <a:p>
            <a:pPr lvl="1"/>
            <a:r>
              <a:rPr noProof="0"/>
              <a:t>Second level</a:t>
            </a:r>
          </a:p>
          <a:p>
            <a:pPr lvl="2"/>
            <a:r>
              <a:rPr noProof="0"/>
              <a:t>Third level</a:t>
            </a:r>
          </a:p>
          <a:p>
            <a:pPr lvl="3"/>
            <a:r>
              <a:rPr noProof="0"/>
              <a:t>Fourth level</a:t>
            </a:r>
          </a:p>
          <a:p>
            <a:pPr lvl="4"/>
            <a:r>
              <a:rPr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4E5759A-0B3A-4817-A061-F4034A1B61E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95274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2D059-E0D3-46C9-9208-9CD25A50BFA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64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1105-6A20-4526-B40F-37EC2CFFAA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80734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4838631"/>
      </p:ext>
    </p:extLst>
  </p:cSld>
  <p:clrMapOvr>
    <a:masterClrMapping/>
  </p:clrMapOvr>
  <p:hf sldNum="0"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3611037"/>
      </p:ext>
    </p:extLst>
  </p:cSld>
  <p:clrMapOvr>
    <a:masterClrMapping/>
  </p:clrMapOvr>
  <p:hf sldNum="0"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1466171"/>
      </p:ext>
    </p:extLst>
  </p:cSld>
  <p:clrMapOvr>
    <a:masterClrMapping/>
  </p:clrMapOvr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04775"/>
      </p:ext>
    </p:extLst>
  </p:cSld>
  <p:clrMapOvr>
    <a:masterClrMapping/>
  </p:clrMapOvr>
  <p:hf sldNum="0"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3010066"/>
      </p:ext>
    </p:extLst>
  </p:cSld>
  <p:clrMapOvr>
    <a:masterClrMapping/>
  </p:clrMapOvr>
  <p:hf sldNum="0" hdr="0" ft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764640"/>
      </p:ext>
    </p:extLst>
  </p:cSld>
  <p:clrMapOvr>
    <a:masterClrMapping/>
  </p:clrMapOvr>
  <p:hf sldNum="0" hdr="0" ftr="0" dt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4880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3987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5488" y="2166364"/>
            <a:ext cx="11247120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7472" y="3913632"/>
            <a:ext cx="11506200" cy="45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2D059-E0D3-46C9-9208-9CD25A50BFA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694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3C83-8E68-4980-927C-5F6D51B505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79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C5F0-AE4A-4D06-800D-32E67365836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36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8" y="2167128"/>
            <a:ext cx="11247120" cy="173736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472" y="3913212"/>
            <a:ext cx="11503152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A84A4D-FB6D-45B3-BFD0-F4CC22773FE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4430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5BDC-E77A-47EC-BCE5-708FED8133B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64375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7596-5B76-4291-ABDC-C0E80B8B4B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61274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EF70-147D-4189-BAEB-53C3FF853E1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0998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1812C-AC60-4486-903A-E9DD3C16AA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73205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BEDD-89FE-4F69-A59A-BE466B399FC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68799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2B94-4A91-429E-95AA-77A34029CCB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8467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1105-6A20-4526-B40F-37EC2CFFAA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446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256BC5F0-AE4A-4D06-800D-32E67365836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37355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051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6928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69361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72733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6227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15827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82444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84341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4142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2838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7368638"/>
      </p:ext>
    </p:extLst>
  </p:cSld>
  <p:clrMapOvr>
    <a:masterClrMapping/>
  </p:clrMapOvr>
  <p:hf sldNum="0" hdr="0" ftr="0" dt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934784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74624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0777583"/>
      </p:ext>
    </p:extLst>
  </p:cSld>
  <p:clrMapOvr>
    <a:masterClrMapping/>
  </p:clrMapOvr>
  <p:hf sldNum="0" hdr="0" ftr="0" dt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966578"/>
      </p:ext>
    </p:extLst>
  </p:cSld>
  <p:clrMapOvr>
    <a:masterClrMapping/>
  </p:clrMapOvr>
  <p:hf sldNum="0" hdr="0" ftr="0" dt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6471624"/>
      </p:ext>
    </p:extLst>
  </p:cSld>
  <p:clrMapOvr>
    <a:masterClrMapping/>
  </p:clrMapOvr>
  <p:hf sldNum="0"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5925345"/>
      </p:ext>
    </p:extLst>
  </p:cSld>
  <p:clrMapOvr>
    <a:masterClrMapping/>
  </p:clrMapOvr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93428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72205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7609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89126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147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655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14431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54647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51130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04945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60666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13559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98571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274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239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9642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8234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386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5136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3C83-8E68-4980-927C-5F6D51B505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71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179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6388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85169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6033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6303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5952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0160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81086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6084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28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4A4D-FB6D-45B3-BFD0-F4CC22773FE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278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622579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82081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243105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44935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37008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448218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35536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887327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778528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085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5BDC-E77A-47EC-BCE5-708FED8133B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4716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58344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739861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60589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37613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0702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3271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2D059-E0D3-46C9-9208-9CD25A50BFA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340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3C83-8E68-4980-927C-5F6D51B505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7762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A84A4D-FB6D-45B3-BFD0-F4CC22773FE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252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5BDC-E77A-47EC-BCE5-708FED8133B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928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7596-5B76-4291-ABDC-C0E80B8B4B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7712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7596-5B76-4291-ABDC-C0E80B8B4B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8483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EF70-147D-4189-BAEB-53C3FF853E1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2929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1812C-AC60-4486-903A-E9DD3C16AA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8513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BEDD-89FE-4F69-A59A-BE466B399FC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0098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2B94-4A91-429E-95AA-77A34029CCB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2660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1105-6A20-4526-B40F-37EC2CFFAA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8147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256BC5F0-AE4A-4D06-800D-32E67365836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346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2631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7744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929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EF70-147D-4189-BAEB-53C3FF853E1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34378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338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415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354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9942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9955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275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449099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4161742"/>
      </p:ext>
    </p:extLst>
  </p:cSld>
  <p:clrMapOvr>
    <a:masterClrMapping/>
  </p:clrMapOvr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8673550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88229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1812C-AC60-4486-903A-E9DD3C16AA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71093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7549144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7866684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260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27842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44722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2507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67491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91893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6507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58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BEDD-89FE-4F69-A59A-BE466B399FC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98661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7757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716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68271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859681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747636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6998589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915155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045902"/>
      </p:ext>
    </p:extLst>
  </p:cSld>
  <p:clrMapOvr>
    <a:masterClrMapping/>
  </p:clrMapOvr>
  <p:hf sldNum="0"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071913"/>
      </p:ext>
    </p:extLst>
  </p:cSld>
  <p:clrMapOvr>
    <a:masterClrMapping/>
  </p:clrMapOvr>
  <p:hf sldNum="0"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382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2B94-4A91-429E-95AA-77A34029CCB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0448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22167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322486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23688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57706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36838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6093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9967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9818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1753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7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Relationship Id="rId14" Type="http://schemas.openxmlformats.org/officeDocument/2006/relationships/image" Target="../media/image9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13" Type="http://schemas.openxmlformats.org/officeDocument/2006/relationships/slideLayout" Target="../slideLayouts/slideLayout131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25.xml"/><Relationship Id="rId12" Type="http://schemas.openxmlformats.org/officeDocument/2006/relationships/slideLayout" Target="../slideLayouts/slideLayout130.xml"/><Relationship Id="rId17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20.xml"/><Relationship Id="rId16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Relationship Id="rId14" Type="http://schemas.openxmlformats.org/officeDocument/2006/relationships/slideLayout" Target="../slideLayouts/slideLayout1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6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51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6" r:id="rId1"/>
    <p:sldLayoutId id="2147484577" r:id="rId2"/>
    <p:sldLayoutId id="2147484578" r:id="rId3"/>
    <p:sldLayoutId id="2147484579" r:id="rId4"/>
    <p:sldLayoutId id="2147484580" r:id="rId5"/>
    <p:sldLayoutId id="2147484581" r:id="rId6"/>
    <p:sldLayoutId id="2147484582" r:id="rId7"/>
    <p:sldLayoutId id="2147484583" r:id="rId8"/>
    <p:sldLayoutId id="2147484584" r:id="rId9"/>
    <p:sldLayoutId id="2147484585" r:id="rId10"/>
    <p:sldLayoutId id="2147484586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699"/>
            </a:avLst>
          </a:prstGeom>
          <a:solidFill>
            <a:srgbClr val="00B050"/>
          </a:solidFill>
          <a:ln w="19050">
            <a:solidFill>
              <a:schemeClr val="accent6"/>
            </a:solidFill>
            <a:prstDash val="dash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8" name="Frame 7"/>
          <p:cNvSpPr/>
          <p:nvPr userDrawn="1"/>
        </p:nvSpPr>
        <p:spPr>
          <a:xfrm>
            <a:off x="80963" y="61913"/>
            <a:ext cx="12030075" cy="6710362"/>
          </a:xfrm>
          <a:prstGeom prst="frame">
            <a:avLst>
              <a:gd name="adj1" fmla="val 484"/>
            </a:avLst>
          </a:prstGeom>
          <a:blipFill>
            <a:blip r:embed="rId13"/>
            <a:stretch>
              <a:fillRect/>
            </a:stretch>
          </a:blipFill>
          <a:ln w="22225">
            <a:solidFill>
              <a:srgbClr val="FFFF00"/>
            </a:solidFill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/>
          <p:cNvSpPr/>
          <p:nvPr userDrawn="1"/>
        </p:nvSpPr>
        <p:spPr>
          <a:xfrm>
            <a:off x="137102" y="121921"/>
            <a:ext cx="11916786" cy="6590948"/>
          </a:xfrm>
          <a:prstGeom prst="frame">
            <a:avLst>
              <a:gd name="adj1" fmla="val 693"/>
            </a:avLst>
          </a:prstGeom>
          <a:solidFill>
            <a:srgbClr val="D60093"/>
          </a:solidFill>
          <a:ln>
            <a:solidFill>
              <a:srgbClr val="C00000"/>
            </a:solidFill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95465" y="6257109"/>
            <a:ext cx="11821304" cy="389802"/>
            <a:chOff x="1008452" y="3873025"/>
            <a:chExt cx="11546831" cy="481584"/>
          </a:xfrm>
        </p:grpSpPr>
        <p:grpSp>
          <p:nvGrpSpPr>
            <p:cNvPr id="11" name="Group 10"/>
            <p:cNvGrpSpPr/>
            <p:nvPr/>
          </p:nvGrpSpPr>
          <p:grpSpPr>
            <a:xfrm>
              <a:off x="1008452" y="3873025"/>
              <a:ext cx="4047267" cy="481584"/>
              <a:chOff x="1008452" y="3873025"/>
              <a:chExt cx="4047267" cy="481584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  <p:grpSp>
          <p:nvGrpSpPr>
            <p:cNvPr id="12" name="Group 11"/>
            <p:cNvGrpSpPr/>
            <p:nvPr/>
          </p:nvGrpSpPr>
          <p:grpSpPr>
            <a:xfrm>
              <a:off x="4962143" y="3873025"/>
              <a:ext cx="4047267" cy="481584"/>
              <a:chOff x="1008452" y="3873025"/>
              <a:chExt cx="4047267" cy="481584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  <p:grpSp>
          <p:nvGrpSpPr>
            <p:cNvPr id="13" name="Group 12"/>
            <p:cNvGrpSpPr/>
            <p:nvPr/>
          </p:nvGrpSpPr>
          <p:grpSpPr>
            <a:xfrm>
              <a:off x="8508016" y="3873025"/>
              <a:ext cx="4047267" cy="481584"/>
              <a:chOff x="1008452" y="3873025"/>
              <a:chExt cx="4047267" cy="481584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10736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48" r:id="rId1"/>
    <p:sldLayoutId id="2147484949" r:id="rId2"/>
    <p:sldLayoutId id="2147484950" r:id="rId3"/>
    <p:sldLayoutId id="2147484951" r:id="rId4"/>
    <p:sldLayoutId id="2147484952" r:id="rId5"/>
    <p:sldLayoutId id="2147484953" r:id="rId6"/>
    <p:sldLayoutId id="2147484954" r:id="rId7"/>
    <p:sldLayoutId id="2147484955" r:id="rId8"/>
    <p:sldLayoutId id="2147484956" r:id="rId9"/>
    <p:sldLayoutId id="2147484957" r:id="rId10"/>
    <p:sldLayoutId id="21474849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230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8" r:id="rId1"/>
    <p:sldLayoutId id="2147484589" r:id="rId2"/>
    <p:sldLayoutId id="2147484590" r:id="rId3"/>
    <p:sldLayoutId id="2147484591" r:id="rId4"/>
    <p:sldLayoutId id="2147484592" r:id="rId5"/>
    <p:sldLayoutId id="2147484593" r:id="rId6"/>
    <p:sldLayoutId id="2147484594" r:id="rId7"/>
    <p:sldLayoutId id="2147484595" r:id="rId8"/>
    <p:sldLayoutId id="2147484596" r:id="rId9"/>
    <p:sldLayoutId id="2147484597" r:id="rId10"/>
    <p:sldLayoutId id="2147484598" r:id="rId11"/>
    <p:sldLayoutId id="2147484599" r:id="rId12"/>
    <p:sldLayoutId id="2147484600" r:id="rId13"/>
    <p:sldLayoutId id="2147484601" r:id="rId14"/>
    <p:sldLayoutId id="2147484602" r:id="rId15"/>
    <p:sldLayoutId id="2147484603" r:id="rId16"/>
    <p:sldLayoutId id="214748460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70F4A40-10D6-42F2-A3E5-9C93374147EA}" type="datetimeFigureOut">
              <a:rPr lang="en-SG" smtClean="0"/>
              <a:t>9/8/2026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7832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6" r:id="rId1"/>
    <p:sldLayoutId id="2147484607" r:id="rId2"/>
    <p:sldLayoutId id="2147484608" r:id="rId3"/>
    <p:sldLayoutId id="2147484609" r:id="rId4"/>
    <p:sldLayoutId id="2147484610" r:id="rId5"/>
    <p:sldLayoutId id="2147484611" r:id="rId6"/>
    <p:sldLayoutId id="2147484612" r:id="rId7"/>
    <p:sldLayoutId id="2147484613" r:id="rId8"/>
    <p:sldLayoutId id="2147484614" r:id="rId9"/>
    <p:sldLayoutId id="2147484615" r:id="rId10"/>
    <p:sldLayoutId id="2147484616" r:id="rId11"/>
    <p:sldLayoutId id="2147484617" r:id="rId12"/>
    <p:sldLayoutId id="2147484618" r:id="rId13"/>
    <p:sldLayoutId id="2147484619" r:id="rId14"/>
    <p:sldLayoutId id="2147484620" r:id="rId15"/>
    <p:sldLayoutId id="2147484621" r:id="rId16"/>
    <p:sldLayoutId id="214748462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2827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732" r:id="rId1"/>
    <p:sldLayoutId id="2147484733" r:id="rId2"/>
    <p:sldLayoutId id="2147484734" r:id="rId3"/>
    <p:sldLayoutId id="2147484735" r:id="rId4"/>
    <p:sldLayoutId id="2147484736" r:id="rId5"/>
    <p:sldLayoutId id="2147484737" r:id="rId6"/>
    <p:sldLayoutId id="2147484738" r:id="rId7"/>
    <p:sldLayoutId id="2147484739" r:id="rId8"/>
    <p:sldLayoutId id="2147484740" r:id="rId9"/>
    <p:sldLayoutId id="2147484741" r:id="rId10"/>
    <p:sldLayoutId id="2147484742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7683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810" r:id="rId1"/>
    <p:sldLayoutId id="2147484811" r:id="rId2"/>
    <p:sldLayoutId id="2147484812" r:id="rId3"/>
    <p:sldLayoutId id="2147484813" r:id="rId4"/>
    <p:sldLayoutId id="2147484814" r:id="rId5"/>
    <p:sldLayoutId id="2147484815" r:id="rId6"/>
    <p:sldLayoutId id="2147484816" r:id="rId7"/>
    <p:sldLayoutId id="2147484817" r:id="rId8"/>
    <p:sldLayoutId id="2147484818" r:id="rId9"/>
    <p:sldLayoutId id="2147484819" r:id="rId10"/>
    <p:sldLayoutId id="2147484820" r:id="rId11"/>
    <p:sldLayoutId id="2147484821" r:id="rId12"/>
    <p:sldLayoutId id="2147484822" r:id="rId13"/>
    <p:sldLayoutId id="2147484823" r:id="rId14"/>
    <p:sldLayoutId id="2147484824" r:id="rId15"/>
    <p:sldLayoutId id="2147484825" r:id="rId16"/>
    <p:sldLayoutId id="2147484826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3924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828" r:id="rId1"/>
    <p:sldLayoutId id="2147484829" r:id="rId2"/>
    <p:sldLayoutId id="2147484830" r:id="rId3"/>
    <p:sldLayoutId id="2147484831" r:id="rId4"/>
    <p:sldLayoutId id="2147484832" r:id="rId5"/>
    <p:sldLayoutId id="2147484833" r:id="rId6"/>
    <p:sldLayoutId id="2147484834" r:id="rId7"/>
    <p:sldLayoutId id="2147484835" r:id="rId8"/>
    <p:sldLayoutId id="2147484836" r:id="rId9"/>
    <p:sldLayoutId id="2147484837" r:id="rId10"/>
    <p:sldLayoutId id="2147484838" r:id="rId11"/>
    <p:sldLayoutId id="2147484839" r:id="rId12"/>
    <p:sldLayoutId id="2147484840" r:id="rId13"/>
    <p:sldLayoutId id="2147484841" r:id="rId14"/>
    <p:sldLayoutId id="2147484842" r:id="rId15"/>
    <p:sldLayoutId id="2147484843" r:id="rId16"/>
    <p:sldLayoutId id="214748484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41935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882" r:id="rId1"/>
    <p:sldLayoutId id="2147484883" r:id="rId2"/>
    <p:sldLayoutId id="2147484884" r:id="rId3"/>
    <p:sldLayoutId id="2147484885" r:id="rId4"/>
    <p:sldLayoutId id="2147484886" r:id="rId5"/>
    <p:sldLayoutId id="2147484887" r:id="rId6"/>
    <p:sldLayoutId id="2147484888" r:id="rId7"/>
    <p:sldLayoutId id="2147484889" r:id="rId8"/>
    <p:sldLayoutId id="2147484890" r:id="rId9"/>
    <p:sldLayoutId id="2147484891" r:id="rId10"/>
    <p:sldLayoutId id="2147484892" r:id="rId11"/>
    <p:sldLayoutId id="2147484893" r:id="rId12"/>
    <p:sldLayoutId id="2147484894" r:id="rId13"/>
    <p:sldLayoutId id="2147484895" r:id="rId14"/>
    <p:sldLayoutId id="2147484896" r:id="rId15"/>
    <p:sldLayoutId id="2147484897" r:id="rId16"/>
    <p:sldLayoutId id="214748489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90716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900" r:id="rId1"/>
    <p:sldLayoutId id="2147484901" r:id="rId2"/>
    <p:sldLayoutId id="2147484902" r:id="rId3"/>
    <p:sldLayoutId id="2147484903" r:id="rId4"/>
    <p:sldLayoutId id="2147484904" r:id="rId5"/>
    <p:sldLayoutId id="2147484905" r:id="rId6"/>
    <p:sldLayoutId id="2147484906" r:id="rId7"/>
    <p:sldLayoutId id="2147484907" r:id="rId8"/>
    <p:sldLayoutId id="2147484908" r:id="rId9"/>
    <p:sldLayoutId id="2147484909" r:id="rId10"/>
    <p:sldLayoutId id="2147484910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8/9/2026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80075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930" r:id="rId1"/>
    <p:sldLayoutId id="2147484931" r:id="rId2"/>
    <p:sldLayoutId id="2147484932" r:id="rId3"/>
    <p:sldLayoutId id="2147484933" r:id="rId4"/>
    <p:sldLayoutId id="2147484934" r:id="rId5"/>
    <p:sldLayoutId id="2147484935" r:id="rId6"/>
    <p:sldLayoutId id="2147484936" r:id="rId7"/>
    <p:sldLayoutId id="2147484937" r:id="rId8"/>
    <p:sldLayoutId id="2147484938" r:id="rId9"/>
    <p:sldLayoutId id="2147484939" r:id="rId10"/>
    <p:sldLayoutId id="2147484940" r:id="rId11"/>
    <p:sldLayoutId id="2147484941" r:id="rId12"/>
    <p:sldLayoutId id="2147484942" r:id="rId13"/>
    <p:sldLayoutId id="2147484943" r:id="rId14"/>
    <p:sldLayoutId id="2147484944" r:id="rId15"/>
    <p:sldLayoutId id="2147484945" r:id="rId16"/>
    <p:sldLayoutId id="2147484946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8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microsoft.com/office/2007/relationships/hdphoto" Target="../media/hdphoto2.wdp"/><Relationship Id="rId7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Relationship Id="rId6" Type="http://schemas.openxmlformats.org/officeDocument/2006/relationships/hyperlink" Target="mailto:rajibduttaat@gmail.com" TargetMode="External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18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9.xml"/><Relationship Id="rId4" Type="http://schemas.openxmlformats.org/officeDocument/2006/relationships/image" Target="../media/image18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0.xml"/><Relationship Id="rId4" Type="http://schemas.openxmlformats.org/officeDocument/2006/relationships/image" Target="../media/image18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11134"/>
            <a:ext cx="12192000" cy="6869134"/>
            <a:chOff x="0" y="1"/>
            <a:chExt cx="13004800" cy="732707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"/>
              <a:ext cx="13004800" cy="7315198"/>
            </a:xfrm>
            <a:prstGeom prst="rect">
              <a:avLst/>
            </a:prstGeom>
          </p:spPr>
        </p:pic>
        <p:pic>
          <p:nvPicPr>
            <p:cNvPr id="20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46357" y="2956358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599014" y="4907746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23228" y="4229982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961387" y="2621645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16000" contrast="5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3038"/>
            <a:stretch>
              <a:fillRect/>
            </a:stretch>
          </p:blipFill>
          <p:spPr>
            <a:xfrm>
              <a:off x="0" y="2489237"/>
              <a:ext cx="13004800" cy="4837839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3" t="-483" r="14804" b="5772"/>
            <a:stretch>
              <a:fillRect/>
            </a:stretch>
          </p:blipFill>
          <p:spPr>
            <a:xfrm>
              <a:off x="0" y="1985675"/>
              <a:ext cx="13004800" cy="5329524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0" y="341114"/>
            <a:ext cx="12192595" cy="18305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625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WELCOME TO ALL IN TODAY’S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7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ENGLISH  LESSON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F7F24-ADE2-6CC5-36A3-C765AF29C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5A45FA32-3552-AA46-866D-4F51B71F0F7C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9C4741-FE5B-FD5F-225E-69B511EF4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8FC7FB-1993-D419-8641-9A35AB285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761FD3-33FD-CBC9-685B-A5524E2D0E5D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898FF8-128A-0BB2-FAED-6BB36E29F1F2}"/>
              </a:ext>
            </a:extLst>
          </p:cNvPr>
          <p:cNvSpPr txBox="1"/>
          <p:nvPr/>
        </p:nvSpPr>
        <p:spPr>
          <a:xfrm>
            <a:off x="1321707" y="1322661"/>
            <a:ext cx="5177412" cy="707886"/>
          </a:xfrm>
          <a:prstGeom prst="rect">
            <a:avLst/>
          </a:prstGeom>
          <a:solidFill>
            <a:srgbClr val="FFFF00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Look listen and say-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2BAF3D-0CF0-C805-B162-87982DA5C6F3}"/>
              </a:ext>
            </a:extLst>
          </p:cNvPr>
          <p:cNvSpPr txBox="1"/>
          <p:nvPr/>
        </p:nvSpPr>
        <p:spPr>
          <a:xfrm>
            <a:off x="7446198" y="559325"/>
            <a:ext cx="32942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latin typeface="Century Gothic" pitchFamily="34" charset="0"/>
              </a:rPr>
              <a:t>Cc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0A7D6F-E6E8-3D91-A84E-8B66D35524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66" y="2447658"/>
            <a:ext cx="5100918" cy="27463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9800BE-7766-6B46-4C80-5BEEF3DCEE4B}"/>
              </a:ext>
            </a:extLst>
          </p:cNvPr>
          <p:cNvSpPr txBox="1"/>
          <p:nvPr/>
        </p:nvSpPr>
        <p:spPr>
          <a:xfrm>
            <a:off x="6200965" y="2769586"/>
            <a:ext cx="55741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solidFill>
                  <a:srgbClr val="FF0000"/>
                </a:solidFill>
                <a:latin typeface="Century Gothic" pitchFamily="34" charset="0"/>
              </a:rPr>
              <a:t>c</a:t>
            </a:r>
            <a:r>
              <a:rPr lang="en-US" sz="16600" b="1" dirty="0">
                <a:solidFill>
                  <a:prstClr val="black"/>
                </a:solidFill>
                <a:latin typeface="Century Gothic" pitchFamily="34" charset="0"/>
              </a:rPr>
              <a:t>row</a:t>
            </a:r>
          </a:p>
        </p:txBody>
      </p:sp>
    </p:spTree>
    <p:extLst>
      <p:ext uri="{BB962C8B-B14F-4D97-AF65-F5344CB8AC3E}">
        <p14:creationId xmlns:p14="http://schemas.microsoft.com/office/powerpoint/2010/main" val="386047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650"/>
                            </p:stCondLst>
                            <p:childTnLst>
                              <p:par>
                                <p:cTn id="2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36F23-09BF-5CAC-99B3-B73695C78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61B54CE8-2E1D-8961-1EFB-4E169E699F97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002161-93D6-47F4-0AD6-BA363DBAC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AE6B84-B288-3C91-08A1-75DE97E60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64F878-2151-EF95-C5A3-C8502CBDFF52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AB7734-270D-C89D-73D3-86CF9EA302E7}"/>
              </a:ext>
            </a:extLst>
          </p:cNvPr>
          <p:cNvSpPr txBox="1"/>
          <p:nvPr/>
        </p:nvSpPr>
        <p:spPr>
          <a:xfrm>
            <a:off x="7619990" y="790773"/>
            <a:ext cx="316747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solidFill>
                  <a:prstClr val="black"/>
                </a:solidFill>
                <a:latin typeface="Century Gothic" pitchFamily="34" charset="0"/>
              </a:rPr>
              <a:t>Dd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CB1A31-73D6-8C6F-A6D7-5C3EC620E1FD}"/>
              </a:ext>
            </a:extLst>
          </p:cNvPr>
          <p:cNvSpPr txBox="1"/>
          <p:nvPr/>
        </p:nvSpPr>
        <p:spPr>
          <a:xfrm>
            <a:off x="6441141" y="3114162"/>
            <a:ext cx="510988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solidFill>
                  <a:srgbClr val="FF0000"/>
                </a:solidFill>
                <a:latin typeface="Century Gothic" pitchFamily="34" charset="0"/>
              </a:rPr>
              <a:t>d</a:t>
            </a:r>
            <a:r>
              <a:rPr lang="en-US" sz="16600" b="1" dirty="0">
                <a:solidFill>
                  <a:prstClr val="black"/>
                </a:solidFill>
                <a:latin typeface="Century Gothic" pitchFamily="34" charset="0"/>
              </a:rPr>
              <a:t>eer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AA3763-0C4F-8F11-16DC-EBD942B764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42" y="2363514"/>
            <a:ext cx="5337959" cy="32708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64A391-F231-5545-D8CD-2613C6841483}"/>
              </a:ext>
            </a:extLst>
          </p:cNvPr>
          <p:cNvSpPr txBox="1"/>
          <p:nvPr/>
        </p:nvSpPr>
        <p:spPr>
          <a:xfrm>
            <a:off x="1263729" y="1129563"/>
            <a:ext cx="5177412" cy="707886"/>
          </a:xfrm>
          <a:prstGeom prst="rect">
            <a:avLst/>
          </a:prstGeom>
          <a:solidFill>
            <a:srgbClr val="FFFF00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Look listen and say- </a:t>
            </a:r>
          </a:p>
        </p:txBody>
      </p:sp>
    </p:spTree>
    <p:extLst>
      <p:ext uri="{BB962C8B-B14F-4D97-AF65-F5344CB8AC3E}">
        <p14:creationId xmlns:p14="http://schemas.microsoft.com/office/powerpoint/2010/main" val="374073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650"/>
                            </p:stCondLst>
                            <p:childTnLst>
                              <p:par>
                                <p:cTn id="18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556FA-F7A5-48CF-3616-068171179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2B1F043C-9CB4-9DBA-4FAC-787A9840FE25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22B49F-1ACB-1A25-8B08-985AEA0A54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A8AA71-2EB1-EEC4-F43E-4049FA5CDA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0A4B27-C6C9-05C1-4D01-B5F9625C35DE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06A8DD-A001-39F6-0041-0CF6DB1CBFE7}"/>
              </a:ext>
            </a:extLst>
          </p:cNvPr>
          <p:cNvSpPr txBox="1"/>
          <p:nvPr/>
        </p:nvSpPr>
        <p:spPr>
          <a:xfrm>
            <a:off x="1169599" y="1234612"/>
            <a:ext cx="5177412" cy="707886"/>
          </a:xfrm>
          <a:prstGeom prst="rect">
            <a:avLst/>
          </a:prstGeom>
          <a:solidFill>
            <a:srgbClr val="FFFF00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Look listen and say-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E8CB62-BA6F-1023-7DEB-E4CAA640586C}"/>
              </a:ext>
            </a:extLst>
          </p:cNvPr>
          <p:cNvSpPr txBox="1"/>
          <p:nvPr/>
        </p:nvSpPr>
        <p:spPr>
          <a:xfrm>
            <a:off x="7710338" y="1040075"/>
            <a:ext cx="275803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 err="1">
                <a:solidFill>
                  <a:prstClr val="black"/>
                </a:solidFill>
                <a:latin typeface="Century Gothic" pitchFamily="34" charset="0"/>
              </a:rPr>
              <a:t>Ee</a:t>
            </a:r>
            <a:endParaRPr lang="en-US" sz="166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D0FA8-468D-E9E6-D219-35438216AB5C}"/>
              </a:ext>
            </a:extLst>
          </p:cNvPr>
          <p:cNvSpPr txBox="1"/>
          <p:nvPr/>
        </p:nvSpPr>
        <p:spPr>
          <a:xfrm>
            <a:off x="7210273" y="3054386"/>
            <a:ext cx="37581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solidFill>
                  <a:srgbClr val="FF0000"/>
                </a:solidFill>
                <a:latin typeface="Century Gothic" pitchFamily="34" charset="0"/>
              </a:rPr>
              <a:t>e</a:t>
            </a:r>
            <a:r>
              <a:rPr lang="en-US" sz="16600" b="1" dirty="0">
                <a:solidFill>
                  <a:prstClr val="black"/>
                </a:solidFill>
                <a:latin typeface="Century Gothic" pitchFamily="34" charset="0"/>
              </a:rPr>
              <a:t>ar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0DF5A9-968C-F33A-2A81-DBF952E43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48" y="2371949"/>
            <a:ext cx="4911850" cy="3361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650"/>
                            </p:stCondLst>
                            <p:childTnLst>
                              <p:par>
                                <p:cTn id="2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093DB-CC08-4C02-49A4-ACF2832BF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04F3E7AA-69EF-0429-A29D-C7415CD1C7BE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AF76DC-BC16-DBDB-3B8F-841361F738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054231-C1DF-FFAC-EC5B-6977E0626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36754F-76C1-D8CE-1A4F-5DD6B804BA95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BFA4A4-A8E1-8F89-C8DC-89B70DD70AB1}"/>
              </a:ext>
            </a:extLst>
          </p:cNvPr>
          <p:cNvSpPr txBox="1"/>
          <p:nvPr/>
        </p:nvSpPr>
        <p:spPr>
          <a:xfrm>
            <a:off x="1430459" y="1705803"/>
            <a:ext cx="6513493" cy="584775"/>
          </a:xfrm>
          <a:prstGeom prst="rect">
            <a:avLst/>
          </a:prstGeom>
          <a:solidFill>
            <a:srgbClr val="C00000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Read and say. Trace and write-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368817-997E-7249-31E1-3DFE456A6128}"/>
              </a:ext>
            </a:extLst>
          </p:cNvPr>
          <p:cNvSpPr/>
          <p:nvPr/>
        </p:nvSpPr>
        <p:spPr>
          <a:xfrm>
            <a:off x="3565634" y="351943"/>
            <a:ext cx="5060731" cy="1200329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Black" pitchFamily="34" charset="0"/>
                <a:ea typeface="+mn-ea"/>
                <a:cs typeface="+mn-cs"/>
              </a:rPr>
              <a:t>Pair work</a:t>
            </a:r>
            <a:endParaRPr kumimoji="0" lang="en-US" sz="7200" b="1" i="0" u="none" strike="noStrike" kern="0" cap="none" spc="0" normalizeH="0" baseline="0" noProof="0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C3185D-5216-9422-F145-1686B222BBC0}"/>
              </a:ext>
            </a:extLst>
          </p:cNvPr>
          <p:cNvSpPr txBox="1"/>
          <p:nvPr/>
        </p:nvSpPr>
        <p:spPr>
          <a:xfrm>
            <a:off x="416978" y="2029908"/>
            <a:ext cx="29621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solidFill>
                  <a:srgbClr val="FF00FF"/>
                </a:solidFill>
                <a:latin typeface="Century Gothic" pitchFamily="34" charset="0"/>
              </a:rPr>
              <a:t>ant</a:t>
            </a:r>
            <a:endParaRPr lang="en-US" sz="16600" b="1" dirty="0">
              <a:solidFill>
                <a:srgbClr val="FF00FF"/>
              </a:solidFill>
              <a:latin typeface="Century Gothic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30D00A-7737-9D04-03F5-409E106C9BF7}"/>
              </a:ext>
            </a:extLst>
          </p:cNvPr>
          <p:cNvSpPr txBox="1"/>
          <p:nvPr/>
        </p:nvSpPr>
        <p:spPr>
          <a:xfrm>
            <a:off x="3829446" y="2403615"/>
            <a:ext cx="31995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b="1" dirty="0">
                <a:solidFill>
                  <a:srgbClr val="FF0000"/>
                </a:solidFill>
                <a:latin typeface="Century Gothic" pitchFamily="34" charset="0"/>
              </a:rPr>
              <a:t>boat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087B0D-6138-1BDA-0D64-27E99C111810}"/>
              </a:ext>
            </a:extLst>
          </p:cNvPr>
          <p:cNvSpPr txBox="1"/>
          <p:nvPr/>
        </p:nvSpPr>
        <p:spPr>
          <a:xfrm>
            <a:off x="7334654" y="2073947"/>
            <a:ext cx="45616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solidFill>
                  <a:srgbClr val="00B0F0"/>
                </a:solidFill>
                <a:latin typeface="Century Gothic" pitchFamily="34" charset="0"/>
              </a:rPr>
              <a:t>crow</a:t>
            </a:r>
            <a:endParaRPr lang="en-US" sz="16600" b="1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55590C-59E5-5060-4D8F-18895358FF13}"/>
              </a:ext>
            </a:extLst>
          </p:cNvPr>
          <p:cNvSpPr txBox="1"/>
          <p:nvPr/>
        </p:nvSpPr>
        <p:spPr>
          <a:xfrm>
            <a:off x="1430459" y="3803754"/>
            <a:ext cx="415239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solidFill>
                  <a:srgbClr val="00B0F0"/>
                </a:solidFill>
                <a:latin typeface="Century Gothic" pitchFamily="34" charset="0"/>
              </a:rPr>
              <a:t>deer</a:t>
            </a:r>
            <a:endParaRPr lang="en-US" sz="16600" b="1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C24217-7852-B3AC-0A1A-EA18D28D6F41}"/>
              </a:ext>
            </a:extLst>
          </p:cNvPr>
          <p:cNvSpPr txBox="1"/>
          <p:nvPr/>
        </p:nvSpPr>
        <p:spPr>
          <a:xfrm>
            <a:off x="6526384" y="3731981"/>
            <a:ext cx="304840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solidFill>
                  <a:srgbClr val="C00000"/>
                </a:solidFill>
                <a:latin typeface="Century Gothic" pitchFamily="34" charset="0"/>
              </a:rPr>
              <a:t>ear</a:t>
            </a:r>
            <a:endParaRPr lang="en-US" sz="16600" b="1" dirty="0">
              <a:solidFill>
                <a:srgbClr val="C00000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29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0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8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9DA12-5704-5A41-E779-EBBC3EF9D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FDF90C8-6F70-63A0-F68F-8E61ED8E18B6}"/>
              </a:ext>
            </a:extLst>
          </p:cNvPr>
          <p:cNvSpPr txBox="1"/>
          <p:nvPr/>
        </p:nvSpPr>
        <p:spPr>
          <a:xfrm>
            <a:off x="249911" y="320083"/>
            <a:ext cx="6513493" cy="584775"/>
          </a:xfrm>
          <a:prstGeom prst="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Read and say. Trace and write-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23D716-C779-3E5C-36A6-A2585E1C5CD2}"/>
              </a:ext>
            </a:extLst>
          </p:cNvPr>
          <p:cNvSpPr/>
          <p:nvPr/>
        </p:nvSpPr>
        <p:spPr>
          <a:xfrm>
            <a:off x="6968359" y="191070"/>
            <a:ext cx="5060731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FF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Black" pitchFamily="34" charset="0"/>
                <a:ea typeface="+mn-ea"/>
                <a:cs typeface="+mn-cs"/>
              </a:rPr>
              <a:t>Pair work</a:t>
            </a:r>
            <a:endParaRPr kumimoji="0" lang="en-US" sz="7200" b="1" i="0" u="none" strike="noStrike" kern="1200" cap="none" spc="0" normalizeH="0" baseline="0" noProof="0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FF00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6F02275-73F9-535C-3EBC-72B6F9329A76}"/>
              </a:ext>
            </a:extLst>
          </p:cNvPr>
          <p:cNvCxnSpPr/>
          <p:nvPr/>
        </p:nvCxnSpPr>
        <p:spPr>
          <a:xfrm>
            <a:off x="716988" y="1448145"/>
            <a:ext cx="10784114" cy="0"/>
          </a:xfrm>
          <a:prstGeom prst="line">
            <a:avLst/>
          </a:prstGeom>
          <a:ln>
            <a:solidFill>
              <a:srgbClr val="990033"/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E1F8955-94C1-0847-1336-6490959DB426}"/>
              </a:ext>
            </a:extLst>
          </p:cNvPr>
          <p:cNvCxnSpPr/>
          <p:nvPr/>
        </p:nvCxnSpPr>
        <p:spPr>
          <a:xfrm>
            <a:off x="709734" y="1947972"/>
            <a:ext cx="10784114" cy="0"/>
          </a:xfrm>
          <a:prstGeom prst="line">
            <a:avLst/>
          </a:prstGeom>
          <a:ln>
            <a:solidFill>
              <a:srgbClr val="990033"/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308B28-376E-9B3C-523B-176BA13CC1B4}"/>
              </a:ext>
            </a:extLst>
          </p:cNvPr>
          <p:cNvCxnSpPr/>
          <p:nvPr/>
        </p:nvCxnSpPr>
        <p:spPr>
          <a:xfrm>
            <a:off x="709734" y="2922058"/>
            <a:ext cx="10784114" cy="0"/>
          </a:xfrm>
          <a:prstGeom prst="line">
            <a:avLst/>
          </a:prstGeom>
          <a:ln>
            <a:solidFill>
              <a:srgbClr val="990033"/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DF3C98D-A7F3-4E91-9292-B05C4236248F}"/>
              </a:ext>
            </a:extLst>
          </p:cNvPr>
          <p:cNvCxnSpPr/>
          <p:nvPr/>
        </p:nvCxnSpPr>
        <p:spPr>
          <a:xfrm>
            <a:off x="709734" y="3437651"/>
            <a:ext cx="10784114" cy="0"/>
          </a:xfrm>
          <a:prstGeom prst="line">
            <a:avLst/>
          </a:prstGeom>
          <a:ln>
            <a:solidFill>
              <a:srgbClr val="990033"/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E7F466-07DD-A9FC-BCF5-FD87B98D288D}"/>
              </a:ext>
            </a:extLst>
          </p:cNvPr>
          <p:cNvSpPr txBox="1"/>
          <p:nvPr/>
        </p:nvSpPr>
        <p:spPr>
          <a:xfrm>
            <a:off x="3261675" y="1157055"/>
            <a:ext cx="41898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itchFamily="34" charset="0"/>
                <a:ea typeface="+mn-ea"/>
                <a:cs typeface="Arial" charset="0"/>
              </a:rPr>
              <a:t>boat</a:t>
            </a:r>
            <a:endParaRPr kumimoji="0" lang="en-US" sz="1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Gothic" pitchFamily="34" charset="0"/>
              <a:ea typeface="+mn-ea"/>
              <a:cs typeface="Arial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8F525E-1AF6-9B5E-9713-D76645C04916}"/>
              </a:ext>
            </a:extLst>
          </p:cNvPr>
          <p:cNvSpPr txBox="1"/>
          <p:nvPr/>
        </p:nvSpPr>
        <p:spPr>
          <a:xfrm>
            <a:off x="7451550" y="1157055"/>
            <a:ext cx="43996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itchFamily="34" charset="0"/>
                <a:ea typeface="+mn-ea"/>
                <a:cs typeface="Arial" charset="0"/>
              </a:rPr>
              <a:t>crow</a:t>
            </a:r>
            <a:endParaRPr kumimoji="0" lang="en-US" sz="16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itchFamily="34" charset="0"/>
              <a:ea typeface="+mn-ea"/>
              <a:cs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D34C6B-C289-1A28-2A5C-8050D5B04AA5}"/>
              </a:ext>
            </a:extLst>
          </p:cNvPr>
          <p:cNvSpPr txBox="1"/>
          <p:nvPr/>
        </p:nvSpPr>
        <p:spPr>
          <a:xfrm>
            <a:off x="249911" y="1137044"/>
            <a:ext cx="30532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 Gothic" pitchFamily="34" charset="0"/>
                <a:ea typeface="+mn-ea"/>
                <a:cs typeface="Arial" charset="0"/>
              </a:rPr>
              <a:t>ant</a:t>
            </a:r>
            <a:endParaRPr kumimoji="0" lang="en-US" sz="16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entury Gothic" pitchFamily="34" charset="0"/>
              <a:ea typeface="+mn-ea"/>
              <a:cs typeface="Arial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FF29E9C-D5E0-2CE6-0A27-EE00CCD1DA9D}"/>
              </a:ext>
            </a:extLst>
          </p:cNvPr>
          <p:cNvCxnSpPr/>
          <p:nvPr/>
        </p:nvCxnSpPr>
        <p:spPr>
          <a:xfrm>
            <a:off x="562798" y="4254407"/>
            <a:ext cx="10784114" cy="0"/>
          </a:xfrm>
          <a:prstGeom prst="line">
            <a:avLst/>
          </a:prstGeom>
          <a:ln>
            <a:solidFill>
              <a:srgbClr val="990033"/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55D42DD-1545-C00A-4E16-6E446538612E}"/>
              </a:ext>
            </a:extLst>
          </p:cNvPr>
          <p:cNvCxnSpPr/>
          <p:nvPr/>
        </p:nvCxnSpPr>
        <p:spPr>
          <a:xfrm>
            <a:off x="555544" y="4754234"/>
            <a:ext cx="10784114" cy="0"/>
          </a:xfrm>
          <a:prstGeom prst="line">
            <a:avLst/>
          </a:prstGeom>
          <a:ln>
            <a:solidFill>
              <a:srgbClr val="990033"/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F78C296-575B-F331-6F2B-789C1757A985}"/>
              </a:ext>
            </a:extLst>
          </p:cNvPr>
          <p:cNvCxnSpPr/>
          <p:nvPr/>
        </p:nvCxnSpPr>
        <p:spPr>
          <a:xfrm>
            <a:off x="555544" y="5728320"/>
            <a:ext cx="10784114" cy="0"/>
          </a:xfrm>
          <a:prstGeom prst="line">
            <a:avLst/>
          </a:prstGeom>
          <a:ln>
            <a:solidFill>
              <a:srgbClr val="990033"/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1874BAE-8FC9-2B11-9D5B-4A18ED096AF7}"/>
              </a:ext>
            </a:extLst>
          </p:cNvPr>
          <p:cNvCxnSpPr/>
          <p:nvPr/>
        </p:nvCxnSpPr>
        <p:spPr>
          <a:xfrm>
            <a:off x="555544" y="6181589"/>
            <a:ext cx="10784114" cy="0"/>
          </a:xfrm>
          <a:prstGeom prst="line">
            <a:avLst/>
          </a:prstGeom>
          <a:ln>
            <a:solidFill>
              <a:srgbClr val="990033"/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F82A3061-6D40-2F81-4CE4-8AD7C5C1945E}"/>
              </a:ext>
            </a:extLst>
          </p:cNvPr>
          <p:cNvSpPr txBox="1"/>
          <p:nvPr/>
        </p:nvSpPr>
        <p:spPr>
          <a:xfrm>
            <a:off x="1189992" y="3940650"/>
            <a:ext cx="428460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entury Gothic" pitchFamily="34" charset="0"/>
                <a:ea typeface="+mn-ea"/>
                <a:cs typeface="Arial" charset="0"/>
              </a:rPr>
              <a:t>deer</a:t>
            </a:r>
            <a:endParaRPr kumimoji="0" lang="en-US" sz="16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entury Gothic" pitchFamily="34" charset="0"/>
              <a:ea typeface="+mn-ea"/>
              <a:cs typeface="Arial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D268DF7-F0A1-E70C-8AE5-9F9795BF3E35}"/>
              </a:ext>
            </a:extLst>
          </p:cNvPr>
          <p:cNvSpPr txBox="1"/>
          <p:nvPr/>
        </p:nvSpPr>
        <p:spPr>
          <a:xfrm>
            <a:off x="6763404" y="3951985"/>
            <a:ext cx="31021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itchFamily="34" charset="0"/>
                <a:ea typeface="+mn-ea"/>
                <a:cs typeface="Arial" charset="0"/>
              </a:rPr>
              <a:t>ear</a:t>
            </a:r>
            <a:endParaRPr kumimoji="0" lang="en-US" sz="16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6934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5" grpId="0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91B05-D5AD-0AF9-520D-0A7921FCB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86E4522A-3A66-96C7-70F4-EEB7CDDE4F3D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9873E4-B5F6-E23D-A76F-6AD16F36F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7713AB-A203-9A47-ECF6-2AB3E7789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4FF7BF-D311-4920-686E-C81D83CC9D3F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872D03-68B1-708F-8A97-FF324DDD88DC}"/>
              </a:ext>
            </a:extLst>
          </p:cNvPr>
          <p:cNvSpPr/>
          <p:nvPr/>
        </p:nvSpPr>
        <p:spPr>
          <a:xfrm>
            <a:off x="3006682" y="396937"/>
            <a:ext cx="6178635" cy="92333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FF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Black" pitchFamily="34" charset="0"/>
                <a:ea typeface="+mn-ea"/>
                <a:cs typeface="+mn-cs"/>
              </a:rPr>
              <a:t>Individual work</a:t>
            </a:r>
            <a:endParaRPr kumimoji="0" lang="en-US" sz="5400" b="1" i="0" u="none" strike="noStrike" kern="0" cap="none" spc="0" normalizeH="0" baseline="0" noProof="0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FF00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7C39F2-2206-3EB4-435D-B272B4D6FB8E}"/>
              </a:ext>
            </a:extLst>
          </p:cNvPr>
          <p:cNvSpPr/>
          <p:nvPr/>
        </p:nvSpPr>
        <p:spPr>
          <a:xfrm>
            <a:off x="1052712" y="1127835"/>
            <a:ext cx="3902052" cy="83099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1F497D">
                    <a:lumMod val="40000"/>
                    <a:lumOff val="6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Black" pitchFamily="34" charset="0"/>
                <a:ea typeface="+mn-ea"/>
                <a:cs typeface="+mn-cs"/>
              </a:rPr>
              <a:t>Write word</a:t>
            </a:r>
            <a:endParaRPr kumimoji="0" lang="en-US" sz="4800" b="1" i="0" u="none" strike="noStrike" kern="0" cap="none" spc="0" normalizeH="0" baseline="0" noProof="0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1F497D">
                  <a:lumMod val="40000"/>
                  <a:lumOff val="60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BCC565-01E9-8CC9-562D-21DC354BFAB7}"/>
              </a:ext>
            </a:extLst>
          </p:cNvPr>
          <p:cNvSpPr txBox="1"/>
          <p:nvPr/>
        </p:nvSpPr>
        <p:spPr>
          <a:xfrm>
            <a:off x="899164" y="1751283"/>
            <a:ext cx="199238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prstClr val="black"/>
                </a:solidFill>
                <a:latin typeface="Century Gothic" pitchFamily="34" charset="0"/>
              </a:rPr>
              <a:t>a</a:t>
            </a:r>
            <a:r>
              <a:rPr lang="en-US" sz="9600" b="1" dirty="0">
                <a:solidFill>
                  <a:prstClr val="black"/>
                </a:solidFill>
                <a:latin typeface="Century Gothic" pitchFamily="34" charset="0"/>
              </a:rPr>
              <a:t>=</a:t>
            </a:r>
            <a:endParaRPr lang="en-US" sz="166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03F656-8EFF-3119-DECA-CBBE37C3D34B}"/>
              </a:ext>
            </a:extLst>
          </p:cNvPr>
          <p:cNvSpPr txBox="1"/>
          <p:nvPr/>
        </p:nvSpPr>
        <p:spPr>
          <a:xfrm>
            <a:off x="6095999" y="1733664"/>
            <a:ext cx="199238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prstClr val="black"/>
                </a:solidFill>
                <a:latin typeface="Century Gothic" pitchFamily="34" charset="0"/>
              </a:rPr>
              <a:t>b</a:t>
            </a:r>
            <a:r>
              <a:rPr lang="en-US" sz="9600" b="1" dirty="0">
                <a:solidFill>
                  <a:prstClr val="black"/>
                </a:solidFill>
                <a:latin typeface="Century Gothic" pitchFamily="34" charset="0"/>
              </a:rPr>
              <a:t>=</a:t>
            </a:r>
            <a:endParaRPr lang="en-US" sz="166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7F04C4-0D19-D1A8-473E-23DAB4A9D610}"/>
              </a:ext>
            </a:extLst>
          </p:cNvPr>
          <p:cNvSpPr txBox="1"/>
          <p:nvPr/>
        </p:nvSpPr>
        <p:spPr>
          <a:xfrm>
            <a:off x="2776288" y="3037121"/>
            <a:ext cx="1956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prstClr val="black"/>
                </a:solidFill>
                <a:latin typeface="Century Gothic" pitchFamily="34" charset="0"/>
              </a:rPr>
              <a:t>c</a:t>
            </a:r>
            <a:r>
              <a:rPr lang="en-US" sz="9600" b="1" dirty="0">
                <a:solidFill>
                  <a:prstClr val="black"/>
                </a:solidFill>
                <a:latin typeface="Century Gothic" pitchFamily="34" charset="0"/>
              </a:rPr>
              <a:t>=</a:t>
            </a:r>
            <a:endParaRPr lang="en-US" sz="166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DFE3D2-0E5D-CCBB-8FDB-FBDB06440F0F}"/>
              </a:ext>
            </a:extLst>
          </p:cNvPr>
          <p:cNvSpPr txBox="1"/>
          <p:nvPr/>
        </p:nvSpPr>
        <p:spPr>
          <a:xfrm>
            <a:off x="947354" y="4397299"/>
            <a:ext cx="189079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prstClr val="black"/>
                </a:solidFill>
                <a:latin typeface="Century Gothic" pitchFamily="34" charset="0"/>
              </a:rPr>
              <a:t>d</a:t>
            </a:r>
            <a:r>
              <a:rPr lang="en-US" sz="9600" b="1" dirty="0">
                <a:solidFill>
                  <a:prstClr val="black"/>
                </a:solidFill>
                <a:latin typeface="Century Gothic" pitchFamily="34" charset="0"/>
              </a:rPr>
              <a:t>=</a:t>
            </a:r>
            <a:endParaRPr lang="en-US" sz="166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05C618-02E7-5591-2BB4-4FF479A67C50}"/>
              </a:ext>
            </a:extLst>
          </p:cNvPr>
          <p:cNvSpPr txBox="1"/>
          <p:nvPr/>
        </p:nvSpPr>
        <p:spPr>
          <a:xfrm>
            <a:off x="6041958" y="4397299"/>
            <a:ext cx="1956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prstClr val="black"/>
                </a:solidFill>
                <a:latin typeface="Century Gothic" pitchFamily="34" charset="0"/>
              </a:rPr>
              <a:t>e</a:t>
            </a:r>
            <a:r>
              <a:rPr lang="en-US" sz="9600" b="1" dirty="0">
                <a:solidFill>
                  <a:prstClr val="black"/>
                </a:solidFill>
                <a:latin typeface="Century Gothic" pitchFamily="34" charset="0"/>
              </a:rPr>
              <a:t>=</a:t>
            </a:r>
            <a:endParaRPr lang="en-US" sz="166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F2A0AC-B40A-30F4-60EE-15679692526C}"/>
              </a:ext>
            </a:extLst>
          </p:cNvPr>
          <p:cNvSpPr txBox="1"/>
          <p:nvPr/>
        </p:nvSpPr>
        <p:spPr>
          <a:xfrm>
            <a:off x="2881058" y="2258618"/>
            <a:ext cx="1992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0E598F-382E-CFE6-7FA9-8DE802A035BD}"/>
              </a:ext>
            </a:extLst>
          </p:cNvPr>
          <p:cNvSpPr txBox="1"/>
          <p:nvPr/>
        </p:nvSpPr>
        <p:spPr>
          <a:xfrm>
            <a:off x="7892026" y="2228671"/>
            <a:ext cx="2380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Boat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8CD7C4-7E72-213C-1C9F-F300B01B22EF}"/>
              </a:ext>
            </a:extLst>
          </p:cNvPr>
          <p:cNvSpPr txBox="1"/>
          <p:nvPr/>
        </p:nvSpPr>
        <p:spPr>
          <a:xfrm>
            <a:off x="4591239" y="3578893"/>
            <a:ext cx="2743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Crow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C9B279-4BDA-D710-36E8-9B93CBE3EF8F}"/>
              </a:ext>
            </a:extLst>
          </p:cNvPr>
          <p:cNvSpPr txBox="1"/>
          <p:nvPr/>
        </p:nvSpPr>
        <p:spPr>
          <a:xfrm>
            <a:off x="2776288" y="4858395"/>
            <a:ext cx="25502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Deer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040E7F-72F1-960E-5EB0-C77C3CA5F61A}"/>
              </a:ext>
            </a:extLst>
          </p:cNvPr>
          <p:cNvSpPr txBox="1"/>
          <p:nvPr/>
        </p:nvSpPr>
        <p:spPr>
          <a:xfrm>
            <a:off x="7892026" y="4913307"/>
            <a:ext cx="21391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Ear</a:t>
            </a:r>
          </a:p>
        </p:txBody>
      </p:sp>
    </p:spTree>
    <p:extLst>
      <p:ext uri="{BB962C8B-B14F-4D97-AF65-F5344CB8AC3E}">
        <p14:creationId xmlns:p14="http://schemas.microsoft.com/office/powerpoint/2010/main" val="163436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7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7C0FF-BE0E-2740-6F10-750EEA955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2FDDE88E-33DD-0299-CF3C-4F76BEC499D4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0975B1-4F46-098F-BCEB-0F1EF5E86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C0DDD7-8AEF-081C-C7A6-0BD7344FB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D93D04-EA1A-8D46-4629-54C5AB51346E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6E23F0-3E62-DFBE-3295-0C54F66DAB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079" y="673340"/>
            <a:ext cx="4960103" cy="54543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673233-A470-C714-0AD7-2000C0A200AE}"/>
              </a:ext>
            </a:extLst>
          </p:cNvPr>
          <p:cNvSpPr txBox="1"/>
          <p:nvPr/>
        </p:nvSpPr>
        <p:spPr>
          <a:xfrm>
            <a:off x="778040" y="2248384"/>
            <a:ext cx="5151883" cy="2585323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Nikosh" pitchFamily="2" charset="0"/>
              </a:rPr>
              <a:t>Open your English book Page 6</a:t>
            </a:r>
          </a:p>
        </p:txBody>
      </p:sp>
    </p:spTree>
    <p:extLst>
      <p:ext uri="{BB962C8B-B14F-4D97-AF65-F5344CB8AC3E}">
        <p14:creationId xmlns:p14="http://schemas.microsoft.com/office/powerpoint/2010/main" val="350190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FD116-92E5-8B13-BE60-70B488D23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FB8B3FC3-B342-1272-061F-FAEEDBF72565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2EC543-CF09-C7BB-ADA2-B7049865B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7F89D8-A0CE-C7C0-4A55-48161B6F23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4F13E2-1065-ACB1-66C9-AEF7EC03E4F1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B81B82-9A0D-9653-07DB-965DEB5721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388" y="617517"/>
            <a:ext cx="8151223" cy="56131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7BFE783-F5B1-78AA-9F77-1F478A86CFF7}"/>
              </a:ext>
            </a:extLst>
          </p:cNvPr>
          <p:cNvSpPr txBox="1"/>
          <p:nvPr/>
        </p:nvSpPr>
        <p:spPr>
          <a:xfrm>
            <a:off x="2379237" y="2363513"/>
            <a:ext cx="134470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Deer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57B684-0EA5-5518-649F-4C6C178FCA3A}"/>
              </a:ext>
            </a:extLst>
          </p:cNvPr>
          <p:cNvSpPr txBox="1"/>
          <p:nvPr/>
        </p:nvSpPr>
        <p:spPr>
          <a:xfrm>
            <a:off x="5206760" y="2071126"/>
            <a:ext cx="1344707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Crow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63D051-3E5B-522A-A147-1DF31B18CCA7}"/>
              </a:ext>
            </a:extLst>
          </p:cNvPr>
          <p:cNvSpPr txBox="1"/>
          <p:nvPr/>
        </p:nvSpPr>
        <p:spPr>
          <a:xfrm>
            <a:off x="7427229" y="1993592"/>
            <a:ext cx="1479177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C5A3ED-5047-974A-7F5A-0775D81003B3}"/>
              </a:ext>
            </a:extLst>
          </p:cNvPr>
          <p:cNvSpPr txBox="1"/>
          <p:nvPr/>
        </p:nvSpPr>
        <p:spPr>
          <a:xfrm>
            <a:off x="2487706" y="5486400"/>
            <a:ext cx="134470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Boat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173313-0819-205E-57B7-F3328C0865A5}"/>
              </a:ext>
            </a:extLst>
          </p:cNvPr>
          <p:cNvSpPr txBox="1"/>
          <p:nvPr/>
        </p:nvSpPr>
        <p:spPr>
          <a:xfrm>
            <a:off x="8368619" y="5475099"/>
            <a:ext cx="1286435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Ant</a:t>
            </a:r>
          </a:p>
        </p:txBody>
      </p:sp>
    </p:spTree>
    <p:extLst>
      <p:ext uri="{BB962C8B-B14F-4D97-AF65-F5344CB8AC3E}">
        <p14:creationId xmlns:p14="http://schemas.microsoft.com/office/powerpoint/2010/main" val="123925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ame 13"/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64748" y="196288"/>
            <a:ext cx="3002105" cy="83099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Evaluation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683467" y="4533014"/>
            <a:ext cx="1639614" cy="1862048"/>
            <a:chOff x="1718441" y="4769608"/>
            <a:chExt cx="1639614" cy="1900404"/>
          </a:xfrm>
        </p:grpSpPr>
        <p:sp>
          <p:nvSpPr>
            <p:cNvPr id="7" name="Rectangle 6"/>
            <p:cNvSpPr/>
            <p:nvPr/>
          </p:nvSpPr>
          <p:spPr>
            <a:xfrm>
              <a:off x="1916555" y="4769608"/>
              <a:ext cx="1249060" cy="19004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1" i="0" u="none" strike="noStrike" kern="1200" cap="none" spc="0" normalizeH="0" baseline="0" noProof="0" dirty="0">
                  <a:ln w="12700">
                    <a:solidFill>
                      <a:srgbClr val="F0BE21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Arial Black" pitchFamily="34" charset="0"/>
                  <a:ea typeface="+mn-ea"/>
                  <a:cs typeface="Arial" charset="0"/>
                </a:rPr>
                <a:t>E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" name="Frame 2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555009" y="4533014"/>
            <a:ext cx="1831287" cy="1824466"/>
            <a:chOff x="1718441" y="4769608"/>
            <a:chExt cx="1639614" cy="1862048"/>
          </a:xfrm>
        </p:grpSpPr>
        <p:sp>
          <p:nvSpPr>
            <p:cNvPr id="17" name="Rectangle 16"/>
            <p:cNvSpPr/>
            <p:nvPr/>
          </p:nvSpPr>
          <p:spPr>
            <a:xfrm>
              <a:off x="1916555" y="4769608"/>
              <a:ext cx="1192958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B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18" name="Frame 17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620252" y="4495432"/>
            <a:ext cx="1855685" cy="1862048"/>
            <a:chOff x="1718441" y="4769608"/>
            <a:chExt cx="1639614" cy="1862048"/>
          </a:xfrm>
        </p:grpSpPr>
        <p:sp>
          <p:nvSpPr>
            <p:cNvPr id="20" name="Rectangle 19"/>
            <p:cNvSpPr/>
            <p:nvPr/>
          </p:nvSpPr>
          <p:spPr>
            <a:xfrm>
              <a:off x="1916555" y="4769608"/>
              <a:ext cx="1177273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C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1" name="Frame 20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366853" y="4495432"/>
            <a:ext cx="1889966" cy="1862048"/>
            <a:chOff x="1304682" y="4769608"/>
            <a:chExt cx="2053373" cy="1862048"/>
          </a:xfrm>
        </p:grpSpPr>
        <p:sp>
          <p:nvSpPr>
            <p:cNvPr id="23" name="Rectangle 22"/>
            <p:cNvSpPr/>
            <p:nvPr/>
          </p:nvSpPr>
          <p:spPr>
            <a:xfrm>
              <a:off x="1304682" y="4769608"/>
              <a:ext cx="1982288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 D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4" name="Frame 23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9484418" y="4495432"/>
            <a:ext cx="1639614" cy="1862048"/>
            <a:chOff x="1718441" y="4769608"/>
            <a:chExt cx="1639614" cy="1862048"/>
          </a:xfrm>
        </p:grpSpPr>
        <p:sp>
          <p:nvSpPr>
            <p:cNvPr id="26" name="Rectangle 25"/>
            <p:cNvSpPr/>
            <p:nvPr/>
          </p:nvSpPr>
          <p:spPr>
            <a:xfrm>
              <a:off x="1916555" y="4769608"/>
              <a:ext cx="1332416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1" i="0" u="none" strike="noStrike" kern="1200" cap="none" spc="0" normalizeH="0" baseline="0" noProof="0" dirty="0">
                  <a:ln w="12700">
                    <a:solidFill>
                      <a:srgbClr val="F0BE21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Arial Black" pitchFamily="34" charset="0"/>
                  <a:ea typeface="+mn-ea"/>
                  <a:cs typeface="Arial" charset="0"/>
                </a:rPr>
                <a:t>A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7" name="Frame 26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90139" y="707851"/>
            <a:ext cx="2256171" cy="1323439"/>
          </a:xfrm>
          <a:prstGeom prst="rect">
            <a:avLst/>
          </a:prstGeom>
          <a:noFill/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Click the right letter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968267" y="1808277"/>
            <a:ext cx="1714265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Ant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563834" y="3272894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90613" y="3272894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4014" y="338907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4013" y="338907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522" y="1917786"/>
            <a:ext cx="5750956" cy="24358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84139E-DCB0-1946-8340-203B7488103D}"/>
              </a:ext>
            </a:extLst>
          </p:cNvPr>
          <p:cNvSpPr txBox="1"/>
          <p:nvPr/>
        </p:nvSpPr>
        <p:spPr>
          <a:xfrm>
            <a:off x="6190786" y="6641048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*Rajib Dutta.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Bhingrool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gps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Anowara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Ctg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3CBC6D-E2FE-65BF-506F-13BA688F5F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5911" y="36675"/>
            <a:ext cx="2081704" cy="18388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25B2C7-3B5E-6BF5-7144-B3BCB317B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233549" y="4907246"/>
            <a:ext cx="1973406" cy="17431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B0C396-670C-5E4D-7E95-892C64AC8E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479" y="5014946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A440C2-477E-96CC-A065-B2BC61DBB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124811" y="107866"/>
            <a:ext cx="2081704" cy="183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9721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50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3" grpId="0" animBg="1"/>
      <p:bldP spid="29" grpId="0" animBg="1"/>
      <p:bldP spid="29" grpId="1" animBg="1"/>
      <p:bldP spid="30" grpId="0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ame 13"/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94947" y="219202"/>
            <a:ext cx="3002105" cy="83099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Evaluation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546379" y="4502065"/>
            <a:ext cx="1855987" cy="1861577"/>
            <a:chOff x="1718441" y="4769608"/>
            <a:chExt cx="1639614" cy="1862048"/>
          </a:xfrm>
        </p:grpSpPr>
        <p:sp>
          <p:nvSpPr>
            <p:cNvPr id="7" name="Rectangle 6"/>
            <p:cNvSpPr/>
            <p:nvPr/>
          </p:nvSpPr>
          <p:spPr>
            <a:xfrm>
              <a:off x="1916555" y="4769608"/>
              <a:ext cx="1177081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B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3" name="Frame 2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646669" y="4502065"/>
            <a:ext cx="1831287" cy="1861577"/>
            <a:chOff x="1718441" y="4769608"/>
            <a:chExt cx="1639614" cy="1862048"/>
          </a:xfrm>
        </p:grpSpPr>
        <p:sp>
          <p:nvSpPr>
            <p:cNvPr id="17" name="Rectangle 16"/>
            <p:cNvSpPr/>
            <p:nvPr/>
          </p:nvSpPr>
          <p:spPr>
            <a:xfrm>
              <a:off x="1916555" y="4769608"/>
              <a:ext cx="1192958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C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18" name="Frame 17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688965" y="4487611"/>
            <a:ext cx="1855685" cy="1862048"/>
            <a:chOff x="1718441" y="4769608"/>
            <a:chExt cx="1639614" cy="1862048"/>
          </a:xfrm>
        </p:grpSpPr>
        <p:sp>
          <p:nvSpPr>
            <p:cNvPr id="20" name="Rectangle 19"/>
            <p:cNvSpPr/>
            <p:nvPr/>
          </p:nvSpPr>
          <p:spPr>
            <a:xfrm>
              <a:off x="1916555" y="4769608"/>
              <a:ext cx="1177273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D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1" name="Frame 20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401947" y="4501594"/>
            <a:ext cx="1808213" cy="1862048"/>
            <a:chOff x="1393504" y="4769608"/>
            <a:chExt cx="1964551" cy="1862048"/>
          </a:xfrm>
        </p:grpSpPr>
        <p:sp>
          <p:nvSpPr>
            <p:cNvPr id="23" name="Rectangle 22"/>
            <p:cNvSpPr/>
            <p:nvPr/>
          </p:nvSpPr>
          <p:spPr>
            <a:xfrm>
              <a:off x="1393504" y="4769608"/>
              <a:ext cx="1804645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 F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4" name="Frame 23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9375731" y="4495109"/>
            <a:ext cx="1639614" cy="1862047"/>
            <a:chOff x="1718441" y="4769608"/>
            <a:chExt cx="1639614" cy="1862048"/>
          </a:xfrm>
        </p:grpSpPr>
        <p:sp>
          <p:nvSpPr>
            <p:cNvPr id="26" name="Rectangle 25"/>
            <p:cNvSpPr/>
            <p:nvPr/>
          </p:nvSpPr>
          <p:spPr>
            <a:xfrm>
              <a:off x="1916555" y="4769608"/>
              <a:ext cx="1249060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E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7" name="Frame 26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8030329" y="1697319"/>
            <a:ext cx="2145060" cy="923330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Boat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994622" y="3272894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039513" y="3272894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17620" y="338907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217620" y="3422069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54112" y="219202"/>
            <a:ext cx="3002105" cy="1754326"/>
          </a:xfrm>
          <a:prstGeom prst="rect">
            <a:avLst/>
          </a:prstGeom>
          <a:noFill/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Click the right letter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930259-A199-B053-27F3-47C1C9458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32" y="1697318"/>
            <a:ext cx="4083614" cy="24989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688207-BCFA-F853-ADED-6575FC50FE0E}"/>
              </a:ext>
            </a:extLst>
          </p:cNvPr>
          <p:cNvSpPr txBox="1"/>
          <p:nvPr/>
        </p:nvSpPr>
        <p:spPr>
          <a:xfrm>
            <a:off x="6190786" y="6641048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*Rajib Dutta.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Bhingrool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gps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Anowara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Ctg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1E3044-FC61-4B51-93BD-E6318E5D3E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099522" y="108028"/>
            <a:ext cx="2081704" cy="18388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4C58EC-FABC-34ED-6B95-187C18F616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5319"/>
            <a:ext cx="2081704" cy="183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9897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3" grpId="0" animBg="1"/>
      <p:bldP spid="30" grpId="0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3" grpId="0" animBg="1"/>
      <p:bldP spid="3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4"/>
          <p:cNvSpPr txBox="1"/>
          <p:nvPr/>
        </p:nvSpPr>
        <p:spPr>
          <a:xfrm>
            <a:off x="5330360" y="708961"/>
            <a:ext cx="3398158" cy="645160"/>
          </a:xfrm>
          <a:prstGeom prst="rect">
            <a:avLst/>
          </a:prstGeom>
          <a:solidFill>
            <a:srgbClr val="C00000"/>
          </a:solidFill>
          <a:ln w="38100">
            <a:solidFill>
              <a:srgbClr val="00FF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Times New Roman" panose="02020603050405020304" pitchFamily="18" charset="0"/>
              </a:rPr>
              <a:t>Presented By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61340" y="708961"/>
            <a:ext cx="4195445" cy="3612515"/>
            <a:chOff x="462057" y="1060730"/>
            <a:chExt cx="4954760" cy="3752889"/>
          </a:xfrm>
        </p:grpSpPr>
        <p:sp>
          <p:nvSpPr>
            <p:cNvPr id="7" name="Rounded Rectangle 6"/>
            <p:cNvSpPr/>
            <p:nvPr/>
          </p:nvSpPr>
          <p:spPr>
            <a:xfrm rot="18910976">
              <a:off x="462057" y="2899463"/>
              <a:ext cx="4736961" cy="344830"/>
            </a:xfrm>
            <a:prstGeom prst="roundRect">
              <a:avLst>
                <a:gd name="adj" fmla="val 50000"/>
              </a:avLst>
            </a:prstGeom>
            <a:gradFill>
              <a:gsLst>
                <a:gs pos="57000">
                  <a:srgbClr val="CC0099"/>
                </a:gs>
                <a:gs pos="75000">
                  <a:schemeClr val="accent6">
                    <a:lumMod val="89000"/>
                  </a:schemeClr>
                </a:gs>
                <a:gs pos="100000">
                  <a:schemeClr val="accent6">
                    <a:lumMod val="75000"/>
                  </a:schemeClr>
                </a:gs>
                <a:gs pos="97000">
                  <a:schemeClr val="accent6">
                    <a:lumMod val="70000"/>
                  </a:schemeClr>
                </a:gs>
              </a:gsLst>
              <a:path path="circle">
                <a:fillToRect t="100000" r="100000"/>
              </a:path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 rot="18910976" flipV="1">
              <a:off x="757557" y="3157481"/>
              <a:ext cx="4659260" cy="30243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36000">
                  <a:srgbClr val="00B0F0"/>
                </a:gs>
                <a:gs pos="68000">
                  <a:schemeClr val="accent6">
                    <a:lumMod val="89000"/>
                  </a:schemeClr>
                </a:gs>
                <a:gs pos="100000">
                  <a:schemeClr val="accent6">
                    <a:lumMod val="75000"/>
                  </a:schemeClr>
                </a:gs>
                <a:gs pos="70000">
                  <a:schemeClr val="accent6">
                    <a:lumMod val="7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  <a:ea typeface="+mn-ea"/>
                <a:cs typeface="+mn-cs"/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209" b="100000" l="0" r="100000">
                          <a14:foregroundMark x1="27841" y1="20856" x2="31250" y2="197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33225">
              <a:off x="651479" y="1060730"/>
              <a:ext cx="3954923" cy="3752889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1153" y="1334796"/>
              <a:ext cx="1021371" cy="1021371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2427605" y="1536700"/>
            <a:ext cx="9203055" cy="378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Rajib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Dutta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Assistant teacher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Bh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ingrol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Govt.Primary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School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Anowara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Chottogram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Email: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/>
              </a:rPr>
              <a:t>rajibduttaat@gmail.com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856" y="1546334"/>
            <a:ext cx="2217404" cy="21971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/>
          <a:srcRect t="70640"/>
          <a:stretch>
            <a:fillRect/>
          </a:stretch>
        </p:blipFill>
        <p:spPr>
          <a:xfrm>
            <a:off x="607060" y="5321300"/>
            <a:ext cx="10934700" cy="933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ame 13"/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55225" y="215357"/>
            <a:ext cx="3002105" cy="830997"/>
          </a:xfrm>
          <a:prstGeom prst="rect">
            <a:avLst/>
          </a:prstGeom>
          <a:solidFill>
            <a:srgbClr val="66FF33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Evaluation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011428" y="4501594"/>
            <a:ext cx="1855987" cy="1862048"/>
            <a:chOff x="1718441" y="4769608"/>
            <a:chExt cx="1639614" cy="1862048"/>
          </a:xfrm>
        </p:grpSpPr>
        <p:sp>
          <p:nvSpPr>
            <p:cNvPr id="7" name="Rectangle 6"/>
            <p:cNvSpPr/>
            <p:nvPr/>
          </p:nvSpPr>
          <p:spPr>
            <a:xfrm>
              <a:off x="1916555" y="4769608"/>
              <a:ext cx="1177081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C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3" name="Frame 2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440782" y="4501594"/>
            <a:ext cx="1831287" cy="1862048"/>
            <a:chOff x="1718441" y="4769608"/>
            <a:chExt cx="1639614" cy="1862048"/>
          </a:xfrm>
        </p:grpSpPr>
        <p:sp>
          <p:nvSpPr>
            <p:cNvPr id="17" name="Rectangle 16"/>
            <p:cNvSpPr/>
            <p:nvPr/>
          </p:nvSpPr>
          <p:spPr>
            <a:xfrm>
              <a:off x="1916555" y="4769608"/>
              <a:ext cx="1192958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B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18" name="Frame 17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372074" y="4501594"/>
            <a:ext cx="1855685" cy="1862048"/>
            <a:chOff x="1718441" y="4769608"/>
            <a:chExt cx="1639614" cy="1862048"/>
          </a:xfrm>
        </p:grpSpPr>
        <p:sp>
          <p:nvSpPr>
            <p:cNvPr id="20" name="Rectangle 19"/>
            <p:cNvSpPr/>
            <p:nvPr/>
          </p:nvSpPr>
          <p:spPr>
            <a:xfrm>
              <a:off x="1916555" y="4769608"/>
              <a:ext cx="1103623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E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1" name="Frame 20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986021" y="4501594"/>
            <a:ext cx="1889966" cy="1862048"/>
            <a:chOff x="1304682" y="4769608"/>
            <a:chExt cx="2053373" cy="1862048"/>
          </a:xfrm>
        </p:grpSpPr>
        <p:sp>
          <p:nvSpPr>
            <p:cNvPr id="23" name="Rectangle 22"/>
            <p:cNvSpPr/>
            <p:nvPr/>
          </p:nvSpPr>
          <p:spPr>
            <a:xfrm>
              <a:off x="1304682" y="4769608"/>
              <a:ext cx="1982288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 D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4" name="Frame 23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497412" y="4501594"/>
            <a:ext cx="1639614" cy="1862048"/>
            <a:chOff x="1718441" y="4769608"/>
            <a:chExt cx="1639614" cy="1862048"/>
          </a:xfrm>
        </p:grpSpPr>
        <p:sp>
          <p:nvSpPr>
            <p:cNvPr id="26" name="Rectangle 25"/>
            <p:cNvSpPr/>
            <p:nvPr/>
          </p:nvSpPr>
          <p:spPr>
            <a:xfrm>
              <a:off x="1916555" y="4769608"/>
              <a:ext cx="1332416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A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7" name="Frame 26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8851284" y="1623743"/>
            <a:ext cx="1927692" cy="923330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Crow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130660" y="332962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129759" y="3331243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1689" y="3420603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54112" y="338907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54112" y="219202"/>
            <a:ext cx="3002105" cy="1754326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Click the right letter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8033AF-9CFF-E4C0-D564-C208BEE990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944" y="1294996"/>
            <a:ext cx="5296112" cy="29579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82872F-3F34-BDB6-05F8-7CCECA676110}"/>
              </a:ext>
            </a:extLst>
          </p:cNvPr>
          <p:cNvSpPr txBox="1"/>
          <p:nvPr/>
        </p:nvSpPr>
        <p:spPr>
          <a:xfrm>
            <a:off x="6190786" y="6641048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*Rajib Dutta.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Bhingrool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gps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Anowara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Ctg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6FF304-2266-AD53-2A63-E1CC69B2CB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625872">
            <a:off x="10110296" y="134689"/>
            <a:ext cx="2081704" cy="18388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66E372-56F2-6C70-55EC-2FEBB32919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5" y="5028317"/>
            <a:ext cx="2081704" cy="183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869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3" grpId="0" animBg="1"/>
      <p:bldP spid="30" grpId="0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3" grpId="0" animBg="1"/>
      <p:bldP spid="33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ame 13"/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65587" y="127130"/>
            <a:ext cx="3002105" cy="83099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Evaluation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342850" y="4506628"/>
            <a:ext cx="1855987" cy="1862048"/>
            <a:chOff x="1718441" y="4769608"/>
            <a:chExt cx="1639614" cy="1862048"/>
          </a:xfrm>
        </p:grpSpPr>
        <p:sp>
          <p:nvSpPr>
            <p:cNvPr id="7" name="Rectangle 6"/>
            <p:cNvSpPr/>
            <p:nvPr/>
          </p:nvSpPr>
          <p:spPr>
            <a:xfrm>
              <a:off x="1916555" y="4769608"/>
              <a:ext cx="1177081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D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3" name="Frame 2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374626" y="4492274"/>
            <a:ext cx="1831287" cy="1862048"/>
            <a:chOff x="1718441" y="4769608"/>
            <a:chExt cx="1639614" cy="1862048"/>
          </a:xfrm>
        </p:grpSpPr>
        <p:sp>
          <p:nvSpPr>
            <p:cNvPr id="17" name="Rectangle 16"/>
            <p:cNvSpPr/>
            <p:nvPr/>
          </p:nvSpPr>
          <p:spPr>
            <a:xfrm>
              <a:off x="1916555" y="4769608"/>
              <a:ext cx="1192958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B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18" name="Frame 17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262943" y="4492274"/>
            <a:ext cx="1855685" cy="1862048"/>
            <a:chOff x="1718441" y="4769608"/>
            <a:chExt cx="1639614" cy="1862048"/>
          </a:xfrm>
        </p:grpSpPr>
        <p:sp>
          <p:nvSpPr>
            <p:cNvPr id="20" name="Rectangle 19"/>
            <p:cNvSpPr/>
            <p:nvPr/>
          </p:nvSpPr>
          <p:spPr>
            <a:xfrm>
              <a:off x="1916555" y="4769608"/>
              <a:ext cx="1103623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E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1" name="Frame 20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986089" y="4506628"/>
            <a:ext cx="2182297" cy="1862048"/>
            <a:chOff x="1304682" y="4769608"/>
            <a:chExt cx="2053373" cy="1862048"/>
          </a:xfrm>
        </p:grpSpPr>
        <p:sp>
          <p:nvSpPr>
            <p:cNvPr id="23" name="Rectangle 22"/>
            <p:cNvSpPr/>
            <p:nvPr/>
          </p:nvSpPr>
          <p:spPr>
            <a:xfrm>
              <a:off x="1304682" y="4769608"/>
              <a:ext cx="1982287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 C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4" name="Frame 23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440092" y="4492274"/>
            <a:ext cx="1639614" cy="1862048"/>
            <a:chOff x="1718441" y="4769608"/>
            <a:chExt cx="1639614" cy="1862048"/>
          </a:xfrm>
        </p:grpSpPr>
        <p:sp>
          <p:nvSpPr>
            <p:cNvPr id="26" name="Rectangle 25"/>
            <p:cNvSpPr/>
            <p:nvPr/>
          </p:nvSpPr>
          <p:spPr>
            <a:xfrm>
              <a:off x="1916555" y="4769608"/>
              <a:ext cx="1332416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A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7" name="Frame 26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8660158" y="870427"/>
            <a:ext cx="1531335" cy="923330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Deer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539390" y="3257897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38474" y="3257897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39236" y="338907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9478" y="338113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77152" y="296407"/>
            <a:ext cx="2300829" cy="1323439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Click the right letter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2EB9FC-5E05-D736-6158-EAE4679A2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344" y="1041598"/>
            <a:ext cx="5337959" cy="32708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F24643-4ED1-C8E3-2520-EAC559CA74BA}"/>
              </a:ext>
            </a:extLst>
          </p:cNvPr>
          <p:cNvSpPr txBox="1"/>
          <p:nvPr/>
        </p:nvSpPr>
        <p:spPr>
          <a:xfrm>
            <a:off x="8986089" y="6664457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*Rajib Dutta.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Bhingrool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gps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Anowara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Ctg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252BAF-B72D-4E12-6A7F-B586750F65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074681" y="64347"/>
            <a:ext cx="2081704" cy="18388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5AD3EE-9DA1-4195-A8EB-AF5C3A399F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38" y="4996763"/>
            <a:ext cx="2081704" cy="183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7723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3" grpId="0" animBg="1"/>
      <p:bldP spid="30" grpId="0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3" grpId="0" animBg="1"/>
      <p:bldP spid="3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ame 13"/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54290" y="100938"/>
            <a:ext cx="3002105" cy="83099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Evaluation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412267" y="4472859"/>
            <a:ext cx="1773181" cy="1862048"/>
            <a:chOff x="1718441" y="4769608"/>
            <a:chExt cx="1639614" cy="1862048"/>
          </a:xfrm>
        </p:grpSpPr>
        <p:sp>
          <p:nvSpPr>
            <p:cNvPr id="7" name="Rectangle 6"/>
            <p:cNvSpPr/>
            <p:nvPr/>
          </p:nvSpPr>
          <p:spPr>
            <a:xfrm>
              <a:off x="1891498" y="4769608"/>
              <a:ext cx="1154974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E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3" name="Frame 2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637140" y="4461961"/>
            <a:ext cx="1831287" cy="1862048"/>
            <a:chOff x="1718441" y="4769608"/>
            <a:chExt cx="1639614" cy="1862048"/>
          </a:xfrm>
        </p:grpSpPr>
        <p:sp>
          <p:nvSpPr>
            <p:cNvPr id="17" name="Rectangle 16"/>
            <p:cNvSpPr/>
            <p:nvPr/>
          </p:nvSpPr>
          <p:spPr>
            <a:xfrm>
              <a:off x="1916555" y="4769608"/>
              <a:ext cx="1192958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B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18" name="Frame 17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399137" y="4476514"/>
            <a:ext cx="1855685" cy="1862048"/>
            <a:chOff x="1718441" y="4769608"/>
            <a:chExt cx="1639614" cy="1862048"/>
          </a:xfrm>
        </p:grpSpPr>
        <p:sp>
          <p:nvSpPr>
            <p:cNvPr id="20" name="Rectangle 19"/>
            <p:cNvSpPr/>
            <p:nvPr/>
          </p:nvSpPr>
          <p:spPr>
            <a:xfrm>
              <a:off x="1916555" y="4769608"/>
              <a:ext cx="1177273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C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1" name="Frame 20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9035638" y="4472859"/>
            <a:ext cx="2025327" cy="1862048"/>
            <a:chOff x="1425217" y="4769608"/>
            <a:chExt cx="1932838" cy="1862048"/>
          </a:xfrm>
        </p:grpSpPr>
        <p:sp>
          <p:nvSpPr>
            <p:cNvPr id="23" name="Rectangle 22"/>
            <p:cNvSpPr/>
            <p:nvPr/>
          </p:nvSpPr>
          <p:spPr>
            <a:xfrm>
              <a:off x="1425217" y="4769608"/>
              <a:ext cx="1741218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 D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4" name="Frame 23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626073" y="4476514"/>
            <a:ext cx="1639614" cy="1862048"/>
            <a:chOff x="1718441" y="4769608"/>
            <a:chExt cx="1639614" cy="1862048"/>
          </a:xfrm>
        </p:grpSpPr>
        <p:sp>
          <p:nvSpPr>
            <p:cNvPr id="26" name="Rectangle 25"/>
            <p:cNvSpPr/>
            <p:nvPr/>
          </p:nvSpPr>
          <p:spPr>
            <a:xfrm>
              <a:off x="1916555" y="4769608"/>
              <a:ext cx="1332416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A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7" name="Frame 26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8560917" y="1021496"/>
            <a:ext cx="1249061" cy="923330"/>
          </a:xfrm>
          <a:prstGeom prst="rect">
            <a:avLst/>
          </a:prstGeom>
          <a:solidFill>
            <a:srgbClr val="00B0F0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Ear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1188" y="3159935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3027" y="3159935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8195" y="3169637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4015" y="3169637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85644" y="282266"/>
            <a:ext cx="2392337" cy="1323439"/>
          </a:xfrm>
          <a:prstGeom prst="rect">
            <a:avLst/>
          </a:prstGeom>
          <a:noFill/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Click the right letter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DF1501-7C01-ABF8-2131-BAFC341D9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922" y="1021496"/>
            <a:ext cx="5120842" cy="33618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F0BE62-0C00-34DA-A0C4-2408E90E38F2}"/>
              </a:ext>
            </a:extLst>
          </p:cNvPr>
          <p:cNvSpPr txBox="1"/>
          <p:nvPr/>
        </p:nvSpPr>
        <p:spPr>
          <a:xfrm>
            <a:off x="8986089" y="6664457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*Rajib Dutta.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Bhingrool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gps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Anowara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Ctg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E3E586-5ED1-CCA8-A4CD-F3A5AA89A4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074681" y="64347"/>
            <a:ext cx="2081704" cy="18388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466FBE-F611-38CA-404C-D5FFB7ED0D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5" y="4954699"/>
            <a:ext cx="2081704" cy="183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679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3" grpId="0" animBg="1"/>
      <p:bldP spid="30" grpId="0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3" grpId="0" animBg="1"/>
      <p:bldP spid="33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319E4-BC90-3491-08F7-46411FBD2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FBFB374A-5F26-DAFC-DE4C-94ABF6A6870C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615DEC-4176-3CD7-B556-27120272A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EE5D39-DE8D-FA54-78E1-A061E9F2E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F702E3-EF5E-E486-D35D-45C29FE4C5E3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41B535-7104-945B-F65E-FF4DD0D30610}"/>
              </a:ext>
            </a:extLst>
          </p:cNvPr>
          <p:cNvSpPr txBox="1"/>
          <p:nvPr/>
        </p:nvSpPr>
        <p:spPr>
          <a:xfrm>
            <a:off x="3712851" y="691403"/>
            <a:ext cx="4906865" cy="646331"/>
          </a:xfrm>
          <a:prstGeom prst="rect">
            <a:avLst/>
          </a:prstGeom>
          <a:solidFill>
            <a:srgbClr val="C00000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Say,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read and match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D09CE9-FC11-C39D-DAB0-76F1D0C88A93}"/>
              </a:ext>
            </a:extLst>
          </p:cNvPr>
          <p:cNvSpPr txBox="1"/>
          <p:nvPr/>
        </p:nvSpPr>
        <p:spPr>
          <a:xfrm>
            <a:off x="1321707" y="1382949"/>
            <a:ext cx="1876102" cy="830997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rgbClr val="4BACC6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ear</a:t>
            </a:r>
            <a:endParaRPr kumimoji="0" lang="en-US" sz="4800" b="1" i="0" u="none" strike="noStrike" kern="0" cap="none" spc="0" normalizeH="0" baseline="0" noProof="0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prstClr val="black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0544B6-897E-ACA9-7C68-3A6FED571648}"/>
              </a:ext>
            </a:extLst>
          </p:cNvPr>
          <p:cNvSpPr txBox="1"/>
          <p:nvPr/>
        </p:nvSpPr>
        <p:spPr>
          <a:xfrm>
            <a:off x="1321707" y="3444580"/>
            <a:ext cx="1876103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boat</a:t>
            </a:r>
            <a:endParaRPr kumimoji="0" lang="en-US" sz="4800" b="1" i="0" u="none" strike="noStrike" kern="0" cap="none" spc="0" normalizeH="0" baseline="0" noProof="0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prstClr val="black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4C9D37-4DD8-E75C-2E06-2AC71982197D}"/>
              </a:ext>
            </a:extLst>
          </p:cNvPr>
          <p:cNvSpPr txBox="1"/>
          <p:nvPr/>
        </p:nvSpPr>
        <p:spPr>
          <a:xfrm>
            <a:off x="1321707" y="4420077"/>
            <a:ext cx="1876103" cy="830997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rgbClr val="4BACC6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ant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241EDE-2291-852C-AAC6-0C502793C3CA}"/>
              </a:ext>
            </a:extLst>
          </p:cNvPr>
          <p:cNvSpPr txBox="1"/>
          <p:nvPr/>
        </p:nvSpPr>
        <p:spPr>
          <a:xfrm>
            <a:off x="1321707" y="5423000"/>
            <a:ext cx="1846487" cy="830997"/>
          </a:xfrm>
          <a:prstGeom prst="rect">
            <a:avLst/>
          </a:prstGeom>
          <a:solidFill>
            <a:srgbClr val="FF00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deer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0647DB-B8C4-1C0C-9282-3DAD0A2BD0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610" y="1498157"/>
            <a:ext cx="1619545" cy="830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A939C4F-B50B-122C-3752-C253C7F122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611" y="4437601"/>
            <a:ext cx="1619545" cy="8309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AE865C-EF84-FBED-9944-B7D471B063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611" y="3452202"/>
            <a:ext cx="1619545" cy="8309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72A0BBF-59BE-7A0F-8E11-064A534356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611" y="5423000"/>
            <a:ext cx="1619545" cy="8131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7859456-9135-3D13-22A8-06DE9D7DDE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611" y="2406355"/>
            <a:ext cx="1619545" cy="8574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B7E8195-28EB-AD5D-3C3E-9DA72447B38E}"/>
              </a:ext>
            </a:extLst>
          </p:cNvPr>
          <p:cNvSpPr txBox="1"/>
          <p:nvPr/>
        </p:nvSpPr>
        <p:spPr>
          <a:xfrm>
            <a:off x="1321707" y="2441657"/>
            <a:ext cx="1876102" cy="830997"/>
          </a:xfrm>
          <a:prstGeom prst="rect">
            <a:avLst/>
          </a:prstGeom>
          <a:solidFill>
            <a:srgbClr val="89EAEF"/>
          </a:solidFill>
          <a:ln w="25400" cap="flat" cmpd="sng" algn="ctr">
            <a:solidFill>
              <a:srgbClr val="4BACC6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crow</a:t>
            </a:r>
            <a:endParaRPr kumimoji="0" lang="en-US" sz="4800" b="1" i="0" u="none" strike="noStrike" kern="0" cap="none" spc="0" normalizeH="0" baseline="0" noProof="0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prstClr val="black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0323AD8-D201-B656-7F0B-9C7B3F87F127}"/>
              </a:ext>
            </a:extLst>
          </p:cNvPr>
          <p:cNvCxnSpPr>
            <a:cxnSpLocks/>
            <a:stCxn id="8" idx="3"/>
            <a:endCxn id="11" idx="1"/>
          </p:cNvCxnSpPr>
          <p:nvPr/>
        </p:nvCxnSpPr>
        <p:spPr>
          <a:xfrm flipV="1">
            <a:off x="3197810" y="1913656"/>
            <a:ext cx="5454800" cy="2921920"/>
          </a:xfrm>
          <a:prstGeom prst="straightConnector1">
            <a:avLst/>
          </a:prstGeom>
          <a:noFill/>
          <a:ln w="571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BC2CE86-A85A-150F-2CA0-87E6FE9DFA79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3168194" y="3753579"/>
            <a:ext cx="5484416" cy="2084920"/>
          </a:xfrm>
          <a:prstGeom prst="straightConnector1">
            <a:avLst/>
          </a:prstGeom>
          <a:noFill/>
          <a:ln w="571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7AE6726-7DF6-15F8-DFC1-F0A51ADAC4B6}"/>
              </a:ext>
            </a:extLst>
          </p:cNvPr>
          <p:cNvCxnSpPr>
            <a:cxnSpLocks/>
            <a:stCxn id="3" idx="3"/>
            <a:endCxn id="12" idx="1"/>
          </p:cNvCxnSpPr>
          <p:nvPr/>
        </p:nvCxnSpPr>
        <p:spPr>
          <a:xfrm>
            <a:off x="3197809" y="1798448"/>
            <a:ext cx="5454802" cy="3054653"/>
          </a:xfrm>
          <a:prstGeom prst="straightConnector1">
            <a:avLst/>
          </a:prstGeom>
          <a:noFill/>
          <a:ln w="571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AC6BF13-DF60-3FFE-42A4-04917D89A6F6}"/>
              </a:ext>
            </a:extLst>
          </p:cNvPr>
          <p:cNvCxnSpPr>
            <a:cxnSpLocks/>
            <a:endCxn id="15" idx="1"/>
          </p:cNvCxnSpPr>
          <p:nvPr/>
        </p:nvCxnSpPr>
        <p:spPr>
          <a:xfrm flipV="1">
            <a:off x="3168194" y="2835083"/>
            <a:ext cx="5484417" cy="1043724"/>
          </a:xfrm>
          <a:prstGeom prst="straightConnector1">
            <a:avLst/>
          </a:prstGeom>
          <a:noFill/>
          <a:ln w="571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F2CEFF1-E58B-6CA5-5C54-55FE47E3BF85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3197809" y="2857156"/>
            <a:ext cx="5487696" cy="3001926"/>
          </a:xfrm>
          <a:prstGeom prst="straightConnector1">
            <a:avLst/>
          </a:prstGeom>
          <a:noFill/>
          <a:ln w="571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08539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8" grpId="0" animBg="1"/>
      <p:bldP spid="10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97223" y="5773270"/>
            <a:ext cx="11792533" cy="860611"/>
            <a:chOff x="171405" y="3467100"/>
            <a:chExt cx="11859230" cy="110490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171405" y="3467100"/>
              <a:ext cx="3288971" cy="110490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3460376" y="3467100"/>
              <a:ext cx="3288971" cy="110490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10038318" y="3467100"/>
              <a:ext cx="1992317" cy="110490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6749347" y="3467100"/>
              <a:ext cx="3288971" cy="1104900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23" y="140992"/>
            <a:ext cx="11792533" cy="639613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966950" y="1386507"/>
            <a:ext cx="6253078" cy="259609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Good bye every 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Thanks to all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FF3399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See you again…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3D3497-2848-6A69-5697-99BDF02E01D1}"/>
              </a:ext>
            </a:extLst>
          </p:cNvPr>
          <p:cNvSpPr txBox="1"/>
          <p:nvPr/>
        </p:nvSpPr>
        <p:spPr>
          <a:xfrm>
            <a:off x="7382155" y="6611779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</a:t>
            </a:r>
            <a:r>
              <a:rPr lang="en-US" sz="1000" dirty="0">
                <a:latin typeface="NikoshBAN" panose="02000000000000000000" pitchFamily="2" charset="0"/>
                <a:cs typeface="NikoshBAN" panose="02000000000000000000" pitchFamily="2" charset="0"/>
              </a:rPr>
              <a:t>Rajib Dutta. </a:t>
            </a:r>
            <a:r>
              <a:rPr lang="en-US" sz="1000" dirty="0" err="1">
                <a:latin typeface="NikoshBAN" panose="02000000000000000000" pitchFamily="2" charset="0"/>
                <a:cs typeface="NikoshBAN" panose="02000000000000000000" pitchFamily="2" charset="0"/>
              </a:rPr>
              <a:t>Bhingrool</a:t>
            </a:r>
            <a:r>
              <a:rPr lang="en-US" sz="1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000" dirty="0" err="1">
                <a:latin typeface="NikoshBAN" panose="02000000000000000000" pitchFamily="2" charset="0"/>
                <a:cs typeface="NikoshBAN" panose="02000000000000000000" pitchFamily="2" charset="0"/>
              </a:rPr>
              <a:t>gps</a:t>
            </a:r>
            <a:r>
              <a:rPr lang="en-US" sz="1000" dirty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1000" dirty="0" err="1">
                <a:latin typeface="NikoshBAN" panose="02000000000000000000" pitchFamily="2" charset="0"/>
                <a:cs typeface="NikoshBAN" panose="02000000000000000000" pitchFamily="2" charset="0"/>
              </a:rPr>
              <a:t>Anowara</a:t>
            </a:r>
            <a:r>
              <a:rPr lang="en-US" sz="1000" dirty="0">
                <a:latin typeface="NikoshBAN" panose="02000000000000000000" pitchFamily="2" charset="0"/>
                <a:cs typeface="NikoshBAN" panose="02000000000000000000" pitchFamily="2" charset="0"/>
              </a:rPr>
              <a:t>*. </a:t>
            </a:r>
            <a:r>
              <a:rPr lang="en-US" sz="1000" dirty="0" err="1">
                <a:latin typeface="NikoshBAN" panose="02000000000000000000" pitchFamily="2" charset="0"/>
                <a:cs typeface="NikoshBAN" panose="02000000000000000000" pitchFamily="2" charset="0"/>
              </a:rPr>
              <a:t>Ctg</a:t>
            </a:r>
            <a:r>
              <a:rPr lang="en-US" sz="1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83018" y="697323"/>
            <a:ext cx="7754213" cy="92333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Let’s  we sing a song.</a:t>
            </a:r>
          </a:p>
        </p:txBody>
      </p:sp>
      <p:sp>
        <p:nvSpPr>
          <p:cNvPr id="7" name="Frame 6"/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45880" y="6641047"/>
            <a:ext cx="69998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itchFamily="34" charset="0"/>
              </a:rPr>
              <a:t>Md. </a:t>
            </a:r>
            <a:r>
              <a:rPr lang="en-US" sz="1400" dirty="0" err="1">
                <a:latin typeface="Arial Narrow" pitchFamily="34" charset="0"/>
              </a:rPr>
              <a:t>Mofakkarul</a:t>
            </a:r>
            <a:r>
              <a:rPr lang="en-US" sz="1400" dirty="0">
                <a:latin typeface="Arial Narrow" pitchFamily="34" charset="0"/>
              </a:rPr>
              <a:t> </a:t>
            </a:r>
            <a:r>
              <a:rPr lang="en-US" sz="1400" dirty="0" err="1">
                <a:latin typeface="Arial Narrow" pitchFamily="34" charset="0"/>
              </a:rPr>
              <a:t>Alam</a:t>
            </a:r>
            <a:r>
              <a:rPr lang="en-US" sz="1400" dirty="0">
                <a:latin typeface="Arial Narrow" pitchFamily="34" charset="0"/>
              </a:rPr>
              <a:t>, Assistant Teacher, </a:t>
            </a:r>
            <a:r>
              <a:rPr lang="en-US" sz="1400" dirty="0" err="1">
                <a:latin typeface="Arial Narrow" pitchFamily="34" charset="0"/>
              </a:rPr>
              <a:t>Goraduba</a:t>
            </a:r>
            <a:r>
              <a:rPr lang="en-US" sz="1400" dirty="0">
                <a:latin typeface="Arial Narrow" pitchFamily="34" charset="0"/>
              </a:rPr>
              <a:t> govt. Primary School, </a:t>
            </a:r>
            <a:r>
              <a:rPr lang="en-US" sz="1400" dirty="0" err="1">
                <a:latin typeface="Arial Narrow" pitchFamily="34" charset="0"/>
              </a:rPr>
              <a:t>Kendua</a:t>
            </a:r>
            <a:r>
              <a:rPr lang="en-US" sz="1400" dirty="0">
                <a:latin typeface="Arial Narrow" pitchFamily="34" charset="0"/>
              </a:rPr>
              <a:t>, </a:t>
            </a:r>
            <a:r>
              <a:rPr lang="en-US" sz="1400" dirty="0" err="1">
                <a:latin typeface="Arial Narrow" pitchFamily="34" charset="0"/>
              </a:rPr>
              <a:t>Netrokona</a:t>
            </a:r>
            <a:r>
              <a:rPr lang="en-US" sz="1400" dirty="0">
                <a:latin typeface="Arial Narrow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30520" y="2722376"/>
            <a:ext cx="9259207" cy="304698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Good Morning, Good Morning </a:t>
            </a:r>
          </a:p>
          <a:p>
            <a:r>
              <a:rPr lang="en-US" sz="48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How are you today? </a:t>
            </a:r>
          </a:p>
          <a:p>
            <a:r>
              <a:rPr lang="en-US" sz="48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I am fine ,     I am fine </a:t>
            </a:r>
          </a:p>
          <a:p>
            <a:r>
              <a:rPr lang="en-US" sz="48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I   wish   you   a   good   day.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80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8DB56-0942-81A5-0E38-407A74D15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970C64DC-7EC6-6A51-5E2E-DD7DD807A86C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82E606-EAFA-151C-1FA7-13F961496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07B0B3-F603-8097-8A07-D5B3FF089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0AD4D0-4D11-40AA-28E3-0AE05113D6CA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*Rajib Dutta. </a:t>
            </a:r>
            <a:r>
              <a:rPr lang="en-US" sz="1000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Bhingrool</a:t>
            </a:r>
            <a:r>
              <a:rPr lang="en-US" sz="10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000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gps</a:t>
            </a:r>
            <a:r>
              <a:rPr lang="en-US" sz="10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1000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Anowara</a:t>
            </a:r>
            <a:r>
              <a:rPr lang="en-US" sz="10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*. </a:t>
            </a:r>
            <a:r>
              <a:rPr lang="en-US" sz="1000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Ctg</a:t>
            </a:r>
            <a:r>
              <a:rPr lang="en-US" sz="10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0" name="Horizontal Scroll 1">
            <a:extLst>
              <a:ext uri="{FF2B5EF4-FFF2-40B4-BE49-F238E27FC236}">
                <a16:creationId xmlns:a16="http://schemas.microsoft.com/office/drawing/2014/main" id="{E9111873-CE34-82F1-4750-813174C4A72A}"/>
              </a:ext>
            </a:extLst>
          </p:cNvPr>
          <p:cNvSpPr/>
          <p:nvPr/>
        </p:nvSpPr>
        <p:spPr>
          <a:xfrm>
            <a:off x="814645" y="1704926"/>
            <a:ext cx="7703283" cy="4177553"/>
          </a:xfrm>
          <a:prstGeom prst="horizontalScroll">
            <a:avLst>
              <a:gd name="adj" fmla="val 16766"/>
            </a:avLst>
          </a:prstGeom>
          <a:solidFill>
            <a:srgbClr val="FF00FF"/>
          </a:solidFill>
          <a:ln w="57150" cap="flat" cmpd="sng" algn="ctr">
            <a:solidFill>
              <a:srgbClr val="00009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Black" pitchFamily="34" charset="0"/>
                <a:ea typeface="+mn-ea"/>
                <a:cs typeface="Nikosh" pitchFamily="2" charset="0"/>
              </a:rPr>
              <a:t>Class : Two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Black" pitchFamily="34" charset="0"/>
                <a:ea typeface="+mn-ea"/>
                <a:cs typeface="Nikosh" pitchFamily="2" charset="0"/>
              </a:rPr>
              <a:t>Subject : English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Black" pitchFamily="34" charset="0"/>
                <a:ea typeface="+mn-ea"/>
                <a:cs typeface="Nikosh" pitchFamily="2" charset="0"/>
              </a:rPr>
              <a:t>Time : 45 minute </a:t>
            </a:r>
            <a:r>
              <a:rPr kumimoji="0" lang="en-US" sz="54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Black" pitchFamily="34" charset="0"/>
                <a:ea typeface="+mn-ea"/>
                <a:cs typeface="Nikosh" pitchFamily="2" charset="0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D18857-1286-307E-6B7C-80C501930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112" y="1704926"/>
            <a:ext cx="2720243" cy="347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7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1EFDD-4ED0-680D-A6FA-8B7731664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D0F53F6B-2DD9-01DF-12EA-015394B2B072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F0F8AC-A139-8139-9346-6A8BD7249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BC0576-ECB0-8E38-C58C-96E4300FD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E79618-318C-560B-2BCE-1080C7209DE3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ABEEDE-9D7F-5E55-BB43-C8B2BB5E0070}"/>
              </a:ext>
            </a:extLst>
          </p:cNvPr>
          <p:cNvSpPr/>
          <p:nvPr/>
        </p:nvSpPr>
        <p:spPr>
          <a:xfrm>
            <a:off x="1089212" y="1023885"/>
            <a:ext cx="10461813" cy="830997"/>
          </a:xfrm>
          <a:prstGeom prst="rect">
            <a:avLst/>
          </a:prstGeom>
          <a:solidFill>
            <a:srgbClr val="FF00FF"/>
          </a:solidFill>
          <a:ln w="2540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What can you see in this pictures?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F40641-F747-A664-13B6-CEDF3448BB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87" y="2882956"/>
            <a:ext cx="2925805" cy="13257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FBEB0E-2414-DF09-441E-3E194165D2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40507">
            <a:off x="2750431" y="2342689"/>
            <a:ext cx="1850806" cy="18508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B9CCC0-5784-792A-248D-757FC105BC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668" y="2276189"/>
            <a:ext cx="2125360" cy="20867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86E8A9-A4B7-7ECA-1D19-E8DF42035F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059" y="2504990"/>
            <a:ext cx="1944047" cy="20817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E421DA-E1F5-0FEF-97C9-2A3AA0CA51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988" y="2512202"/>
            <a:ext cx="2373998" cy="183359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ADFEBBE-2A76-A6A1-1DE4-5031ABCA7379}"/>
              </a:ext>
            </a:extLst>
          </p:cNvPr>
          <p:cNvSpPr/>
          <p:nvPr/>
        </p:nvSpPr>
        <p:spPr>
          <a:xfrm>
            <a:off x="1615000" y="4760139"/>
            <a:ext cx="8961999" cy="1015663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Ant, 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Bat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Cup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Doll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, Egg</a:t>
            </a:r>
          </a:p>
        </p:txBody>
      </p:sp>
    </p:spTree>
    <p:extLst>
      <p:ext uri="{BB962C8B-B14F-4D97-AF65-F5344CB8AC3E}">
        <p14:creationId xmlns:p14="http://schemas.microsoft.com/office/powerpoint/2010/main" val="248382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4709F-D0FA-3576-3D99-BF8C8533F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975A8D1C-9204-E3D4-1BE3-BBD010BC8C05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6BFDF3-BED0-1073-E4AD-BCF903E4C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9C6F16-B4EB-8FC5-AD5C-AEF26698D1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10AD4D-1CAB-B1C9-4400-2045CE553D09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8A8877-23AE-AC90-CD98-99B87779A0F8}"/>
              </a:ext>
            </a:extLst>
          </p:cNvPr>
          <p:cNvSpPr/>
          <p:nvPr/>
        </p:nvSpPr>
        <p:spPr>
          <a:xfrm>
            <a:off x="2924765" y="670692"/>
            <a:ext cx="5562600" cy="1066800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Today’s lesson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EB624D-075E-7167-00B2-E22F9B7C7F41}"/>
              </a:ext>
            </a:extLst>
          </p:cNvPr>
          <p:cNvSpPr/>
          <p:nvPr/>
        </p:nvSpPr>
        <p:spPr>
          <a:xfrm>
            <a:off x="2958118" y="1942690"/>
            <a:ext cx="5484194" cy="1015663"/>
          </a:xfrm>
          <a:prstGeom prst="rect">
            <a:avLst/>
          </a:prstGeom>
          <a:solidFill>
            <a:srgbClr val="FF00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Alphabet  Aa-Ee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265B0E-52E5-82DF-E7D1-52950C49207F}"/>
              </a:ext>
            </a:extLst>
          </p:cNvPr>
          <p:cNvSpPr txBox="1"/>
          <p:nvPr/>
        </p:nvSpPr>
        <p:spPr>
          <a:xfrm>
            <a:off x="3223484" y="4317714"/>
            <a:ext cx="4953462" cy="1754326"/>
          </a:xfrm>
          <a:prstGeom prst="rect">
            <a:avLst/>
          </a:prstGeom>
          <a:solidFill>
            <a:srgbClr val="89EAEF"/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Nikosh" pitchFamily="2" charset="0"/>
              </a:rPr>
              <a:t>  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Unit		: 	2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Lesson	        : 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Page		: 	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2C63CE-48FD-B925-2B51-B5EFA4C58502}"/>
              </a:ext>
            </a:extLst>
          </p:cNvPr>
          <p:cNvSpPr txBox="1"/>
          <p:nvPr/>
        </p:nvSpPr>
        <p:spPr>
          <a:xfrm>
            <a:off x="1796459" y="2980849"/>
            <a:ext cx="7807511" cy="1015663"/>
          </a:xfrm>
          <a:prstGeom prst="rect">
            <a:avLst/>
          </a:prstGeom>
          <a:solidFill>
            <a:srgbClr val="66FFCC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</a:rPr>
              <a:t>Aa   Bb   Cc   Dd   Ee </a:t>
            </a:r>
          </a:p>
        </p:txBody>
      </p:sp>
    </p:spTree>
    <p:extLst>
      <p:ext uri="{BB962C8B-B14F-4D97-AF65-F5344CB8AC3E}">
        <p14:creationId xmlns:p14="http://schemas.microsoft.com/office/powerpoint/2010/main" val="145612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417FA-3CC9-5194-C944-CCD72A2A6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19CF49CC-6A25-FB9F-FFEA-DF7CC2DC4550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319A82-6DFC-8ED7-0C54-7F561BEA0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94236C-6066-910B-C0A7-0BDE23219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6E2B03-71D6-3212-BCEE-EEBBFD75C69B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547364-5B26-CE37-F074-64EB989046C7}"/>
              </a:ext>
            </a:extLst>
          </p:cNvPr>
          <p:cNvSpPr/>
          <p:nvPr/>
        </p:nvSpPr>
        <p:spPr>
          <a:xfrm>
            <a:off x="3314010" y="925853"/>
            <a:ext cx="5578771" cy="923330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rgbClr val="4BACC6"/>
            </a:solidFill>
            <a:prstDash val="solid"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Miriam Fixed" pitchFamily="49" charset="-79"/>
              </a:rPr>
              <a:t>Learning outcomes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D42B26-11C2-7537-7C86-CA1B9D89E6C4}"/>
              </a:ext>
            </a:extLst>
          </p:cNvPr>
          <p:cNvSpPr txBox="1"/>
          <p:nvPr/>
        </p:nvSpPr>
        <p:spPr>
          <a:xfrm>
            <a:off x="1368055" y="2414023"/>
            <a:ext cx="9470683" cy="646331"/>
          </a:xfrm>
          <a:prstGeom prst="rect">
            <a:avLst/>
          </a:prstGeom>
          <a:solidFill>
            <a:srgbClr val="FF00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At the end of the lesson students will be able to-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9EE68B-47D0-2E21-D30D-95550DFBAFE3}"/>
              </a:ext>
            </a:extLst>
          </p:cNvPr>
          <p:cNvSpPr txBox="1"/>
          <p:nvPr/>
        </p:nvSpPr>
        <p:spPr>
          <a:xfrm>
            <a:off x="1115718" y="3625194"/>
            <a:ext cx="9960562" cy="1938992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1.1.1 become familiar with English sounds by listening to common English words.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1.1.1 repeat after the teacher simple words and phrases with proper sounds and stress.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1.1.2 say simple words and phrases with proper sounds and stress.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1.2.1recognize and read the alphabet both small and capital (non-cursive).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1.3.1 recognize and read the name of objects having the same initial and final sounds. 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338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1EB53-2D14-9B02-5606-769E6A20B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5D4CD28E-9999-4ABD-315D-86AC57C62A7C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3D26C7-4521-BCC9-01B5-78E319C4B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832536-F968-BA68-39AE-A92F386D8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BA2000-0DBD-2865-4F81-EEC1195DA278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81F173-B405-463E-F6EF-65D345BD42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240" y="2823512"/>
            <a:ext cx="5466371" cy="25972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FFEBB9-F6E8-75EF-286B-0132BB537C1A}"/>
              </a:ext>
            </a:extLst>
          </p:cNvPr>
          <p:cNvSpPr txBox="1"/>
          <p:nvPr/>
        </p:nvSpPr>
        <p:spPr>
          <a:xfrm>
            <a:off x="7144223" y="866920"/>
            <a:ext cx="317897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 err="1">
                <a:solidFill>
                  <a:prstClr val="black"/>
                </a:solidFill>
                <a:latin typeface="Century Gothic" pitchFamily="34" charset="0"/>
              </a:rPr>
              <a:t>Aa</a:t>
            </a:r>
            <a:endParaRPr lang="en-US" sz="166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5C06CD-4A1F-85B3-44F2-FC3E166D98F2}"/>
              </a:ext>
            </a:extLst>
          </p:cNvPr>
          <p:cNvSpPr txBox="1"/>
          <p:nvPr/>
        </p:nvSpPr>
        <p:spPr>
          <a:xfrm>
            <a:off x="6982633" y="3344202"/>
            <a:ext cx="350662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solidFill>
                  <a:srgbClr val="FF0000"/>
                </a:solidFill>
                <a:latin typeface="Century Gothic" pitchFamily="34" charset="0"/>
              </a:rPr>
              <a:t>a</a:t>
            </a:r>
            <a:r>
              <a:rPr lang="en-US" sz="16600" b="1" dirty="0">
                <a:solidFill>
                  <a:prstClr val="black"/>
                </a:solidFill>
                <a:latin typeface="Century Gothic" pitchFamily="34" charset="0"/>
              </a:rPr>
              <a:t>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2447AE-1498-A267-4810-07AE471A5419}"/>
              </a:ext>
            </a:extLst>
          </p:cNvPr>
          <p:cNvSpPr txBox="1"/>
          <p:nvPr/>
        </p:nvSpPr>
        <p:spPr>
          <a:xfrm>
            <a:off x="1453199" y="1437223"/>
            <a:ext cx="5177412" cy="707886"/>
          </a:xfrm>
          <a:prstGeom prst="rect">
            <a:avLst/>
          </a:prstGeom>
          <a:solidFill>
            <a:srgbClr val="FFFF00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Look listen and say- </a:t>
            </a:r>
          </a:p>
        </p:txBody>
      </p:sp>
    </p:spTree>
    <p:extLst>
      <p:ext uri="{BB962C8B-B14F-4D97-AF65-F5344CB8AC3E}">
        <p14:creationId xmlns:p14="http://schemas.microsoft.com/office/powerpoint/2010/main" val="22486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650"/>
                            </p:stCondLst>
                            <p:childTnLst>
                              <p:par>
                                <p:cTn id="1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B78BB-25DD-487F-2A47-1A4B5549E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20DCC077-F68C-9D36-C04B-B33DA258F365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0BBD48-E771-196D-F397-A15B16305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7F77B0-C827-0CF1-2E3B-E86348E025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0B98C8-6AF6-9B97-C8B9-DB051B0832BF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7390EA-58BD-42A3-C6EF-0D7B9FEBBB98}"/>
              </a:ext>
            </a:extLst>
          </p:cNvPr>
          <p:cNvSpPr txBox="1"/>
          <p:nvPr/>
        </p:nvSpPr>
        <p:spPr>
          <a:xfrm>
            <a:off x="1186404" y="1197270"/>
            <a:ext cx="5177412" cy="707886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Look listen and say-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65BD2B-9225-E48D-81CD-E2597DB19EEE}"/>
              </a:ext>
            </a:extLst>
          </p:cNvPr>
          <p:cNvSpPr txBox="1"/>
          <p:nvPr/>
        </p:nvSpPr>
        <p:spPr>
          <a:xfrm>
            <a:off x="7748487" y="281809"/>
            <a:ext cx="305007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solidFill>
                  <a:prstClr val="black"/>
                </a:solidFill>
                <a:latin typeface="Century Gothic" pitchFamily="34" charset="0"/>
              </a:rPr>
              <a:t>Bb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E4D5AC-C4E5-E8FC-3EDA-C500C53BDBEF}"/>
              </a:ext>
            </a:extLst>
          </p:cNvPr>
          <p:cNvSpPr txBox="1"/>
          <p:nvPr/>
        </p:nvSpPr>
        <p:spPr>
          <a:xfrm>
            <a:off x="6597461" y="2805578"/>
            <a:ext cx="50487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solidFill>
                  <a:srgbClr val="FF0000"/>
                </a:solidFill>
                <a:latin typeface="Century Gothic" pitchFamily="34" charset="0"/>
              </a:rPr>
              <a:t>b</a:t>
            </a:r>
            <a:r>
              <a:rPr lang="en-US" sz="16600" b="1" dirty="0">
                <a:latin typeface="Century Gothic" pitchFamily="34" charset="0"/>
              </a:rPr>
              <a:t>o</a:t>
            </a:r>
            <a:r>
              <a:rPr lang="en-US" sz="16600" b="1" dirty="0">
                <a:solidFill>
                  <a:prstClr val="black"/>
                </a:solidFill>
                <a:latin typeface="Century Gothic" pitchFamily="34" charset="0"/>
              </a:rPr>
              <a:t>at</a:t>
            </a:r>
            <a:endParaRPr lang="en-US" sz="138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7687A9-A62C-4B1C-70BB-EB7AD50B89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59" y="2394006"/>
            <a:ext cx="5644702" cy="334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6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5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6.xml><?xml version="1.0" encoding="utf-8"?>
<a:theme xmlns:a="http://schemas.openxmlformats.org/drawingml/2006/main" name="1_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7.xml><?xml version="1.0" encoding="utf-8"?>
<a:theme xmlns:a="http://schemas.openxmlformats.org/drawingml/2006/main" name="2_Slice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8.xml><?xml version="1.0" encoding="utf-8"?>
<a:theme xmlns:a="http://schemas.openxmlformats.org/drawingml/2006/main" name="1_Banded">
  <a:themeElements>
    <a:clrScheme name="Banded">
      <a:dk1>
        <a:srgbClr val="2C2C2C"/>
      </a:dk1>
      <a:lt1>
        <a:srgbClr val="FFFFFF"/>
      </a:lt1>
      <a:dk2>
        <a:srgbClr val="F56617"/>
      </a:dk2>
      <a:lt2>
        <a:srgbClr val="DDDDDD"/>
      </a:lt2>
      <a:accent1>
        <a:srgbClr val="FFC000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0"/>
      </a:accent6>
      <a:hlink>
        <a:srgbClr val="FF9933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B7CF026C-957E-4F4E-893C-D02C23AB6317}"/>
    </a:ext>
  </a:extLst>
</a:theme>
</file>

<file path=ppt/theme/theme9.xml><?xml version="1.0" encoding="utf-8"?>
<a:theme xmlns:a="http://schemas.openxmlformats.org/drawingml/2006/main" name="3_Slice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167F96A-C2ED-4D5B-8EFB-A18C6982D3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1495</TotalTime>
  <Words>610</Words>
  <Application>Microsoft Office PowerPoint</Application>
  <PresentationFormat>Widescreen</PresentationFormat>
  <Paragraphs>168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24</vt:i4>
      </vt:variant>
    </vt:vector>
  </HeadingPairs>
  <TitlesOfParts>
    <vt:vector size="48" baseType="lpstr">
      <vt:lpstr>Algerian</vt:lpstr>
      <vt:lpstr>Arial</vt:lpstr>
      <vt:lpstr>Arial Black</vt:lpstr>
      <vt:lpstr>Arial Narrow</vt:lpstr>
      <vt:lpstr>Calibri</vt:lpstr>
      <vt:lpstr>Century Gothic</vt:lpstr>
      <vt:lpstr>Corbel</vt:lpstr>
      <vt:lpstr>Garamond</vt:lpstr>
      <vt:lpstr>Nikosh</vt:lpstr>
      <vt:lpstr>NikoshBAN</vt:lpstr>
      <vt:lpstr>Segoe Print</vt:lpstr>
      <vt:lpstr>Times New Roman</vt:lpstr>
      <vt:lpstr>Wingdings</vt:lpstr>
      <vt:lpstr>Wingdings 3</vt:lpstr>
      <vt:lpstr>Office Theme</vt:lpstr>
      <vt:lpstr>1_Organic</vt:lpstr>
      <vt:lpstr>Organic</vt:lpstr>
      <vt:lpstr>Banded</vt:lpstr>
      <vt:lpstr>Slice</vt:lpstr>
      <vt:lpstr>1_Slice</vt:lpstr>
      <vt:lpstr>2_Slice</vt:lpstr>
      <vt:lpstr>1_Banded</vt:lpstr>
      <vt:lpstr>3_Slice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User</cp:lastModifiedBy>
  <cp:revision>65</cp:revision>
  <dcterms:created xsi:type="dcterms:W3CDTF">2014-04-16T04:04:54Z</dcterms:created>
  <dcterms:modified xsi:type="dcterms:W3CDTF">2026-08-09T07:05:39Z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TC034313779991</vt:lpwstr>
  </property>
</Properties>
</file>