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8" r:id="rId2"/>
    <p:sldId id="285" r:id="rId3"/>
    <p:sldId id="341" r:id="rId4"/>
    <p:sldId id="295" r:id="rId5"/>
    <p:sldId id="309" r:id="rId6"/>
    <p:sldId id="342" r:id="rId7"/>
    <p:sldId id="351" r:id="rId8"/>
    <p:sldId id="352" r:id="rId9"/>
    <p:sldId id="353" r:id="rId10"/>
    <p:sldId id="354" r:id="rId11"/>
    <p:sldId id="347" r:id="rId12"/>
    <p:sldId id="355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5765" autoAdjust="0"/>
  </p:normalViewPr>
  <p:slideViewPr>
    <p:cSldViewPr snapToGrid="0">
      <p:cViewPr varScale="1">
        <p:scale>
          <a:sx n="63" d="100"/>
          <a:sy n="63" d="100"/>
        </p:scale>
        <p:origin x="-10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=""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=""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="" xmlns:a16="http://schemas.microsoft.com/office/drawing/2014/main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="" xmlns:a16="http://schemas.microsoft.com/office/drawing/2014/main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18893" y="2967335"/>
            <a:ext cx="9554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প্রথম</a:t>
            </a:r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থেকে</a:t>
            </a:r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শেষ</a:t>
            </a:r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পর্যন্ত</a:t>
            </a:r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পড়বে</a:t>
            </a:r>
            <a:r>
              <a:rPr lang="en-U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0068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6760" y="1036320"/>
            <a:ext cx="10683240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এরপর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খুশি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আপা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কাগজ,কাঁচি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ইত‌্যাদি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দিলেন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বানানো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74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4160" y="762000"/>
            <a:ext cx="519684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" y="2118360"/>
            <a:ext cx="3566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মুশকিল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----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সমস‌্যা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5360" y="2270759"/>
            <a:ext cx="3566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3520440"/>
            <a:ext cx="5852160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2960" y="4937760"/>
            <a:ext cx="2727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ভঙ্গিতে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ঙ্গ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ঙ+গ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3760" y="5183981"/>
            <a:ext cx="21793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ন্দ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ন+দ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56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জানা্ই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মুশকিল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–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জন্মদিন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মিতু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পাঠ-১8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="" xmlns:a16="http://schemas.microsoft.com/office/drawing/2014/main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২.১.১: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প্রশ্নবোধক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বাক‌্যের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২.১.৩ :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আদেশসূচক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সাড়া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২.১.৪: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নির্দেশনামূলক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অনুসরণ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0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55F3ABA-9739-CAB7-BA6F-CAC0758AB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421CAC5-13DF-0AA8-F1FE-31CEA3893A28}"/>
              </a:ext>
            </a:extLst>
          </p:cNvPr>
          <p:cNvSpPr txBox="1"/>
          <p:nvPr/>
        </p:nvSpPr>
        <p:spPr>
          <a:xfrm>
            <a:off x="955964" y="1525295"/>
            <a:ext cx="39208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পড়বো </a:t>
            </a:r>
          </a:p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 </a:t>
            </a:r>
            <a:r>
              <a:rPr lang="bn-BD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-১8</a:t>
            </a:r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জানাই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as-IN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1" y="734291"/>
            <a:ext cx="5555672" cy="44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5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F34A6091-485E-1F73-B9D5-B3DAD08C566C}"/>
              </a:ext>
            </a:extLst>
          </p:cNvPr>
          <p:cNvSpPr/>
          <p:nvPr/>
        </p:nvSpPr>
        <p:spPr>
          <a:xfrm>
            <a:off x="2157413" y="485775"/>
            <a:ext cx="3938587" cy="14144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পূর্বজ্ঞান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EDD9931-3D61-0C81-4B52-56F3DFACDAF8}"/>
              </a:ext>
            </a:extLst>
          </p:cNvPr>
          <p:cNvSpPr/>
          <p:nvPr/>
        </p:nvSpPr>
        <p:spPr>
          <a:xfrm>
            <a:off x="536864" y="2789527"/>
            <a:ext cx="10044113" cy="3071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>
                <a:latin typeface="Nikosh" pitchFamily="2" charset="0"/>
                <a:cs typeface="Nikosh" pitchFamily="2" charset="0"/>
              </a:rPr>
              <a:t>ক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) </a:t>
            </a:r>
            <a:r>
              <a:rPr lang="en-US" sz="4800" dirty="0" err="1">
                <a:latin typeface="Nikosh" pitchFamily="2" charset="0"/>
                <a:cs typeface="Nikosh" pitchFamily="2" charset="0"/>
              </a:rPr>
              <a:t>শুভেচ্ছা</a:t>
            </a:r>
            <a:r>
              <a:rPr lang="en-US" sz="4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কার্ড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4800" dirty="0"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4800" dirty="0" smtClean="0">
                <a:latin typeface="Nikosh" pitchFamily="2" charset="0"/>
                <a:cs typeface="Nikosh" pitchFamily="2" charset="0"/>
              </a:rPr>
              <a:t>খ)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মিতুর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জন্মদিনে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কার্ড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দেওয়ার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পরামর্শ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কে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দিলেন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?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4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76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782" y="637309"/>
            <a:ext cx="6858000" cy="599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5F7E862-85B5-B234-A0D9-278E8DAC8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69" b="22418"/>
          <a:stretch>
            <a:fillRect/>
          </a:stretch>
        </p:blipFill>
        <p:spPr>
          <a:xfrm>
            <a:off x="156411" y="397042"/>
            <a:ext cx="11778915" cy="3994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84CF63F-6AF4-18A0-00BE-817859AB0169}"/>
              </a:ext>
            </a:extLst>
          </p:cNvPr>
          <p:cNvSpPr txBox="1"/>
          <p:nvPr/>
        </p:nvSpPr>
        <p:spPr>
          <a:xfrm>
            <a:off x="156411" y="4620126"/>
            <a:ext cx="11658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কিন্তু</a:t>
            </a:r>
            <a:r>
              <a:rPr lang="en-US" sz="3200" dirty="0" smtClean="0"/>
              <a:t> </a:t>
            </a:r>
            <a:r>
              <a:rPr lang="en-US" sz="3200" dirty="0" err="1" smtClean="0"/>
              <a:t>মুশকিল</a:t>
            </a:r>
            <a:r>
              <a:rPr lang="en-US" sz="3200" dirty="0" smtClean="0"/>
              <a:t> </a:t>
            </a:r>
            <a:r>
              <a:rPr lang="en-US" sz="3200" dirty="0" err="1" smtClean="0"/>
              <a:t>হলো</a:t>
            </a:r>
            <a:r>
              <a:rPr lang="en-US" sz="3200" dirty="0" smtClean="0"/>
              <a:t> </a:t>
            </a:r>
            <a:r>
              <a:rPr lang="en-US" sz="3200" dirty="0" err="1" smtClean="0"/>
              <a:t>কার্ডের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রেখা</a:t>
            </a:r>
            <a:r>
              <a:rPr lang="en-US" sz="3200" dirty="0" smtClean="0"/>
              <a:t> </a:t>
            </a:r>
            <a:r>
              <a:rPr lang="en-US" sz="3200" dirty="0" err="1" smtClean="0"/>
              <a:t>নিয়ে</a:t>
            </a:r>
            <a:r>
              <a:rPr lang="en-US" sz="3200" dirty="0" smtClean="0"/>
              <a:t> । </a:t>
            </a:r>
            <a:r>
              <a:rPr lang="en-US" sz="3200" dirty="0" err="1" smtClean="0"/>
              <a:t>শুভেচ্ছা</a:t>
            </a:r>
            <a:r>
              <a:rPr lang="en-US" sz="3200" dirty="0" smtClean="0"/>
              <a:t> </a:t>
            </a:r>
            <a:r>
              <a:rPr lang="en-US" sz="3200" dirty="0" err="1" smtClean="0"/>
              <a:t>কার্ডে</a:t>
            </a:r>
            <a:r>
              <a:rPr lang="en-US" sz="3200" dirty="0" smtClean="0"/>
              <a:t> </a:t>
            </a:r>
            <a:r>
              <a:rPr lang="en-US" sz="3200" dirty="0" err="1" smtClean="0"/>
              <a:t>কী</a:t>
            </a:r>
            <a:r>
              <a:rPr lang="en-US" sz="3200" dirty="0" smtClean="0"/>
              <a:t> </a:t>
            </a:r>
            <a:r>
              <a:rPr lang="en-US" sz="3200" dirty="0" err="1" smtClean="0"/>
              <a:t>লেখা</a:t>
            </a:r>
            <a:r>
              <a:rPr lang="en-US" sz="3200" dirty="0" smtClean="0"/>
              <a:t> </a:t>
            </a:r>
            <a:r>
              <a:rPr lang="en-US" sz="3200" dirty="0" err="1" smtClean="0"/>
              <a:t>যায়</a:t>
            </a:r>
            <a:r>
              <a:rPr lang="en-US" sz="3200" dirty="0" smtClean="0"/>
              <a:t> ?</a:t>
            </a:r>
            <a:r>
              <a:rPr lang="en-US" sz="3200" dirty="0" err="1" smtClean="0"/>
              <a:t>খুশি</a:t>
            </a:r>
            <a:r>
              <a:rPr lang="en-US" sz="3200" dirty="0"/>
              <a:t>  </a:t>
            </a:r>
            <a:r>
              <a:rPr lang="en-US" sz="3200" dirty="0" err="1" smtClean="0"/>
              <a:t>আপা</a:t>
            </a:r>
            <a:r>
              <a:rPr lang="en-US" sz="3200" dirty="0" smtClean="0"/>
              <a:t> </a:t>
            </a:r>
            <a:r>
              <a:rPr lang="en-US" sz="3200" dirty="0" err="1" smtClean="0"/>
              <a:t>বললেন</a:t>
            </a:r>
            <a:r>
              <a:rPr lang="en-US" sz="3200" dirty="0" smtClean="0"/>
              <a:t>, </a:t>
            </a:r>
            <a:r>
              <a:rPr lang="en-US" sz="3200" dirty="0" err="1" smtClean="0"/>
              <a:t>বিশেষ</a:t>
            </a:r>
            <a:r>
              <a:rPr lang="en-US" sz="3200" dirty="0" smtClean="0"/>
              <a:t> </a:t>
            </a:r>
            <a:r>
              <a:rPr lang="en-US" sz="3200" dirty="0" err="1" smtClean="0"/>
              <a:t>দিন,ঘটনা</a:t>
            </a:r>
            <a:r>
              <a:rPr lang="en-US" sz="3200" dirty="0" smtClean="0"/>
              <a:t> </a:t>
            </a:r>
            <a:r>
              <a:rPr lang="en-US" sz="3200" dirty="0" err="1" smtClean="0"/>
              <a:t>বা</a:t>
            </a:r>
            <a:r>
              <a:rPr lang="en-US" sz="3200" dirty="0" smtClean="0"/>
              <a:t> </a:t>
            </a:r>
            <a:r>
              <a:rPr lang="en-US" sz="3200" dirty="0" err="1" smtClean="0"/>
              <a:t>উৎসবে</a:t>
            </a:r>
            <a:r>
              <a:rPr lang="en-US" sz="3200" dirty="0" smtClean="0"/>
              <a:t> </a:t>
            </a:r>
            <a:r>
              <a:rPr lang="en-US" sz="3200" dirty="0" err="1" smtClean="0"/>
              <a:t>কার্ড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দেওয়া</a:t>
            </a:r>
            <a:r>
              <a:rPr lang="en-US" sz="3200" dirty="0" smtClean="0"/>
              <a:t> </a:t>
            </a:r>
            <a:r>
              <a:rPr lang="en-US" sz="3200" dirty="0" err="1" smtClean="0"/>
              <a:t>হয়</a:t>
            </a:r>
            <a:r>
              <a:rPr lang="en-US" sz="3200" dirty="0" smtClean="0"/>
              <a:t> । </a:t>
            </a:r>
            <a:r>
              <a:rPr lang="en-US" sz="3200" dirty="0" err="1" smtClean="0"/>
              <a:t>তা্ই</a:t>
            </a:r>
            <a:r>
              <a:rPr lang="en-US" sz="3200" dirty="0" smtClean="0"/>
              <a:t> </a:t>
            </a:r>
            <a:r>
              <a:rPr lang="en-US" sz="3200" dirty="0" err="1" smtClean="0"/>
              <a:t>উপলক্ষ</a:t>
            </a:r>
            <a:r>
              <a:rPr lang="en-US" sz="3200" dirty="0" smtClean="0"/>
              <a:t>‌ </a:t>
            </a:r>
            <a:r>
              <a:rPr lang="en-US" sz="3200" dirty="0" err="1" smtClean="0"/>
              <a:t>অনুযায়ী</a:t>
            </a:r>
            <a:r>
              <a:rPr lang="en-US" sz="3200" dirty="0" smtClean="0"/>
              <a:t> </a:t>
            </a:r>
            <a:r>
              <a:rPr lang="en-US" sz="3200" dirty="0" err="1" smtClean="0"/>
              <a:t>কার্ডে</a:t>
            </a:r>
            <a:r>
              <a:rPr lang="en-US" sz="3200" dirty="0" smtClean="0"/>
              <a:t> </a:t>
            </a:r>
            <a:r>
              <a:rPr lang="en-US" sz="3200" dirty="0" err="1" smtClean="0"/>
              <a:t>কথা</a:t>
            </a:r>
            <a:r>
              <a:rPr lang="en-US" sz="3200" dirty="0" smtClean="0"/>
              <a:t> </a:t>
            </a:r>
            <a:r>
              <a:rPr lang="en-US" sz="3200" dirty="0" err="1" smtClean="0"/>
              <a:t>লেখা</a:t>
            </a:r>
            <a:r>
              <a:rPr lang="en-US" sz="3200" dirty="0" smtClean="0"/>
              <a:t> </a:t>
            </a:r>
            <a:r>
              <a:rPr lang="en-US" sz="3200" dirty="0" err="1" smtClean="0"/>
              <a:t>যায়</a:t>
            </a:r>
            <a:r>
              <a:rPr lang="en-US" sz="3200" dirty="0" smtClean="0"/>
              <a:t> ।  </a:t>
            </a:r>
            <a:r>
              <a:rPr lang="en-US" sz="3200" dirty="0" err="1" smtClean="0"/>
              <a:t>এরপর</a:t>
            </a:r>
            <a:r>
              <a:rPr lang="en-US" sz="3200" dirty="0" smtClean="0"/>
              <a:t> </a:t>
            </a:r>
            <a:r>
              <a:rPr lang="en-US" sz="3200" dirty="0" err="1" smtClean="0"/>
              <a:t>তিনি</a:t>
            </a:r>
            <a:r>
              <a:rPr lang="en-US" sz="3200" dirty="0" smtClean="0"/>
              <a:t> </a:t>
            </a:r>
            <a:r>
              <a:rPr lang="en-US" sz="3200" dirty="0" err="1" smtClean="0"/>
              <a:t>বোর্ড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কয়েকটি</a:t>
            </a:r>
            <a:r>
              <a:rPr lang="en-US" sz="3200" dirty="0" smtClean="0"/>
              <a:t> </a:t>
            </a:r>
            <a:r>
              <a:rPr lang="en-US" sz="3200" dirty="0" err="1" smtClean="0"/>
              <a:t>নমুনা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লিখলেন</a:t>
            </a:r>
            <a:r>
              <a:rPr lang="en-US" sz="3200" dirty="0" smtClean="0"/>
              <a:t>-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0E8F1FB-CCBB-8175-E41B-506F3E2F0689}"/>
              </a:ext>
            </a:extLst>
          </p:cNvPr>
          <p:cNvSpPr/>
          <p:nvPr/>
        </p:nvSpPr>
        <p:spPr>
          <a:xfrm>
            <a:off x="2346159" y="974558"/>
            <a:ext cx="61777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শুভ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জন্মদিন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মিতু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!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455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822960"/>
            <a:ext cx="4770120" cy="449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তোমাকে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জন্মদিনের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শুভেচ্ছা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248400" y="822960"/>
            <a:ext cx="5227320" cy="464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বিতর্ক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প্রতিযোগিতায়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পুরস্কার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পাওয়ায়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তোমাকে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অভিনন্দন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3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92680" y="1036320"/>
            <a:ext cx="5303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3560" y="2362200"/>
            <a:ext cx="8016240" cy="2123658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জন্মদিন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algn="l"/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বানাতে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44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algn="l"/>
            <a:endParaRPr lang="en-US" sz="44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8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478</TotalTime>
  <Words>194</Words>
  <Application>Microsoft Office PowerPoint</Application>
  <PresentationFormat>Custom</PresentationFormat>
  <Paragraphs>38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111</cp:revision>
  <dcterms:created xsi:type="dcterms:W3CDTF">2025-12-18T03:25:05Z</dcterms:created>
  <dcterms:modified xsi:type="dcterms:W3CDTF">2026-08-24T15:18:43Z</dcterms:modified>
</cp:coreProperties>
</file>