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97" r:id="rId2"/>
    <p:sldId id="282" r:id="rId3"/>
    <p:sldId id="283" r:id="rId4"/>
    <p:sldId id="298" r:id="rId5"/>
    <p:sldId id="258" r:id="rId6"/>
    <p:sldId id="266" r:id="rId7"/>
    <p:sldId id="259" r:id="rId8"/>
    <p:sldId id="295" r:id="rId9"/>
    <p:sldId id="307" r:id="rId10"/>
    <p:sldId id="310" r:id="rId11"/>
    <p:sldId id="311" r:id="rId12"/>
    <p:sldId id="313" r:id="rId13"/>
    <p:sldId id="314" r:id="rId14"/>
    <p:sldId id="315" r:id="rId15"/>
    <p:sldId id="284" r:id="rId16"/>
    <p:sldId id="285" r:id="rId17"/>
    <p:sldId id="286" r:id="rId18"/>
    <p:sldId id="29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84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CD096-E392-447E-9CA6-2668A0FD450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EFE6-CBDB-4602-9CA0-B7AF0F8F0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9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52600" y="609600"/>
            <a:ext cx="6400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54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9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200400"/>
            <a:ext cx="6781800" cy="3428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নিম্নলিখিত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71800" y="2133600"/>
            <a:ext cx="3733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কান্ড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endParaRPr lang="en-US" alt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পাতার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বুলবিল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কক্ষমুকুল</a:t>
            </a:r>
            <a:endParaRPr lang="en-US" alt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অর্ধ-বায়বীয়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কান্ড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endParaRPr lang="en-US" alt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মুকুলোদগম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/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পর্ণকান্ড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4098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4008028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কান্ড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4953000"/>
            <a:ext cx="5219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 কাণ্ড বা কান্ডের রূপান্তরিত অংশ থেকে সম্পূর্ণ নতুন উদ্ভিদ সৃষ্টি হওয়ার প্রক্রিয়াই হলো কাণ্ড দ্বারা অঙ্গজ প্রজনন</a:t>
            </a:r>
            <a:endParaRPr lang="en-US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5300" y="1252468"/>
            <a:ext cx="502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 মূল দ্বারা অঙ্গজ প্রজনন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বলতে কোনো প্রকার বীজ বা জনন কোশ উৎপাদন ছাড়াই উদ্ভিদের মূলের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নতুন অপত্য উদ্ভিদ সৃষ্টি হওয়াকে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বোঝা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5" r="65000" b="20517"/>
          <a:stretch/>
        </p:blipFill>
        <p:spPr>
          <a:xfrm>
            <a:off x="5792279" y="1125755"/>
            <a:ext cx="3200400" cy="22784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6" t="35185" r="31667" b="12963"/>
          <a:stretch/>
        </p:blipFill>
        <p:spPr>
          <a:xfrm>
            <a:off x="5809385" y="3962400"/>
            <a:ext cx="3124200" cy="266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2841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339" y="1379661"/>
            <a:ext cx="518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পাতার মাধ্যমে অঙ্গজ প্রজনন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হলো উদ্ভিদের এক ধরনের প্রাকৃতিক অসম্পূর্ণ বা অজৈব বংশবিস্তার পদ্ধতি, যেখানে উদ্ভিদের পাতা থেকে সরাসরি নতুন স্বাধীন উদ্ভিদের জন্ম হয়।</a:t>
            </a:r>
            <a:endParaRPr lang="en-US" alt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468682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বুলবুল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139" y="4267200"/>
            <a:ext cx="525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কিছু কিছু উদ্ভিদের পাতার কক্ষে অবস্থিত কক্ষমুকুলগুলো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বৃদ্ধির পরিবর্তে প্রচুর পরিমাণে খাদ্য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সঞ্চ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করে স্ফীত, গোল ও মাংসল পিণ্ডে পরিণত হয়; এই রূপান্তরিত বিশেষ মুকুলকেই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বুলবিল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বলা হয়।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774484"/>
            <a:ext cx="3048000" cy="2719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962400"/>
            <a:ext cx="3028384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00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8300" y="689113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অর্ধ-বায়বীয়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কান্ড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600706"/>
            <a:ext cx="533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খন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মাটির সমান্তরালে বা মাটির ঠিক নিচে থাকা কোনো বিশেষ কাণ্ড উদ্ভিদের মূল দেহ থেকে বিচ্ছিন্ন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সম্পূর্ণ নতুন একটি স্বাধীন উদ্ভিদ সৃষ্টি করে।</a:t>
            </a:r>
            <a:endParaRPr lang="en-US" alt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3854171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মুকুরোদগম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4788187"/>
            <a:ext cx="4648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যেখানে মাতৃ উদ্ভিদের কান্ড বা ছাল থেকে একটি ছোট </a:t>
            </a:r>
            <a:r>
              <a:rPr lang="as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কুঁ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বা মুকুল তৈরি হয় এবং তা থেকে সম্পূর্ণ নতুন একটি উদ্ভিদের সৃষ্টি হয়।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667234"/>
            <a:ext cx="2819400" cy="2886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4299642"/>
            <a:ext cx="2819399" cy="233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85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858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পর্ণকান্ড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447800"/>
            <a:ext cx="838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র্ণকাণ্ড দ্বারা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 অঙ্গজ প্রজনন বলতে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বোঝা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যখন কোনো উদ্ভিদের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রূপান্তরিত কাণ্ড পাতার মতো চ্যাপ্টা ও সবুজ আকার ধারণ করে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এবং সেই কাণ্ডটি মাতৃউদ্ভিদ থেকে বিচ্ছিন্ন 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সম্পূর্ণ নতুন একটি স্বাধীন উদ্ভিদ সৃষ্টি করে।</a:t>
            </a:r>
            <a:endParaRPr lang="en-US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499"/>
          <a:stretch/>
        </p:blipFill>
        <p:spPr>
          <a:xfrm>
            <a:off x="2085975" y="3810000"/>
            <a:ext cx="5124450" cy="290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9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3700" y="8382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sz="54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2590800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অঙ্গের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7620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চন্দ্রমল্লিকা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বংশবিস্তার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অর্ধবায়বীয়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কান্ডের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স্টোলনের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বংশবিস্তার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পুদিনা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পাথরকুচি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জম্মে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0668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5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51460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সুবিধাগুলো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457200"/>
            <a:ext cx="6477000" cy="1295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8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9600" y="1981200"/>
            <a:ext cx="8382000" cy="4648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0960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347966"/>
            <a:ext cx="800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মোছা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রোজী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বারআড়িয়া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শহীদ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স্মরণী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মহাবিদ্যালয়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বটিয়াঘাটা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01717810984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E.Mail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roziaktar83@gmail.com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524000"/>
            <a:ext cx="1249322" cy="2514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620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057400"/>
            <a:ext cx="6553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১০ম (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   : ৪৫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২০.০৮.২০২৬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39914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5508280"/>
            <a:ext cx="2895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0" t="39408" r="1626" b="-492"/>
          <a:stretch/>
        </p:blipFill>
        <p:spPr>
          <a:xfrm>
            <a:off x="2514600" y="2286000"/>
            <a:ext cx="4191000" cy="236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1609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পাঠশিরোনাম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7526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704444"/>
            <a:ext cx="594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52"/>
          <a:stretch/>
        </p:blipFill>
        <p:spPr>
          <a:xfrm>
            <a:off x="3733800" y="4114800"/>
            <a:ext cx="4686300" cy="236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4651" y="7620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133600"/>
            <a:ext cx="8153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762000"/>
            <a:ext cx="3391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175" y="182880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 অঙ্গজ প্রজনন বলতে বীজের সাহায্য ছাড়া উদ্ভিদের দেহ বা অঙ্গ (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কাণ্ড বা পাতা) থেকে নতুন উদ্ভিদ সৃষ্টি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হওয়াকে বোঝায়। এটি অযৌন প্রজননের একটি বিশেষ রূপ।</a:t>
            </a:r>
            <a:endParaRPr lang="en-US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5596"/>
          <a:stretch/>
        </p:blipFill>
        <p:spPr>
          <a:xfrm>
            <a:off x="1676400" y="4343400"/>
            <a:ext cx="6076950" cy="1752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6858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1828800"/>
            <a:ext cx="510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কৃত্রিম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276600"/>
            <a:ext cx="3886200" cy="3305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693774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অঙ্গজ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প্রজনন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447800"/>
            <a:ext cx="84505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 স্বাভাবিক অঙ্গজ প্রজনন বলতে কোনো প্রকার কৃত্রিম সংশ্লেষ বা মানুষের হস্তক্ষেপ ছাড়াই উদ্ভিদের মূল, কাণ্ড বা পাতার মতো অঙ্গের মাধ্যমে প্রাকৃতিকভাবে নতুন উদ্ভিদ সৃষ্টির প্রক্রিয়াকে বোঝায়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alt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886200"/>
            <a:ext cx="4686300" cy="2647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171</TotalTime>
  <Words>532</Words>
  <Application>Microsoft Office PowerPoint</Application>
  <PresentationFormat>On-screen Show (4:3)</PresentationFormat>
  <Paragraphs>66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NikoshBAN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PC</cp:lastModifiedBy>
  <cp:revision>1674</cp:revision>
  <dcterms:created xsi:type="dcterms:W3CDTF">2006-08-16T00:00:00Z</dcterms:created>
  <dcterms:modified xsi:type="dcterms:W3CDTF">2026-08-24T15:09:33Z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33F8C5E06D7A4EFFB7A43EBE2E66F0BB_12</vt:lpwstr>
  </property>
</Properties>
</file>