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0" r:id="rId2"/>
    <p:sldId id="321" r:id="rId3"/>
    <p:sldId id="258" r:id="rId4"/>
    <p:sldId id="271" r:id="rId5"/>
    <p:sldId id="272" r:id="rId6"/>
    <p:sldId id="259" r:id="rId7"/>
    <p:sldId id="322" r:id="rId8"/>
    <p:sldId id="323" r:id="rId9"/>
    <p:sldId id="324" r:id="rId10"/>
    <p:sldId id="325" r:id="rId11"/>
    <p:sldId id="326" r:id="rId12"/>
    <p:sldId id="327" r:id="rId13"/>
    <p:sldId id="273" r:id="rId14"/>
    <p:sldId id="274" r:id="rId15"/>
    <p:sldId id="328" r:id="rId16"/>
    <p:sldId id="277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-4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4C63B-7AE1-46C5-A388-39DB35684C4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C4321-6DC9-4276-BD0D-5A64A701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2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8F50F-CAD6-4465-B1B4-25640A81490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27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5FDF6-C6B9-4CB0-B41D-95DDC3A66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1008881-1630-40F0-A4B7-522EC9D73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3995EA-8D13-4541-89F1-585AA051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0EDD5-E908-40A5-B71E-D02EA6B5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00D6C1-F28F-434B-BD31-70E143F8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68324F-DC8D-4951-950A-A194819C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87A04FE-76E5-4D83-92C0-9FBC8E766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D9F190-B999-4C98-BF96-0FF378C7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9CEA90-FECE-4535-9461-1E88F8702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86E11D-4EBE-4317-88B1-7959EF329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D294B6-96A8-42F0-A682-EE7607ED5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374FB1-3C9D-467D-A954-D8A1D5A52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0AF9D3-1475-4A51-9459-1BFAAA253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3EA6C5-1A3C-4F85-A085-EB8ADB71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439FD5-CA2C-49CC-BF02-5E3CD6D5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7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DAC37D-DFF7-4211-9181-BBF87455B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4EE2BE-1404-43F9-921D-27744760B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1DDDC2-B577-430F-A8FD-49349066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C33346-4163-4F2E-96E5-10F5E074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63CAAD-1EE0-41E4-951C-CC66A28C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8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0FF26C-B0EA-4A47-A25E-88832DE0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80B1F9-4798-4FB8-87EB-E466FC28E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382B18-B138-42D6-A917-3E8EAC72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2AA690-245A-4B18-BEEA-CC85F1DD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E823E-E4A2-4187-B36A-A4C4E8F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1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D3189B-5210-4976-849E-37D4A2B1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CC76D5-EC25-4E4D-A573-9E5FCF4DE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C0F5101-D0E3-4A0C-9F7E-B114146E9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0F513FC-4853-412B-9B50-DF61C5421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48AE4F-F6E2-42E3-9344-ABC6D8C7E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2F5181-AB45-4D97-BF51-4DBC4616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FF105B-62B9-4F42-97BE-216B49CD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CC37206-610F-46A6-A73E-C6C052FDC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73DCAAE-9EE7-43E4-93B0-7EB49512D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AEC17AC-73CF-4F6F-8C6C-17F9157BF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E9A6191-B03D-48E9-A185-1A4086899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5B18691-E712-483D-B3F3-6AB15C73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BA8A59-B8EA-4E4A-8B6C-B0FC401B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98A232-3572-44F5-9698-F4225F24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1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9E72EE-3CE6-4514-A3F0-521796727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0F6144-95B5-4DC1-87E3-F58D2F25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AD218C9-25D1-4BC1-A971-9B372C19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B50C292-E86A-4773-9D7D-A9E1F7F3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4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6F51930-7E2F-41E4-AAC8-7AD9A64A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675699C-BC24-4600-8460-BC1E445C0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9EF4D59-BB83-4664-97E0-4F696B8D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13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2E6D3C-1687-4101-AEB4-74A81C85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4AA309-829A-47EB-9C31-B20D71907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02EB2C-67B5-47FC-9683-D87F0E51D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0E7137-49BC-454D-A591-7772E662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5B7300-79D3-4B76-A3A0-F5941D31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711BA86-7821-49FB-B4B4-9889BF10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5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90E558-451C-441C-A8D7-8E1D2383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CC83581-69C8-4B36-BDC3-80244B640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5B5D98F-E1E0-406D-927E-F7C0A0D95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47A603-61F7-42DB-8C19-88832834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5399194-01E5-4038-9994-C588CF3E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27A9BA-8ADE-4A87-B570-270099A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7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45D031C-0702-4B80-AE61-FA45C8C8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4F619E-395B-4DB6-BCB6-965048A18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BE354C-33DF-43B8-BD7B-24670E09A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FDC9-E17F-4FEA-A4DF-6D58AAC40CA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E44195-701D-46C6-BF2D-1F0B3E07B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88D51B-5E8B-443E-97B2-0303A4ED9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7610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59774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6364" y="180109"/>
            <a:ext cx="11623963" cy="13577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ক্লোরোফরম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রঙ্গিন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বোতলে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/>
          </a:p>
        </p:txBody>
      </p:sp>
      <p:sp>
        <p:nvSpPr>
          <p:cNvPr id="3" name="Rounded Rectangle 2"/>
          <p:cNvSpPr/>
          <p:nvPr/>
        </p:nvSpPr>
        <p:spPr>
          <a:xfrm>
            <a:off x="346364" y="1828800"/>
            <a:ext cx="11623963" cy="236912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সূর্যালোক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বাতাসের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সংস্পর্শে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জারিত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বিষাক্ত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ফসজিন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গ্যাসে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পরিনত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।রঙ্গিন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বোতলে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আলো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বাতাস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ঢুকতে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পারায়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জারণ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ঘটে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না।ফলে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বিশুদ্ধ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</a:t>
            </a:r>
            <a:endParaRPr lang="en-US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346364" y="4668982"/>
                <a:ext cx="11623963" cy="15794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/>
                  <a:t>CHCl</a:t>
                </a:r>
                <a:r>
                  <a:rPr lang="en-US" sz="4400" baseline="-25000" dirty="0" smtClean="0"/>
                  <a:t>3 </a:t>
                </a:r>
                <a:r>
                  <a:rPr lang="en-US" sz="4400" dirty="0" smtClean="0"/>
                  <a:t>+ O</a:t>
                </a:r>
                <a:r>
                  <a:rPr lang="en-US" sz="4400" baseline="-25000" dirty="0" smtClean="0"/>
                  <a:t>2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4400" dirty="0" smtClean="0"/>
                  <a:t> COCl</a:t>
                </a:r>
                <a:r>
                  <a:rPr lang="en-US" sz="4400" baseline="-25000" dirty="0" smtClean="0"/>
                  <a:t>2</a:t>
                </a:r>
                <a:r>
                  <a:rPr lang="en-US" sz="4400" dirty="0" smtClean="0"/>
                  <a:t> + </a:t>
                </a:r>
                <a:r>
                  <a:rPr lang="en-US" sz="4400" dirty="0" err="1" smtClean="0"/>
                  <a:t>HCl</a:t>
                </a:r>
                <a:endParaRPr lang="en-US" sz="4400" dirty="0" smtClean="0"/>
              </a:p>
              <a:p>
                <a:pPr algn="ctr"/>
                <a:r>
                  <a:rPr lang="en-US" sz="2400" dirty="0" smtClean="0"/>
                  <a:t>                                </a:t>
                </a:r>
                <a:r>
                  <a:rPr lang="en-US" sz="2400" dirty="0" err="1" smtClean="0"/>
                  <a:t>ফসজিন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গ্যাস</a:t>
                </a:r>
                <a:r>
                  <a:rPr lang="en-US" sz="2400" dirty="0" smtClean="0"/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64" y="4668982"/>
                <a:ext cx="11623963" cy="1579418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768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6364" y="180109"/>
            <a:ext cx="11623963" cy="13577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ক্লোরোফরমে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1%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ইথানল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/>
          </a:p>
        </p:txBody>
      </p:sp>
      <p:sp>
        <p:nvSpPr>
          <p:cNvPr id="3" name="Rounded Rectangle 2"/>
          <p:cNvSpPr/>
          <p:nvPr/>
        </p:nvSpPr>
        <p:spPr>
          <a:xfrm>
            <a:off x="346364" y="1828800"/>
            <a:ext cx="11623963" cy="267392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সূর্যালোক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বাতাসের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সংস্পর্শে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জারিত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বিষাক্ত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ফসজিন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গ্যাসে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পরিনত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হলেও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ইথানলের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অক্ষতিকর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ইথাইল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কার্বনেটে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পরিনত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এরুপে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বিশুদ্ধ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বিপদমুক্ত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রাখা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হয়।এইজন্য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1%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ইথানল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346364" y="4932218"/>
                <a:ext cx="11623963" cy="15794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/>
                  <a:t>COCl</a:t>
                </a:r>
                <a:r>
                  <a:rPr lang="en-US" sz="4400" baseline="-25000" dirty="0"/>
                  <a:t>2</a:t>
                </a:r>
                <a:r>
                  <a:rPr lang="en-US" sz="4400" baseline="-25000" dirty="0" smtClean="0"/>
                  <a:t> </a:t>
                </a:r>
                <a:r>
                  <a:rPr lang="en-US" sz="4400" dirty="0" smtClean="0"/>
                  <a:t>+ C</a:t>
                </a:r>
                <a:r>
                  <a:rPr lang="en-US" sz="4400" baseline="-25000" dirty="0" smtClean="0"/>
                  <a:t>2</a:t>
                </a:r>
                <a:r>
                  <a:rPr lang="en-US" sz="4400" dirty="0" smtClean="0"/>
                  <a:t>H</a:t>
                </a:r>
                <a:r>
                  <a:rPr lang="en-US" sz="4400" baseline="-25000" dirty="0" smtClean="0"/>
                  <a:t>5</a:t>
                </a:r>
                <a:r>
                  <a:rPr lang="en-US" sz="4400" dirty="0" smtClean="0"/>
                  <a:t>OH</a:t>
                </a:r>
                <a:r>
                  <a:rPr lang="en-US" sz="4400" baseline="-25000" dirty="0" smtClean="0"/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4400" dirty="0" smtClean="0"/>
                  <a:t> (C</a:t>
                </a:r>
                <a:r>
                  <a:rPr lang="en-US" sz="4400" baseline="-25000" dirty="0" smtClean="0"/>
                  <a:t>2</a:t>
                </a:r>
                <a:r>
                  <a:rPr lang="en-US" sz="4400" dirty="0" smtClean="0"/>
                  <a:t>H</a:t>
                </a:r>
                <a:r>
                  <a:rPr lang="en-US" sz="4400" baseline="-25000" dirty="0" smtClean="0"/>
                  <a:t>5</a:t>
                </a:r>
                <a:r>
                  <a:rPr lang="en-US" sz="4400" dirty="0" smtClean="0"/>
                  <a:t>)</a:t>
                </a:r>
                <a:r>
                  <a:rPr lang="en-US" sz="4400" baseline="-25000" dirty="0" smtClean="0"/>
                  <a:t>2</a:t>
                </a:r>
                <a:r>
                  <a:rPr lang="en-US" sz="4400" dirty="0" smtClean="0"/>
                  <a:t>CO</a:t>
                </a:r>
                <a:r>
                  <a:rPr lang="en-US" sz="4400" baseline="-25000" dirty="0" smtClean="0"/>
                  <a:t>3</a:t>
                </a:r>
                <a:r>
                  <a:rPr lang="en-US" sz="4400" dirty="0" smtClean="0"/>
                  <a:t> + </a:t>
                </a:r>
                <a:r>
                  <a:rPr lang="en-US" sz="4400" dirty="0" err="1" smtClean="0"/>
                  <a:t>HCl</a:t>
                </a:r>
                <a:endParaRPr lang="en-US" sz="4400" dirty="0" smtClean="0"/>
              </a:p>
              <a:p>
                <a:pPr algn="ctr"/>
                <a:r>
                  <a:rPr lang="en-US" sz="2400" dirty="0" smtClean="0"/>
                  <a:t>                                         </a:t>
                </a:r>
                <a:r>
                  <a:rPr lang="en-US" sz="2400" dirty="0" err="1" smtClean="0"/>
                  <a:t>ইথাইল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কার্বনেট</a:t>
                </a:r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64" y="4932218"/>
                <a:ext cx="11623963" cy="1579418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550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4944" y="640223"/>
            <a:ext cx="8700655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ক্লোরোফরমের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4509" y="2078182"/>
            <a:ext cx="10141527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দ্রাবক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কাদুনে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গ্যাস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প্রস্তুতিতে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চেতনানাশক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রুপে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588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1290" y="1129541"/>
            <a:ext cx="5853545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4026" y="2928049"/>
            <a:ext cx="755218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ফসজিন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গ্যাসের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 </a:t>
            </a:r>
          </a:p>
          <a:p>
            <a:pPr marL="742950" indent="-742950"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কাদুনে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গ্যাসের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69526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199" y="1146805"/>
            <a:ext cx="5652655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199" y="2798810"/>
            <a:ext cx="717665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CHCl</a:t>
            </a:r>
            <a:r>
              <a:rPr lang="en-US" sz="3600" baseline="-25000" dirty="0" smtClean="0">
                <a:latin typeface="NikoshBAN" pitchFamily="2" charset="0"/>
                <a:cs typeface="NikoshBAN" pitchFamily="2" charset="0"/>
              </a:rPr>
              <a:t>3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জারণ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বিকিয়াটি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2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8545" y="1202439"/>
            <a:ext cx="4294909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3576" y="2812838"/>
            <a:ext cx="9989855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ক্লোরোফরমে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ক্লোরিন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বিদ্যমান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742950" indent="-742950">
              <a:buAutoNum type="arabicParenBoth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আয়োডোফর্ম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পরীক্ষায়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ধারন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38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5371" y="2057612"/>
            <a:ext cx="6123709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477" y="3561347"/>
            <a:ext cx="998222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বাদামি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বোতলে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সংরক্ষ্ণ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174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19" y="152400"/>
            <a:ext cx="11939258" cy="65393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6552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49252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6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190" y="1882785"/>
            <a:ext cx="4303295" cy="4525963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endParaRPr lang="bn-BD" sz="32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মোঃনজরুল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প্রভাষক-রসায়ন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  <a:p>
            <a:pPr marL="0" indent="0" algn="ctr"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বদিউল</a:t>
            </a:r>
            <a:r>
              <a:rPr lang="en-US" sz="2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আলম</a:t>
            </a:r>
            <a:r>
              <a:rPr lang="en-US" sz="2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en-US" sz="2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মুরাদনগর,কুমিল্লা</a:t>
            </a:r>
            <a:r>
              <a:rPr lang="en-US" sz="2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0485" y="1864894"/>
            <a:ext cx="3934325" cy="4525963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b="1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বিষয়-জৈব</a:t>
            </a:r>
            <a:r>
              <a:rPr lang="en-US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অধ্যায়-দ্বিতীয়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তারিখঃ২৪</a:t>
            </a:r>
            <a:r>
              <a:rPr lang="en-US" sz="2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/০৮/২০২৬ </a:t>
            </a:r>
            <a:r>
              <a:rPr lang="en-US" sz="2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খ্রি</a:t>
            </a:r>
            <a:r>
              <a:rPr lang="en-US" sz="2000" b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408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0" y="511664"/>
            <a:ext cx="914399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59" y="1534765"/>
            <a:ext cx="9143999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ounded Rectangle 1"/>
          <p:cNvSpPr/>
          <p:nvPr/>
        </p:nvSpPr>
        <p:spPr>
          <a:xfrm>
            <a:off x="1842653" y="5153891"/>
            <a:ext cx="2341419" cy="6234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15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7480" y="3290783"/>
            <a:ext cx="5747657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35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943" y="862446"/>
            <a:ext cx="493221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3345" y="2482334"/>
            <a:ext cx="11275414" cy="32316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শিখার্থীরা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হ্যালোফরম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০৩)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০৪)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বিশুদ্ধতা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০৫)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রঙ্গিন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বোতলে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সংরক্ষন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99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6656" y="520242"/>
            <a:ext cx="66418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হ্যালোফরম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947" y="2235321"/>
            <a:ext cx="11901053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ট্রাইহ্যালো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যৌগসমুহ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অর্থা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পলিহ্যালো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মিথেনকে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হ্যালোফরম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(CHCl</a:t>
            </a:r>
            <a:r>
              <a:rPr lang="en-US" sz="32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,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ব্রোমোফরম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(CHBr</a:t>
            </a:r>
            <a:r>
              <a:rPr lang="en-US" sz="32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,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আয়োডোফরম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(CHI</a:t>
            </a:r>
            <a:r>
              <a:rPr lang="en-US" sz="32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18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6656" y="520242"/>
            <a:ext cx="66418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ক্লোরোফরম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947" y="2235321"/>
            <a:ext cx="11901053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হাইড্রোজেন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তিনটিক্লোরিন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ক্লোরোফরমএর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CHCl</a:t>
            </a:r>
            <a:r>
              <a:rPr lang="en-US" sz="32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4620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22218" y="180109"/>
            <a:ext cx="9365673" cy="13577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ক্লোরোফরম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জারণ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বিক্রিয়াঃ</a:t>
            </a:r>
            <a:endParaRPr lang="en-US" sz="4400" dirty="0"/>
          </a:p>
        </p:txBody>
      </p:sp>
      <p:sp>
        <p:nvSpPr>
          <p:cNvPr id="3" name="Rounded Rectangle 2"/>
          <p:cNvSpPr/>
          <p:nvPr/>
        </p:nvSpPr>
        <p:spPr>
          <a:xfrm>
            <a:off x="346364" y="2410691"/>
            <a:ext cx="11623963" cy="14270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সূর্যালোক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বাতাসের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সংস্পর্শে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জারিত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বিষাক্ত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ফসজিন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গ্যাস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কার্বনিল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ক্লোরাইডে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পরিনত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346364" y="4350327"/>
                <a:ext cx="11623963" cy="1898073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dirty="0" smtClean="0"/>
                  <a:t>CHCl</a:t>
                </a:r>
                <a:r>
                  <a:rPr lang="en-US" sz="5400" baseline="-25000" dirty="0" smtClean="0"/>
                  <a:t>3 </a:t>
                </a:r>
                <a:r>
                  <a:rPr lang="en-US" sz="5400" dirty="0" smtClean="0"/>
                  <a:t>+ O</a:t>
                </a:r>
                <a:r>
                  <a:rPr lang="en-US" sz="5400" baseline="-25000" dirty="0" smtClean="0"/>
                  <a:t>2 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5400" dirty="0" smtClean="0"/>
                  <a:t> COCl</a:t>
                </a:r>
                <a:r>
                  <a:rPr lang="en-US" sz="5400" baseline="-25000" dirty="0" smtClean="0"/>
                  <a:t>2</a:t>
                </a:r>
                <a:r>
                  <a:rPr lang="en-US" sz="5400" dirty="0" smtClean="0"/>
                  <a:t> + </a:t>
                </a:r>
                <a:r>
                  <a:rPr lang="en-US" sz="5400" dirty="0" err="1" smtClean="0"/>
                  <a:t>HCl</a:t>
                </a:r>
                <a:endParaRPr lang="en-US" sz="5400" dirty="0" smtClean="0"/>
              </a:p>
              <a:p>
                <a:pPr algn="ctr"/>
                <a:r>
                  <a:rPr lang="en-US" sz="2400" dirty="0" smtClean="0"/>
                  <a:t>                                </a:t>
                </a:r>
                <a:r>
                  <a:rPr lang="en-US" sz="2400" dirty="0" err="1" smtClean="0"/>
                  <a:t>ফসজিন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গ্যাস</a:t>
                </a:r>
                <a:r>
                  <a:rPr lang="en-US" sz="2400" dirty="0" smtClean="0"/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64" y="4350327"/>
                <a:ext cx="11623963" cy="1898073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4620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6364" y="180109"/>
            <a:ext cx="11623964" cy="10945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ক্লোরোফরম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বিশুদ্ধতা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পরীক্ষাঃ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/>
          </a:p>
        </p:txBody>
      </p:sp>
      <p:sp>
        <p:nvSpPr>
          <p:cNvPr id="3" name="Rounded Rectangle 2"/>
          <p:cNvSpPr/>
          <p:nvPr/>
        </p:nvSpPr>
        <p:spPr>
          <a:xfrm>
            <a:off x="346364" y="1593273"/>
            <a:ext cx="11623964" cy="26323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চেতনানাশক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রুপে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বিশুদ্ধ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অর্থা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জারনে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বিষাক্ত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ফসজিন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গ্যাস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মুক্ত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কয়েকফোটা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AgNO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যদি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COCl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AgNO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AgCl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সাদা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অধঃক্ষেপ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পরোক্ষভাবে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ফসজিন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গ্যাসের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উপস্থিতি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ক্লোরোফরম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অবিশুদ্ধ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প্রমান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346364" y="4350327"/>
                <a:ext cx="11623963" cy="1898073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dirty="0" smtClean="0"/>
                  <a:t>CHCl</a:t>
                </a:r>
                <a:r>
                  <a:rPr lang="en-US" sz="5400" baseline="-25000" dirty="0" smtClean="0"/>
                  <a:t>3 </a:t>
                </a:r>
                <a:r>
                  <a:rPr lang="en-US" sz="5400" dirty="0" smtClean="0"/>
                  <a:t>+ O</a:t>
                </a:r>
                <a:r>
                  <a:rPr lang="en-US" sz="5400" baseline="-25000" dirty="0" smtClean="0"/>
                  <a:t>2 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5400" dirty="0" smtClean="0"/>
                  <a:t> COCl</a:t>
                </a:r>
                <a:r>
                  <a:rPr lang="en-US" sz="5400" baseline="-25000" dirty="0" smtClean="0"/>
                  <a:t>2</a:t>
                </a:r>
                <a:r>
                  <a:rPr lang="en-US" sz="5400" dirty="0" smtClean="0"/>
                  <a:t> + </a:t>
                </a:r>
                <a:r>
                  <a:rPr lang="en-US" sz="5400" dirty="0" err="1" smtClean="0"/>
                  <a:t>HCl</a:t>
                </a:r>
                <a:endParaRPr lang="en-US" sz="5400" dirty="0" smtClean="0"/>
              </a:p>
              <a:p>
                <a:pPr algn="ctr"/>
                <a:r>
                  <a:rPr lang="en-US" sz="2400" dirty="0" smtClean="0"/>
                  <a:t>                                </a:t>
                </a:r>
                <a:r>
                  <a:rPr lang="en-US" sz="2400" dirty="0" err="1" smtClean="0"/>
                  <a:t>ফসজিন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গ্যাস</a:t>
                </a:r>
                <a:endParaRPr lang="en-US" sz="2400" dirty="0" smtClean="0"/>
              </a:p>
              <a:p>
                <a:pPr algn="ctr"/>
                <a:r>
                  <a:rPr lang="en-US" sz="4800" dirty="0" err="1" smtClean="0"/>
                  <a:t>HCl</a:t>
                </a:r>
                <a:r>
                  <a:rPr lang="en-US" sz="4800" dirty="0" smtClean="0"/>
                  <a:t>+ AgNO</a:t>
                </a:r>
                <a:r>
                  <a:rPr lang="en-US" sz="4800" baseline="-25000" dirty="0" smtClean="0"/>
                  <a:t>3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4800" dirty="0" smtClean="0"/>
                  <a:t>  </a:t>
                </a:r>
                <a:r>
                  <a:rPr lang="en-US" sz="4800" dirty="0" err="1" smtClean="0"/>
                  <a:t>AgCl</a:t>
                </a:r>
                <a:r>
                  <a:rPr lang="en-US" sz="4800" dirty="0" smtClean="0"/>
                  <a:t>(S)+HNO</a:t>
                </a:r>
                <a:r>
                  <a:rPr lang="en-US" sz="4800" baseline="-25000" dirty="0" smtClean="0"/>
                  <a:t>3</a:t>
                </a:r>
                <a:endParaRPr lang="en-US" sz="4800" baseline="-25000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64" y="4350327"/>
                <a:ext cx="11623963" cy="1898073"/>
              </a:xfrm>
              <a:prstGeom prst="roundRect">
                <a:avLst/>
              </a:prstGeom>
              <a:blipFill rotWithShape="1">
                <a:blip r:embed="rId2"/>
                <a:stretch>
                  <a:fillRect t="-11859" b="-19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726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419</Words>
  <Application>Microsoft Office PowerPoint</Application>
  <PresentationFormat>Custom</PresentationFormat>
  <Paragraphs>59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  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M.S.Computer</cp:lastModifiedBy>
  <cp:revision>101</cp:revision>
  <dcterms:created xsi:type="dcterms:W3CDTF">2020-09-27T14:36:29Z</dcterms:created>
  <dcterms:modified xsi:type="dcterms:W3CDTF">2026-08-24T11:33:31Z</dcterms:modified>
</cp:coreProperties>
</file>