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3" r:id="rId6"/>
    <p:sldId id="281" r:id="rId7"/>
    <p:sldId id="262" r:id="rId8"/>
    <p:sldId id="264" r:id="rId9"/>
    <p:sldId id="266" r:id="rId10"/>
    <p:sldId id="267" r:id="rId11"/>
    <p:sldId id="268" r:id="rId12"/>
    <p:sldId id="271" r:id="rId13"/>
    <p:sldId id="273" r:id="rId14"/>
    <p:sldId id="274" r:id="rId15"/>
    <p:sldId id="280" r:id="rId16"/>
    <p:sldId id="279" r:id="rId17"/>
    <p:sldId id="276" r:id="rId18"/>
    <p:sldId id="278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7978F9-ECD2-4911-B7CC-70A25482A3E1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2D0EE87-1D46-4447-B647-BA3D42994152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solidFill>
          <a:schemeClr val="bg2"/>
        </a:solidFill>
      </dgm:spPr>
      <dgm:t>
        <a:bodyPr/>
        <a:lstStyle/>
        <a:p>
          <a:pPr rtl="0"/>
          <a:r>
            <a:rPr lang="en-US" sz="3600" b="1" dirty="0" smtClean="0">
              <a:latin typeface="NikoshBAN" panose="02000000000000000000" pitchFamily="2" charset="0"/>
              <a:cs typeface="NikoshBAN" panose="02000000000000000000" pitchFamily="2" charset="0"/>
            </a:rPr>
            <a:t>+</a:t>
          </a:r>
          <a:r>
            <a:rPr lang="en-US" sz="36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এটিকে</a:t>
          </a:r>
          <a:r>
            <a:rPr lang="en-US" sz="28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বলে</a:t>
          </a:r>
          <a:r>
            <a:rPr lang="en-US" sz="2800" dirty="0" smtClean="0">
              <a:latin typeface="NikoshBAN" panose="02000000000000000000" pitchFamily="2" charset="0"/>
              <a:cs typeface="NikoshBAN" panose="02000000000000000000" pitchFamily="2" charset="0"/>
            </a:rPr>
            <a:t> “</a:t>
          </a:r>
          <a:r>
            <a:rPr lang="en-US" sz="28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যোগ</a:t>
          </a:r>
          <a:r>
            <a:rPr lang="en-US" sz="2800" dirty="0" smtClean="0">
              <a:latin typeface="NikoshBAN" panose="02000000000000000000" pitchFamily="2" charset="0"/>
              <a:cs typeface="NikoshBAN" panose="02000000000000000000" pitchFamily="2" charset="0"/>
            </a:rPr>
            <a:t>”</a:t>
          </a:r>
          <a:r>
            <a:rPr lang="bn-BD" sz="2800" dirty="0" smtClean="0">
              <a:latin typeface="NikoshBAN" panose="02000000000000000000" pitchFamily="2" charset="0"/>
              <a:cs typeface="NikoshBAN" panose="02000000000000000000" pitchFamily="2" charset="0"/>
            </a:rPr>
            <a:t> চিহ্ন</a:t>
          </a:r>
          <a:r>
            <a:rPr lang="en-US" sz="28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এবং</a:t>
          </a:r>
          <a:r>
            <a:rPr lang="en-US" sz="28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endParaRPr lang="en-US" sz="28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7802F686-AC89-4CE5-A7E0-2ADAD19DCA72}" type="parTrans" cxnId="{857C7671-5ADC-4BAD-BB9E-164BD6186B6A}">
      <dgm:prSet/>
      <dgm:spPr/>
      <dgm:t>
        <a:bodyPr/>
        <a:lstStyle/>
        <a:p>
          <a:endParaRPr lang="en-US"/>
        </a:p>
      </dgm:t>
    </dgm:pt>
    <dgm:pt modelId="{6B490169-2F37-4269-AC87-5FEEB553D037}" type="sibTrans" cxnId="{857C7671-5ADC-4BAD-BB9E-164BD6186B6A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solidFill>
          <a:schemeClr val="bg2"/>
        </a:solidFill>
      </dgm:spPr>
      <dgm:t>
        <a:bodyPr/>
        <a:lstStyle/>
        <a:p>
          <a:endParaRPr lang="en-US" sz="20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3B4F5DB2-1386-411A-9703-5E071FF50668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solidFill>
          <a:schemeClr val="bg2"/>
        </a:solidFill>
      </dgm:spPr>
      <dgm:t>
        <a:bodyPr/>
        <a:lstStyle/>
        <a:p>
          <a:pPr rtl="0"/>
          <a:r>
            <a:rPr lang="en-US" sz="4800" b="1" dirty="0" smtClean="0">
              <a:latin typeface="NikoshBAN" panose="02000000000000000000" pitchFamily="2" charset="0"/>
              <a:cs typeface="NikoshBAN" panose="02000000000000000000" pitchFamily="2" charset="0"/>
            </a:rPr>
            <a:t>=</a:t>
          </a:r>
          <a:r>
            <a:rPr lang="bn-BD" sz="4800" b="1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এটিকে</a:t>
          </a:r>
          <a:r>
            <a:rPr lang="en-US" sz="28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বলে</a:t>
          </a:r>
          <a:r>
            <a:rPr lang="en-US" sz="2800" dirty="0" smtClean="0">
              <a:latin typeface="NikoshBAN" panose="02000000000000000000" pitchFamily="2" charset="0"/>
              <a:cs typeface="NikoshBAN" panose="02000000000000000000" pitchFamily="2" charset="0"/>
            </a:rPr>
            <a:t> “</a:t>
          </a:r>
          <a:r>
            <a:rPr lang="en-US" sz="28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সমান</a:t>
          </a:r>
          <a:r>
            <a:rPr lang="en-US" sz="2800" dirty="0" smtClean="0">
              <a:latin typeface="NikoshBAN" panose="02000000000000000000" pitchFamily="2" charset="0"/>
              <a:cs typeface="NikoshBAN" panose="02000000000000000000" pitchFamily="2" charset="0"/>
            </a:rPr>
            <a:t>”</a:t>
          </a:r>
          <a:r>
            <a:rPr lang="bn-BD" sz="2800" dirty="0" smtClean="0">
              <a:latin typeface="NikoshBAN" panose="02000000000000000000" pitchFamily="2" charset="0"/>
              <a:cs typeface="NikoshBAN" panose="02000000000000000000" pitchFamily="2" charset="0"/>
            </a:rPr>
            <a:t> চিহ্ন </a:t>
          </a:r>
          <a:endParaRPr lang="en-US" sz="28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68E0997E-D45B-4FB4-8FF0-529EF52E73A5}" type="parTrans" cxnId="{CBA00EFC-CCD7-46ED-88CC-734AEA83E0BD}">
      <dgm:prSet/>
      <dgm:spPr/>
      <dgm:t>
        <a:bodyPr/>
        <a:lstStyle/>
        <a:p>
          <a:endParaRPr lang="en-US"/>
        </a:p>
      </dgm:t>
    </dgm:pt>
    <dgm:pt modelId="{2994CDC9-EF4C-4D7F-B1D7-F498ACEFD272}" type="sibTrans" cxnId="{CBA00EFC-CCD7-46ED-88CC-734AEA83E0BD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solidFill>
          <a:schemeClr val="bg2"/>
        </a:solidFill>
      </dgm:spPr>
      <dgm:t>
        <a:bodyPr/>
        <a:lstStyle/>
        <a:p>
          <a:endParaRPr lang="en-US" sz="20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365B3554-8C99-4598-857E-F2CF3C7463E6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solidFill>
          <a:schemeClr val="bg2"/>
        </a:solidFill>
      </dgm:spPr>
      <dgm:t>
        <a:bodyPr/>
        <a:lstStyle/>
        <a:p>
          <a:pPr rtl="0"/>
          <a:r>
            <a:rPr lang="bn-BD" sz="3600" dirty="0" smtClean="0">
              <a:latin typeface="NikoshBAN" panose="02000000000000000000" pitchFamily="2" charset="0"/>
              <a:cs typeface="NikoshBAN" panose="02000000000000000000" pitchFamily="2" charset="0"/>
            </a:rPr>
            <a:t>৩+১=৪</a:t>
          </a:r>
          <a:r>
            <a:rPr lang="bn-BD" sz="2800" dirty="0" smtClean="0">
              <a:latin typeface="NikoshBAN" panose="02000000000000000000" pitchFamily="2" charset="0"/>
              <a:cs typeface="NikoshBAN" panose="02000000000000000000" pitchFamily="2" charset="0"/>
            </a:rPr>
            <a:t>  </a:t>
          </a:r>
          <a:r>
            <a:rPr lang="en-US" sz="28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কে</a:t>
          </a:r>
          <a:r>
            <a:rPr lang="en-US" sz="28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বলা</a:t>
          </a:r>
          <a:r>
            <a:rPr lang="en-US" sz="28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হয়</a:t>
          </a:r>
          <a:r>
            <a:rPr lang="en-US" sz="28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গাণিতিক</a:t>
          </a:r>
          <a:r>
            <a:rPr lang="en-US" sz="28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বাক্য</a:t>
          </a:r>
          <a:r>
            <a:rPr lang="en-US" sz="2800" dirty="0" smtClean="0">
              <a:latin typeface="NikoshBAN" panose="02000000000000000000" pitchFamily="2" charset="0"/>
              <a:cs typeface="NikoshBAN" panose="02000000000000000000" pitchFamily="2" charset="0"/>
            </a:rPr>
            <a:t>।</a:t>
          </a:r>
          <a:r>
            <a:rPr lang="bn-BD" sz="28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এই</a:t>
          </a:r>
          <a:r>
            <a:rPr lang="en-US" sz="28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ধরনের</a:t>
          </a:r>
          <a:r>
            <a:rPr lang="en-US" sz="28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হিসাবকে</a:t>
          </a:r>
          <a:r>
            <a:rPr lang="en-US" sz="28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বলা</a:t>
          </a:r>
          <a:r>
            <a:rPr lang="en-US" sz="28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হয়</a:t>
          </a:r>
          <a:r>
            <a:rPr lang="en-US" sz="28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যোগ</a:t>
          </a:r>
          <a:r>
            <a:rPr lang="en-US" sz="2800" dirty="0" smtClean="0">
              <a:latin typeface="NikoshBAN" panose="02000000000000000000" pitchFamily="2" charset="0"/>
              <a:cs typeface="NikoshBAN" panose="02000000000000000000" pitchFamily="2" charset="0"/>
            </a:rPr>
            <a:t> । </a:t>
          </a:r>
          <a:r>
            <a:rPr lang="en-US" sz="28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যোগ</a:t>
          </a:r>
          <a:r>
            <a:rPr lang="en-US" sz="28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করে</a:t>
          </a:r>
          <a:r>
            <a:rPr lang="en-US" sz="28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যে</a:t>
          </a:r>
          <a:r>
            <a:rPr lang="en-US" sz="28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সংখ্যা</a:t>
          </a:r>
          <a:r>
            <a:rPr lang="en-US" sz="28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পাওয়া</a:t>
          </a:r>
          <a:r>
            <a:rPr lang="en-US" sz="28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যায়</a:t>
          </a:r>
          <a:r>
            <a:rPr lang="en-US" sz="2800" dirty="0" smtClean="0">
              <a:latin typeface="NikoshBAN" panose="02000000000000000000" pitchFamily="2" charset="0"/>
              <a:cs typeface="NikoshBAN" panose="02000000000000000000" pitchFamily="2" charset="0"/>
            </a:rPr>
            <a:t>,</a:t>
          </a:r>
          <a:r>
            <a:rPr lang="bn-BD" sz="28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তা</a:t>
          </a:r>
          <a:r>
            <a:rPr lang="en-US" sz="28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হলো</a:t>
          </a:r>
          <a:r>
            <a:rPr lang="en-US" sz="28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যোগফল</a:t>
          </a:r>
          <a:r>
            <a:rPr lang="en-US" sz="2800" dirty="0" smtClean="0">
              <a:latin typeface="NikoshBAN" panose="02000000000000000000" pitchFamily="2" charset="0"/>
              <a:cs typeface="NikoshBAN" panose="02000000000000000000" pitchFamily="2" charset="0"/>
            </a:rPr>
            <a:t>।</a:t>
          </a:r>
          <a:endParaRPr lang="en-US" sz="28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80F876E9-F12A-478D-97E8-3DDA5E251819}" type="parTrans" cxnId="{CE7C2987-54F9-4F0C-94E4-BBA6D1D99B0E}">
      <dgm:prSet/>
      <dgm:spPr/>
      <dgm:t>
        <a:bodyPr/>
        <a:lstStyle/>
        <a:p>
          <a:endParaRPr lang="en-US"/>
        </a:p>
      </dgm:t>
    </dgm:pt>
    <dgm:pt modelId="{3FB98C91-1142-4671-A01A-5AC5011023D4}" type="sibTrans" cxnId="{CE7C2987-54F9-4F0C-94E4-BBA6D1D99B0E}">
      <dgm:prSet/>
      <dgm:spPr/>
      <dgm:t>
        <a:bodyPr/>
        <a:lstStyle/>
        <a:p>
          <a:endParaRPr lang="en-US"/>
        </a:p>
      </dgm:t>
    </dgm:pt>
    <dgm:pt modelId="{661D8733-E301-4880-A335-BB4CCBC296FA}" type="pres">
      <dgm:prSet presAssocID="{007978F9-ECD2-4911-B7CC-70A25482A3E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47BCD69-CB5A-47F9-94CE-F205A642BAF9}" type="pres">
      <dgm:prSet presAssocID="{52D0EE87-1D46-4447-B647-BA3D42994152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FBECC9-E3FB-4F5C-9120-C52794F656C7}" type="pres">
      <dgm:prSet presAssocID="{6B490169-2F37-4269-AC87-5FEEB553D037}" presName="sibTrans" presStyleLbl="sibTrans2D1" presStyleIdx="0" presStyleCnt="2"/>
      <dgm:spPr/>
      <dgm:t>
        <a:bodyPr/>
        <a:lstStyle/>
        <a:p>
          <a:endParaRPr lang="en-US"/>
        </a:p>
      </dgm:t>
    </dgm:pt>
    <dgm:pt modelId="{A975D27C-04FE-462F-8D0C-E97593866203}" type="pres">
      <dgm:prSet presAssocID="{6B490169-2F37-4269-AC87-5FEEB553D037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10A2D9FF-30F0-4044-9029-7DC2F25F4A6C}" type="pres">
      <dgm:prSet presAssocID="{3B4F5DB2-1386-411A-9703-5E071FF50668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94073F-0D54-4259-83A5-0D45A6220912}" type="pres">
      <dgm:prSet presAssocID="{2994CDC9-EF4C-4D7F-B1D7-F498ACEFD272}" presName="sibTrans" presStyleLbl="sibTrans2D1" presStyleIdx="1" presStyleCnt="2"/>
      <dgm:spPr/>
      <dgm:t>
        <a:bodyPr/>
        <a:lstStyle/>
        <a:p>
          <a:endParaRPr lang="en-US"/>
        </a:p>
      </dgm:t>
    </dgm:pt>
    <dgm:pt modelId="{5F1629E5-CBCE-4FFF-9B08-21FF40637215}" type="pres">
      <dgm:prSet presAssocID="{2994CDC9-EF4C-4D7F-B1D7-F498ACEFD272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5AC47047-FD38-4FC7-A6BC-1D24782BA0DC}" type="pres">
      <dgm:prSet presAssocID="{365B3554-8C99-4598-857E-F2CF3C7463E6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C99A6CF-C2A5-45DC-AF4C-391FBF2FFBDB}" type="presOf" srcId="{6B490169-2F37-4269-AC87-5FEEB553D037}" destId="{A975D27C-04FE-462F-8D0C-E97593866203}" srcOrd="1" destOrd="0" presId="urn:microsoft.com/office/officeart/2005/8/layout/process1"/>
    <dgm:cxn modelId="{B2C05686-BA4C-43D8-9124-835608FC4759}" type="presOf" srcId="{365B3554-8C99-4598-857E-F2CF3C7463E6}" destId="{5AC47047-FD38-4FC7-A6BC-1D24782BA0DC}" srcOrd="0" destOrd="0" presId="urn:microsoft.com/office/officeart/2005/8/layout/process1"/>
    <dgm:cxn modelId="{9911CDD4-09E2-464B-8072-6108B0CF0D1F}" type="presOf" srcId="{6B490169-2F37-4269-AC87-5FEEB553D037}" destId="{39FBECC9-E3FB-4F5C-9120-C52794F656C7}" srcOrd="0" destOrd="0" presId="urn:microsoft.com/office/officeart/2005/8/layout/process1"/>
    <dgm:cxn modelId="{857C7671-5ADC-4BAD-BB9E-164BD6186B6A}" srcId="{007978F9-ECD2-4911-B7CC-70A25482A3E1}" destId="{52D0EE87-1D46-4447-B647-BA3D42994152}" srcOrd="0" destOrd="0" parTransId="{7802F686-AC89-4CE5-A7E0-2ADAD19DCA72}" sibTransId="{6B490169-2F37-4269-AC87-5FEEB553D037}"/>
    <dgm:cxn modelId="{CBA00EFC-CCD7-46ED-88CC-734AEA83E0BD}" srcId="{007978F9-ECD2-4911-B7CC-70A25482A3E1}" destId="{3B4F5DB2-1386-411A-9703-5E071FF50668}" srcOrd="1" destOrd="0" parTransId="{68E0997E-D45B-4FB4-8FF0-529EF52E73A5}" sibTransId="{2994CDC9-EF4C-4D7F-B1D7-F498ACEFD272}"/>
    <dgm:cxn modelId="{CE7C2987-54F9-4F0C-94E4-BBA6D1D99B0E}" srcId="{007978F9-ECD2-4911-B7CC-70A25482A3E1}" destId="{365B3554-8C99-4598-857E-F2CF3C7463E6}" srcOrd="2" destOrd="0" parTransId="{80F876E9-F12A-478D-97E8-3DDA5E251819}" sibTransId="{3FB98C91-1142-4671-A01A-5AC5011023D4}"/>
    <dgm:cxn modelId="{9DB59695-3F9A-4AA4-B52A-20D58E81F8EC}" type="presOf" srcId="{2994CDC9-EF4C-4D7F-B1D7-F498ACEFD272}" destId="{CE94073F-0D54-4259-83A5-0D45A6220912}" srcOrd="0" destOrd="0" presId="urn:microsoft.com/office/officeart/2005/8/layout/process1"/>
    <dgm:cxn modelId="{B16EB1D1-6235-4D32-8FF3-8A49894D1DAE}" type="presOf" srcId="{2994CDC9-EF4C-4D7F-B1D7-F498ACEFD272}" destId="{5F1629E5-CBCE-4FFF-9B08-21FF40637215}" srcOrd="1" destOrd="0" presId="urn:microsoft.com/office/officeart/2005/8/layout/process1"/>
    <dgm:cxn modelId="{ADFA16A4-53FB-4302-9585-7511121928EE}" type="presOf" srcId="{52D0EE87-1D46-4447-B647-BA3D42994152}" destId="{047BCD69-CB5A-47F9-94CE-F205A642BAF9}" srcOrd="0" destOrd="0" presId="urn:microsoft.com/office/officeart/2005/8/layout/process1"/>
    <dgm:cxn modelId="{3DBA110D-470F-4B38-9E49-47999B248B4D}" type="presOf" srcId="{3B4F5DB2-1386-411A-9703-5E071FF50668}" destId="{10A2D9FF-30F0-4044-9029-7DC2F25F4A6C}" srcOrd="0" destOrd="0" presId="urn:microsoft.com/office/officeart/2005/8/layout/process1"/>
    <dgm:cxn modelId="{2886ED4F-5C69-4E06-AE52-49904D6D6F54}" type="presOf" srcId="{007978F9-ECD2-4911-B7CC-70A25482A3E1}" destId="{661D8733-E301-4880-A335-BB4CCBC296FA}" srcOrd="0" destOrd="0" presId="urn:microsoft.com/office/officeart/2005/8/layout/process1"/>
    <dgm:cxn modelId="{5F87224E-BD09-4C00-803A-0C236D0F19F6}" type="presParOf" srcId="{661D8733-E301-4880-A335-BB4CCBC296FA}" destId="{047BCD69-CB5A-47F9-94CE-F205A642BAF9}" srcOrd="0" destOrd="0" presId="urn:microsoft.com/office/officeart/2005/8/layout/process1"/>
    <dgm:cxn modelId="{7D80BFE5-92E3-4FB0-BDB7-10A7A5001585}" type="presParOf" srcId="{661D8733-E301-4880-A335-BB4CCBC296FA}" destId="{39FBECC9-E3FB-4F5C-9120-C52794F656C7}" srcOrd="1" destOrd="0" presId="urn:microsoft.com/office/officeart/2005/8/layout/process1"/>
    <dgm:cxn modelId="{A5FE2CF0-7948-4EC3-9694-1541E811F34C}" type="presParOf" srcId="{39FBECC9-E3FB-4F5C-9120-C52794F656C7}" destId="{A975D27C-04FE-462F-8D0C-E97593866203}" srcOrd="0" destOrd="0" presId="urn:microsoft.com/office/officeart/2005/8/layout/process1"/>
    <dgm:cxn modelId="{D3D50B86-1D64-4B59-91F5-CD84E8C35939}" type="presParOf" srcId="{661D8733-E301-4880-A335-BB4CCBC296FA}" destId="{10A2D9FF-30F0-4044-9029-7DC2F25F4A6C}" srcOrd="2" destOrd="0" presId="urn:microsoft.com/office/officeart/2005/8/layout/process1"/>
    <dgm:cxn modelId="{DF7146F0-75CD-4108-8B52-DCB0FD81D63A}" type="presParOf" srcId="{661D8733-E301-4880-A335-BB4CCBC296FA}" destId="{CE94073F-0D54-4259-83A5-0D45A6220912}" srcOrd="3" destOrd="0" presId="urn:microsoft.com/office/officeart/2005/8/layout/process1"/>
    <dgm:cxn modelId="{E252F295-8294-408B-82BF-0C6D292EBBB0}" type="presParOf" srcId="{CE94073F-0D54-4259-83A5-0D45A6220912}" destId="{5F1629E5-CBCE-4FFF-9B08-21FF40637215}" srcOrd="0" destOrd="0" presId="urn:microsoft.com/office/officeart/2005/8/layout/process1"/>
    <dgm:cxn modelId="{5807FD12-9DF1-41C7-B4F6-B4E56F9B716F}" type="presParOf" srcId="{661D8733-E301-4880-A335-BB4CCBC296FA}" destId="{5AC47047-FD38-4FC7-A6BC-1D24782BA0DC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118B65-628D-499A-8E85-357659077D38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0DA10E-C8EC-4948-95E0-87CB41996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741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0DA10E-C8EC-4948-95E0-87CB4199686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7184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A96F-0955-4056-AC74-AF4B22F5D315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43C11E2-28DD-456E-BD9B-CDDC8C9C1B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973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A96F-0955-4056-AC74-AF4B22F5D315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43C11E2-28DD-456E-BD9B-CDDC8C9C1B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7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A96F-0955-4056-AC74-AF4B22F5D315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43C11E2-28DD-456E-BD9B-CDDC8C9C1BE9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712751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A96F-0955-4056-AC74-AF4B22F5D315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43C11E2-28DD-456E-BD9B-CDDC8C9C1B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9384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A96F-0955-4056-AC74-AF4B22F5D315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43C11E2-28DD-456E-BD9B-CDDC8C9C1BE9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039480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A96F-0955-4056-AC74-AF4B22F5D315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43C11E2-28DD-456E-BD9B-CDDC8C9C1B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9536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A96F-0955-4056-AC74-AF4B22F5D315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C11E2-28DD-456E-BD9B-CDDC8C9C1B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2265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A96F-0955-4056-AC74-AF4B22F5D315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C11E2-28DD-456E-BD9B-CDDC8C9C1B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74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A96F-0955-4056-AC74-AF4B22F5D315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C11E2-28DD-456E-BD9B-CDDC8C9C1B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223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A96F-0955-4056-AC74-AF4B22F5D315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43C11E2-28DD-456E-BD9B-CDDC8C9C1B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769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A96F-0955-4056-AC74-AF4B22F5D315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43C11E2-28DD-456E-BD9B-CDDC8C9C1B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510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A96F-0955-4056-AC74-AF4B22F5D315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43C11E2-28DD-456E-BD9B-CDDC8C9C1B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893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A96F-0955-4056-AC74-AF4B22F5D315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C11E2-28DD-456E-BD9B-CDDC8C9C1B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34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A96F-0955-4056-AC74-AF4B22F5D315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C11E2-28DD-456E-BD9B-CDDC8C9C1B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709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A96F-0955-4056-AC74-AF4B22F5D315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C11E2-28DD-456E-BD9B-CDDC8C9C1B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135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A96F-0955-4056-AC74-AF4B22F5D315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43C11E2-28DD-456E-BD9B-CDDC8C9C1B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525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55A96F-0955-4056-AC74-AF4B22F5D315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43C11E2-28DD-456E-BD9B-CDDC8C9C1B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257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375736" y="1478509"/>
            <a:ext cx="631891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8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ক্লাসে</a:t>
            </a:r>
            <a:r>
              <a:rPr lang="en-US" sz="8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80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8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তোমাদের</a:t>
            </a:r>
            <a:r>
              <a:rPr lang="en-US" sz="8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8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142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6805" y="3970559"/>
            <a:ext cx="3183622" cy="190021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184" y="1444212"/>
            <a:ext cx="1949717" cy="190021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714489" y="1074420"/>
            <a:ext cx="27671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একটি প্লেটে ৩টি আতা আছে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416805" y="284155"/>
            <a:ext cx="268535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অর্ধ-বাস্তব পর্যায়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665230" y="1074419"/>
            <a:ext cx="25971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অন্য প্লেটে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টি আতা আছে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098041" y="3541257"/>
            <a:ext cx="55643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এখন আতাগুলো একটি প্লেটে নিলে মোট কয়টি আতা হবে?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670773" y="5873005"/>
            <a:ext cx="19944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মোট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টি আতা হবে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2156" y="1477934"/>
            <a:ext cx="1949717" cy="190021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968" y="2194582"/>
            <a:ext cx="518092" cy="518092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3752559" y="1935536"/>
            <a:ext cx="1077763" cy="917563"/>
            <a:chOff x="1784217" y="2072889"/>
            <a:chExt cx="1077763" cy="917563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74174" y="2072889"/>
              <a:ext cx="518092" cy="518092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43888" y="2467830"/>
              <a:ext cx="518092" cy="518092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4217" y="2472360"/>
              <a:ext cx="518092" cy="5180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39203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3.7037E-7 L 0.20664 0.36945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17" y="180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3.7037E-7 L -0.12864 0.3294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76" y="16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26043" y="1454217"/>
            <a:ext cx="34596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এসো গাণিতিকভাবে লিখি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04148" y="282770"/>
            <a:ext cx="31245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বস্তু নিরপেক্ষ পর্যায়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47" name="Diagram 46"/>
          <p:cNvGraphicFramePr/>
          <p:nvPr>
            <p:extLst>
              <p:ext uri="{D42A27DB-BD31-4B8C-83A1-F6EECF244321}">
                <p14:modId xmlns:p14="http://schemas.microsoft.com/office/powerpoint/2010/main" val="4261968457"/>
              </p:ext>
            </p:extLst>
          </p:nvPr>
        </p:nvGraphicFramePr>
        <p:xfrm>
          <a:off x="1778000" y="3009900"/>
          <a:ext cx="8547100" cy="33781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7" name="Group 6"/>
          <p:cNvGrpSpPr/>
          <p:nvPr/>
        </p:nvGrpSpPr>
        <p:grpSpPr>
          <a:xfrm>
            <a:off x="3338837" y="1970685"/>
            <a:ext cx="5455193" cy="923330"/>
            <a:chOff x="1269789" y="3768247"/>
            <a:chExt cx="5455193" cy="923330"/>
          </a:xfrm>
        </p:grpSpPr>
        <p:sp>
          <p:nvSpPr>
            <p:cNvPr id="8" name="TextBox 7"/>
            <p:cNvSpPr txBox="1"/>
            <p:nvPr/>
          </p:nvSpPr>
          <p:spPr>
            <a:xfrm flipH="1">
              <a:off x="2602909" y="3836554"/>
              <a:ext cx="74587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 smtClean="0">
                  <a:latin typeface="NikoshBAN" pitchFamily="2" charset="0"/>
                  <a:cs typeface="NikoshBAN" pitchFamily="2" charset="0"/>
                </a:rPr>
                <a:t>+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 flipH="1">
              <a:off x="4480414" y="3768247"/>
              <a:ext cx="118202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 dirty="0" smtClean="0">
                  <a:latin typeface="NikoshBAN" pitchFamily="2" charset="0"/>
                  <a:cs typeface="NikoshBAN" pitchFamily="2" charset="0"/>
                </a:rPr>
                <a:t>  =</a:t>
              </a:r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1269789" y="3962165"/>
              <a:ext cx="982778" cy="707886"/>
              <a:chOff x="2851812" y="5300596"/>
              <a:chExt cx="982778" cy="707886"/>
            </a:xfrm>
          </p:grpSpPr>
          <p:sp>
            <p:nvSpPr>
              <p:cNvPr id="11" name="TextBox 10"/>
              <p:cNvSpPr txBox="1"/>
              <p:nvPr/>
            </p:nvSpPr>
            <p:spPr>
              <a:xfrm>
                <a:off x="2954974" y="5300596"/>
                <a:ext cx="82769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bn-BD" sz="40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" panose="02000000000000000000" pitchFamily="2" charset="0"/>
                    <a:cs typeface="Nikosh" panose="02000000000000000000" pitchFamily="2" charset="0"/>
                  </a:rPr>
                  <a:t>৩</a:t>
                </a:r>
                <a:endParaRPr lang="en-US" sz="4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" panose="02000000000000000000" pitchFamily="2" charset="0"/>
                  <a:cs typeface="Nikosh" panose="02000000000000000000" pitchFamily="2" charset="0"/>
                </a:endParaRPr>
              </a:p>
            </p:txBody>
          </p:sp>
          <p:sp>
            <p:nvSpPr>
              <p:cNvPr id="12" name="Rounded Rectangle 11"/>
              <p:cNvSpPr/>
              <p:nvPr/>
            </p:nvSpPr>
            <p:spPr>
              <a:xfrm>
                <a:off x="2851812" y="5356575"/>
                <a:ext cx="982778" cy="595928"/>
              </a:xfrm>
              <a:prstGeom prst="roundRect">
                <a:avLst>
                  <a:gd name="adj" fmla="val 34196"/>
                </a:avLst>
              </a:prstGeom>
              <a:noFill/>
              <a:ln w="38100">
                <a:solidFill>
                  <a:srgbClr val="B03A2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3659399" y="3962165"/>
              <a:ext cx="982778" cy="707886"/>
              <a:chOff x="2851812" y="5299942"/>
              <a:chExt cx="982778" cy="707886"/>
            </a:xfrm>
          </p:grpSpPr>
          <p:sp>
            <p:nvSpPr>
              <p:cNvPr id="14" name="TextBox 13"/>
              <p:cNvSpPr txBox="1"/>
              <p:nvPr/>
            </p:nvSpPr>
            <p:spPr>
              <a:xfrm>
                <a:off x="2935340" y="5299942"/>
                <a:ext cx="82769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bn-BD" sz="40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" panose="02000000000000000000" pitchFamily="2" charset="0"/>
                    <a:cs typeface="Nikosh" panose="02000000000000000000" pitchFamily="2" charset="0"/>
                  </a:rPr>
                  <a:t>১</a:t>
                </a:r>
                <a:endParaRPr lang="en-US" sz="4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" panose="02000000000000000000" pitchFamily="2" charset="0"/>
                  <a:cs typeface="Nikosh" panose="02000000000000000000" pitchFamily="2" charset="0"/>
                </a:endParaRPr>
              </a:p>
            </p:txBody>
          </p:sp>
          <p:sp>
            <p:nvSpPr>
              <p:cNvPr id="15" name="Rounded Rectangle 14"/>
              <p:cNvSpPr/>
              <p:nvPr/>
            </p:nvSpPr>
            <p:spPr>
              <a:xfrm>
                <a:off x="2851812" y="5356575"/>
                <a:ext cx="982778" cy="595928"/>
              </a:xfrm>
              <a:prstGeom prst="roundRect">
                <a:avLst>
                  <a:gd name="adj" fmla="val 34196"/>
                </a:avLst>
              </a:prstGeom>
              <a:noFill/>
              <a:ln w="38100">
                <a:solidFill>
                  <a:srgbClr val="B03A2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" name="Group 15"/>
            <p:cNvGrpSpPr/>
            <p:nvPr/>
          </p:nvGrpSpPr>
          <p:grpSpPr>
            <a:xfrm>
              <a:off x="5742204" y="3898109"/>
              <a:ext cx="982778" cy="707886"/>
              <a:chOff x="2851812" y="5300596"/>
              <a:chExt cx="982778" cy="707886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2954974" y="5300596"/>
                <a:ext cx="82769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bn-BD" sz="40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" panose="02000000000000000000" pitchFamily="2" charset="0"/>
                    <a:cs typeface="Nikosh" panose="02000000000000000000" pitchFamily="2" charset="0"/>
                  </a:rPr>
                  <a:t>৪</a:t>
                </a:r>
                <a:endParaRPr lang="en-US" sz="4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" panose="02000000000000000000" pitchFamily="2" charset="0"/>
                  <a:cs typeface="Nikosh" panose="02000000000000000000" pitchFamily="2" charset="0"/>
                </a:endParaRPr>
              </a:p>
            </p:txBody>
          </p:sp>
          <p:sp>
            <p:nvSpPr>
              <p:cNvPr id="18" name="Rounded Rectangle 17"/>
              <p:cNvSpPr/>
              <p:nvPr/>
            </p:nvSpPr>
            <p:spPr>
              <a:xfrm>
                <a:off x="2851812" y="5356575"/>
                <a:ext cx="982778" cy="595928"/>
              </a:xfrm>
              <a:prstGeom prst="roundRect">
                <a:avLst>
                  <a:gd name="adj" fmla="val 34196"/>
                </a:avLst>
              </a:prstGeom>
              <a:noFill/>
              <a:ln w="38100">
                <a:solidFill>
                  <a:srgbClr val="B03A2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07600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graphicEl>
                                              <a:dgm id="{047BCD69-CB5A-47F9-94CE-F205A642B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7">
                                            <p:graphicEl>
                                              <a:dgm id="{047BCD69-CB5A-47F9-94CE-F205A642B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7">
                                            <p:graphicEl>
                                              <a:dgm id="{047BCD69-CB5A-47F9-94CE-F205A642B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graphicEl>
                                              <a:dgm id="{39FBECC9-E3FB-4F5C-9120-C52794F656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7">
                                            <p:graphicEl>
                                              <a:dgm id="{39FBECC9-E3FB-4F5C-9120-C52794F656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7">
                                            <p:graphicEl>
                                              <a:dgm id="{39FBECC9-E3FB-4F5C-9120-C52794F656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graphicEl>
                                              <a:dgm id="{10A2D9FF-30F0-4044-9029-7DC2F25F4A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7">
                                            <p:graphicEl>
                                              <a:dgm id="{10A2D9FF-30F0-4044-9029-7DC2F25F4A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7">
                                            <p:graphicEl>
                                              <a:dgm id="{10A2D9FF-30F0-4044-9029-7DC2F25F4A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graphicEl>
                                              <a:dgm id="{CE94073F-0D54-4259-83A5-0D45A62209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7">
                                            <p:graphicEl>
                                              <a:dgm id="{CE94073F-0D54-4259-83A5-0D45A62209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7">
                                            <p:graphicEl>
                                              <a:dgm id="{CE94073F-0D54-4259-83A5-0D45A62209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graphicEl>
                                              <a:dgm id="{5AC47047-FD38-4FC7-A6BC-1D24782BA0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7">
                                            <p:graphicEl>
                                              <a:dgm id="{5AC47047-FD38-4FC7-A6BC-1D24782BA0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7">
                                            <p:graphicEl>
                                              <a:dgm id="{5AC47047-FD38-4FC7-A6BC-1D24782BA0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7" grpId="0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n-IN" dirty="0">
                <a:latin typeface="NikoshBAN" panose="02000000000000000000" pitchFamily="2" charset="0"/>
                <a:cs typeface="NikoshBAN" panose="02000000000000000000" pitchFamily="2" charset="0"/>
              </a:rPr>
              <a:t>পাঠ্য </a:t>
            </a:r>
            <a:r>
              <a:rPr lang="bn-IN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বই</a:t>
            </a:r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য়ে</a:t>
            </a:r>
            <a:r>
              <a:rPr lang="bn-IN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 </a:t>
            </a:r>
            <a:r>
              <a:rPr lang="bn-IN" dirty="0">
                <a:latin typeface="NikoshBAN" panose="02000000000000000000" pitchFamily="2" charset="0"/>
                <a:cs typeface="NikoshBAN" panose="02000000000000000000" pitchFamily="2" charset="0"/>
              </a:rPr>
              <a:t>৩০নং পৃষ্ঠা খুলে ছবিটি ভালোভাবে দেখতে </a:t>
            </a:r>
            <a:r>
              <a:rPr lang="bn-IN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বলব 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924" y="1905000"/>
            <a:ext cx="3743804" cy="3998843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1905000"/>
            <a:ext cx="4313864" cy="39988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নিচের প্রশ্নগুলো করব-</a:t>
            </a:r>
            <a:endParaRPr lang="en-US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বাম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দিকের তীরে কয়টি কলা আছে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ডান দিকের তীরে কয়টি কলা আছে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একসাথে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/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একত্রে /মোট কয়টি কলা হবে।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084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29552" y="1310185"/>
            <a:ext cx="671469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ধাপঃ মূল্যায়ন ও সমাপ্তি</a:t>
            </a:r>
            <a:endParaRPr lang="bn-BD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bn-BD" sz="5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সময়ঃ ১</a:t>
            </a:r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5</a:t>
            </a:r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মিনিট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61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66983" y="409568"/>
            <a:ext cx="69301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600" dirty="0" smtClean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r>
              <a:rPr lang="en-US" sz="3600" dirty="0" err="1" smtClean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টি</a:t>
            </a:r>
            <a:r>
              <a:rPr lang="en-US" sz="3600" dirty="0" smtClean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পাতা</a:t>
            </a:r>
            <a:r>
              <a:rPr lang="en-US" sz="36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bn-BD" sz="3600" dirty="0" smtClean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en-US" sz="3600" dirty="0" err="1" smtClean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টি</a:t>
            </a:r>
            <a:r>
              <a:rPr lang="en-US" sz="3600" dirty="0" smtClean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পাতা</a:t>
            </a:r>
            <a:r>
              <a:rPr lang="en-US" sz="36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একত্রে</a:t>
            </a:r>
            <a:r>
              <a:rPr lang="en-US" sz="36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কয়টি</a:t>
            </a:r>
            <a:r>
              <a:rPr lang="bn-BD" sz="3600" dirty="0" smtClean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 পাতা</a:t>
            </a:r>
            <a:r>
              <a:rPr lang="en-US" sz="3600" dirty="0" smtClean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3600" dirty="0" smtClean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dirty="0">
              <a:ln w="0"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2405882" y="1312571"/>
            <a:ext cx="3230906" cy="2488037"/>
            <a:chOff x="809990" y="884114"/>
            <a:chExt cx="3230906" cy="2488037"/>
          </a:xfrm>
        </p:grpSpPr>
        <p:pic>
          <p:nvPicPr>
            <p:cNvPr id="3" name="Picture 2" descr="A green leaf with a thin stem">
              <a:extLst>
                <a:ext uri="{FF2B5EF4-FFF2-40B4-BE49-F238E27FC236}">
                  <a16:creationId xmlns="" xmlns:a16="http://schemas.microsoft.com/office/drawing/2014/main" id="{6BACC370-4681-B17E-590A-F4EB24F633C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91190" y="1722314"/>
              <a:ext cx="1249706" cy="1249705"/>
            </a:xfrm>
            <a:prstGeom prst="rect">
              <a:avLst/>
            </a:prstGeom>
          </p:spPr>
        </p:pic>
        <p:pic>
          <p:nvPicPr>
            <p:cNvPr id="4" name="Picture 3" descr="A green leaf with a thin stem">
              <a:extLst>
                <a:ext uri="{FF2B5EF4-FFF2-40B4-BE49-F238E27FC236}">
                  <a16:creationId xmlns="" xmlns:a16="http://schemas.microsoft.com/office/drawing/2014/main" id="{FE3C6532-3CB4-1FB3-7294-F91F8907ED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1990" y="2179514"/>
              <a:ext cx="1192637" cy="1192637"/>
            </a:xfrm>
            <a:prstGeom prst="rect">
              <a:avLst/>
            </a:prstGeom>
          </p:spPr>
        </p:pic>
        <p:pic>
          <p:nvPicPr>
            <p:cNvPr id="5" name="Picture 4" descr="A green leaf with a thin stem">
              <a:extLst>
                <a:ext uri="{FF2B5EF4-FFF2-40B4-BE49-F238E27FC236}">
                  <a16:creationId xmlns="" xmlns:a16="http://schemas.microsoft.com/office/drawing/2014/main" id="{2EB2DF6C-DD24-13B1-57CA-F3B119FA84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9990" y="1188914"/>
              <a:ext cx="1427466" cy="1427466"/>
            </a:xfrm>
            <a:prstGeom prst="rect">
              <a:avLst/>
            </a:prstGeom>
          </p:spPr>
        </p:pic>
        <p:pic>
          <p:nvPicPr>
            <p:cNvPr id="6" name="Picture 5" descr="A green leaf with a thin stem">
              <a:extLst>
                <a:ext uri="{FF2B5EF4-FFF2-40B4-BE49-F238E27FC236}">
                  <a16:creationId xmlns="" xmlns:a16="http://schemas.microsoft.com/office/drawing/2014/main" id="{4A65BB13-8C92-0CD0-C95A-434BBB77557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7790" y="884114"/>
              <a:ext cx="1270683" cy="1270683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243879" y="1312571"/>
            <a:ext cx="2443249" cy="2290849"/>
            <a:chOff x="7093354" y="884114"/>
            <a:chExt cx="2443249" cy="2290849"/>
          </a:xfrm>
        </p:grpSpPr>
        <p:pic>
          <p:nvPicPr>
            <p:cNvPr id="7" name="Picture 6" descr="A green leaf with a thin stem">
              <a:extLst>
                <a:ext uri="{FF2B5EF4-FFF2-40B4-BE49-F238E27FC236}">
                  <a16:creationId xmlns="" xmlns:a16="http://schemas.microsoft.com/office/drawing/2014/main" id="{4D862BE3-B464-F1F0-FF2E-E3F00F43784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60154" y="1798514"/>
              <a:ext cx="1376449" cy="1376449"/>
            </a:xfrm>
            <a:prstGeom prst="rect">
              <a:avLst/>
            </a:prstGeom>
          </p:spPr>
        </p:pic>
        <p:pic>
          <p:nvPicPr>
            <p:cNvPr id="8" name="Picture 7" descr="A green leaf with a thin stem">
              <a:extLst>
                <a:ext uri="{FF2B5EF4-FFF2-40B4-BE49-F238E27FC236}">
                  <a16:creationId xmlns="" xmlns:a16="http://schemas.microsoft.com/office/drawing/2014/main" id="{B1B9B365-2ABC-3996-929F-CC073024BA2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83954" y="884114"/>
              <a:ext cx="1407475" cy="1407475"/>
            </a:xfrm>
            <a:prstGeom prst="rect">
              <a:avLst/>
            </a:prstGeom>
          </p:spPr>
        </p:pic>
        <p:pic>
          <p:nvPicPr>
            <p:cNvPr id="9" name="Picture 8" descr="A green leaf with a thin stem">
              <a:extLst>
                <a:ext uri="{FF2B5EF4-FFF2-40B4-BE49-F238E27FC236}">
                  <a16:creationId xmlns="" xmlns:a16="http://schemas.microsoft.com/office/drawing/2014/main" id="{BECE66BC-9F99-8577-CCD7-526368955DD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93354" y="1493714"/>
              <a:ext cx="1222305" cy="1222305"/>
            </a:xfrm>
            <a:prstGeom prst="rect">
              <a:avLst/>
            </a:prstGeom>
          </p:spPr>
        </p:pic>
      </p:grpSp>
      <p:grpSp>
        <p:nvGrpSpPr>
          <p:cNvPr id="32" name="Group 31"/>
          <p:cNvGrpSpPr/>
          <p:nvPr/>
        </p:nvGrpSpPr>
        <p:grpSpPr>
          <a:xfrm>
            <a:off x="2809301" y="4176863"/>
            <a:ext cx="7128915" cy="923330"/>
            <a:chOff x="1269789" y="3768247"/>
            <a:chExt cx="7128915" cy="923330"/>
          </a:xfrm>
        </p:grpSpPr>
        <p:sp>
          <p:nvSpPr>
            <p:cNvPr id="10" name="TextBox 9"/>
            <p:cNvSpPr txBox="1"/>
            <p:nvPr/>
          </p:nvSpPr>
          <p:spPr>
            <a:xfrm flipH="1">
              <a:off x="2602909" y="3836554"/>
              <a:ext cx="74587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 smtClean="0">
                  <a:latin typeface="NikoshBAN" pitchFamily="2" charset="0"/>
                  <a:cs typeface="NikoshBAN" pitchFamily="2" charset="0"/>
                </a:rPr>
                <a:t>+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 flipH="1">
              <a:off x="4480414" y="3768247"/>
              <a:ext cx="118202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 dirty="0" smtClean="0">
                  <a:latin typeface="NikoshBAN" pitchFamily="2" charset="0"/>
                  <a:cs typeface="NikoshBAN" pitchFamily="2" charset="0"/>
                </a:rPr>
                <a:t>  =</a:t>
              </a:r>
            </a:p>
          </p:txBody>
        </p:sp>
        <p:grpSp>
          <p:nvGrpSpPr>
            <p:cNvPr id="12" name="Group 11"/>
            <p:cNvGrpSpPr/>
            <p:nvPr/>
          </p:nvGrpSpPr>
          <p:grpSpPr>
            <a:xfrm>
              <a:off x="1269789" y="3962165"/>
              <a:ext cx="982778" cy="707886"/>
              <a:chOff x="2851812" y="5300596"/>
              <a:chExt cx="982778" cy="707886"/>
            </a:xfrm>
          </p:grpSpPr>
          <p:sp>
            <p:nvSpPr>
              <p:cNvPr id="13" name="TextBox 12"/>
              <p:cNvSpPr txBox="1"/>
              <p:nvPr/>
            </p:nvSpPr>
            <p:spPr>
              <a:xfrm>
                <a:off x="2954974" y="5300596"/>
                <a:ext cx="82769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bn-BD" sz="40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" panose="02000000000000000000" pitchFamily="2" charset="0"/>
                    <a:cs typeface="Nikosh" panose="02000000000000000000" pitchFamily="2" charset="0"/>
                  </a:rPr>
                  <a:t>৪</a:t>
                </a:r>
                <a:endParaRPr lang="en-US" sz="4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" panose="02000000000000000000" pitchFamily="2" charset="0"/>
                  <a:cs typeface="Nikosh" panose="02000000000000000000" pitchFamily="2" charset="0"/>
                </a:endParaRPr>
              </a:p>
            </p:txBody>
          </p:sp>
          <p:sp>
            <p:nvSpPr>
              <p:cNvPr id="14" name="Rounded Rectangle 13"/>
              <p:cNvSpPr/>
              <p:nvPr/>
            </p:nvSpPr>
            <p:spPr>
              <a:xfrm>
                <a:off x="2851812" y="5356575"/>
                <a:ext cx="982778" cy="595928"/>
              </a:xfrm>
              <a:prstGeom prst="roundRect">
                <a:avLst>
                  <a:gd name="adj" fmla="val 34196"/>
                </a:avLst>
              </a:prstGeom>
              <a:noFill/>
              <a:ln w="38100">
                <a:solidFill>
                  <a:srgbClr val="B03A2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" name="Group 14"/>
            <p:cNvGrpSpPr/>
            <p:nvPr/>
          </p:nvGrpSpPr>
          <p:grpSpPr>
            <a:xfrm>
              <a:off x="3659399" y="3962165"/>
              <a:ext cx="982778" cy="707886"/>
              <a:chOff x="2851812" y="5299942"/>
              <a:chExt cx="982778" cy="707886"/>
            </a:xfrm>
          </p:grpSpPr>
          <p:sp>
            <p:nvSpPr>
              <p:cNvPr id="16" name="TextBox 15"/>
              <p:cNvSpPr txBox="1"/>
              <p:nvPr/>
            </p:nvSpPr>
            <p:spPr>
              <a:xfrm>
                <a:off x="2935340" y="5299942"/>
                <a:ext cx="82769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bn-BD" sz="40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" panose="02000000000000000000" pitchFamily="2" charset="0"/>
                    <a:cs typeface="Nikosh" panose="02000000000000000000" pitchFamily="2" charset="0"/>
                  </a:rPr>
                  <a:t>৩</a:t>
                </a:r>
                <a:endParaRPr lang="en-US" sz="4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" panose="02000000000000000000" pitchFamily="2" charset="0"/>
                  <a:cs typeface="Nikosh" panose="02000000000000000000" pitchFamily="2" charset="0"/>
                </a:endParaRPr>
              </a:p>
            </p:txBody>
          </p:sp>
          <p:sp>
            <p:nvSpPr>
              <p:cNvPr id="17" name="Rounded Rectangle 16"/>
              <p:cNvSpPr/>
              <p:nvPr/>
            </p:nvSpPr>
            <p:spPr>
              <a:xfrm>
                <a:off x="2851812" y="5356575"/>
                <a:ext cx="982778" cy="595928"/>
              </a:xfrm>
              <a:prstGeom prst="roundRect">
                <a:avLst>
                  <a:gd name="adj" fmla="val 34196"/>
                </a:avLst>
              </a:prstGeom>
              <a:noFill/>
              <a:ln w="38100">
                <a:solidFill>
                  <a:srgbClr val="B03A2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8" name="Group 17"/>
            <p:cNvGrpSpPr/>
            <p:nvPr/>
          </p:nvGrpSpPr>
          <p:grpSpPr>
            <a:xfrm>
              <a:off x="5742204" y="3898109"/>
              <a:ext cx="982778" cy="707886"/>
              <a:chOff x="2851812" y="5300596"/>
              <a:chExt cx="982778" cy="707886"/>
            </a:xfrm>
          </p:grpSpPr>
          <p:sp>
            <p:nvSpPr>
              <p:cNvPr id="19" name="TextBox 18"/>
              <p:cNvSpPr txBox="1"/>
              <p:nvPr/>
            </p:nvSpPr>
            <p:spPr>
              <a:xfrm>
                <a:off x="2954974" y="5300596"/>
                <a:ext cx="82769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" panose="02000000000000000000" pitchFamily="2" charset="0"/>
                    <a:cs typeface="Nikosh" panose="02000000000000000000" pitchFamily="2" charset="0"/>
                  </a:rPr>
                  <a:t>৭</a:t>
                </a:r>
                <a:endParaRPr lang="en-US" sz="4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" panose="02000000000000000000" pitchFamily="2" charset="0"/>
                  <a:cs typeface="Nikosh" panose="02000000000000000000" pitchFamily="2" charset="0"/>
                </a:endParaRPr>
              </a:p>
            </p:txBody>
          </p:sp>
          <p:sp>
            <p:nvSpPr>
              <p:cNvPr id="20" name="Rounded Rectangle 19"/>
              <p:cNvSpPr/>
              <p:nvPr/>
            </p:nvSpPr>
            <p:spPr>
              <a:xfrm>
                <a:off x="2851812" y="5356575"/>
                <a:ext cx="982778" cy="595928"/>
              </a:xfrm>
              <a:prstGeom prst="roundRect">
                <a:avLst>
                  <a:gd name="adj" fmla="val 34196"/>
                </a:avLst>
              </a:prstGeom>
              <a:noFill/>
              <a:ln w="38100">
                <a:solidFill>
                  <a:srgbClr val="B03A2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1" name="TextBox 20"/>
            <p:cNvSpPr txBox="1"/>
            <p:nvPr/>
          </p:nvSpPr>
          <p:spPr>
            <a:xfrm>
              <a:off x="6698397" y="3954088"/>
              <a:ext cx="170030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" panose="02000000000000000000" pitchFamily="2" charset="0"/>
                  <a:cs typeface="Nikosh" panose="02000000000000000000" pitchFamily="2" charset="0"/>
                </a:rPr>
                <a:t>টি</a:t>
              </a:r>
              <a:r>
                <a:rPr lang="en-US" sz="3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" panose="02000000000000000000" pitchFamily="2" charset="0"/>
                  <a:cs typeface="Nikosh" panose="02000000000000000000" pitchFamily="2" charset="0"/>
                </a:rPr>
                <a:t>  </a:t>
              </a:r>
              <a:r>
                <a:rPr lang="en-US" sz="36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" panose="02000000000000000000" pitchFamily="2" charset="0"/>
                  <a:cs typeface="Nikosh" panose="02000000000000000000" pitchFamily="2" charset="0"/>
                </a:rPr>
                <a:t>পাত</a:t>
              </a:r>
              <a:r>
                <a:rPr lang="bn-BD" sz="3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" panose="02000000000000000000" pitchFamily="2" charset="0"/>
                  <a:cs typeface="Nikosh" panose="02000000000000000000" pitchFamily="2" charset="0"/>
                </a:rPr>
                <a:t>া</a:t>
              </a:r>
              <a:endPara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278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477521" y="968991"/>
            <a:ext cx="5213595" cy="1810030"/>
            <a:chOff x="2033366" y="2523132"/>
            <a:chExt cx="8057028" cy="1811734"/>
          </a:xfrm>
        </p:grpSpPr>
        <p:sp>
          <p:nvSpPr>
            <p:cNvPr id="11" name="Freeform 10"/>
            <p:cNvSpPr/>
            <p:nvPr/>
          </p:nvSpPr>
          <p:spPr>
            <a:xfrm>
              <a:off x="2033366" y="2523132"/>
              <a:ext cx="1811734" cy="1811734"/>
            </a:xfrm>
            <a:custGeom>
              <a:avLst/>
              <a:gdLst>
                <a:gd name="connsiteX0" fmla="*/ 0 w 1811734"/>
                <a:gd name="connsiteY0" fmla="*/ 905867 h 1811734"/>
                <a:gd name="connsiteX1" fmla="*/ 905867 w 1811734"/>
                <a:gd name="connsiteY1" fmla="*/ 0 h 1811734"/>
                <a:gd name="connsiteX2" fmla="*/ 1811734 w 1811734"/>
                <a:gd name="connsiteY2" fmla="*/ 905867 h 1811734"/>
                <a:gd name="connsiteX3" fmla="*/ 905867 w 1811734"/>
                <a:gd name="connsiteY3" fmla="*/ 1811734 h 1811734"/>
                <a:gd name="connsiteX4" fmla="*/ 0 w 1811734"/>
                <a:gd name="connsiteY4" fmla="*/ 905867 h 1811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1734" h="1811734">
                  <a:moveTo>
                    <a:pt x="0" y="905867"/>
                  </a:moveTo>
                  <a:cubicBezTo>
                    <a:pt x="0" y="405570"/>
                    <a:pt x="405570" y="0"/>
                    <a:pt x="905867" y="0"/>
                  </a:cubicBezTo>
                  <a:cubicBezTo>
                    <a:pt x="1406164" y="0"/>
                    <a:pt x="1811734" y="405570"/>
                    <a:pt x="1811734" y="905867"/>
                  </a:cubicBezTo>
                  <a:cubicBezTo>
                    <a:pt x="1811734" y="1406164"/>
                    <a:pt x="1406164" y="1811734"/>
                    <a:pt x="905867" y="1811734"/>
                  </a:cubicBezTo>
                  <a:cubicBezTo>
                    <a:pt x="405570" y="1811734"/>
                    <a:pt x="0" y="1406164"/>
                    <a:pt x="0" y="905867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47872" tIns="347872" rIns="347872" bIns="347872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80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৪</a:t>
              </a:r>
              <a:endParaRPr lang="en-US" sz="8000" kern="1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2" name="Freeform 11"/>
            <p:cNvSpPr/>
            <p:nvPr/>
          </p:nvSpPr>
          <p:spPr>
            <a:xfrm>
              <a:off x="3923975" y="2903596"/>
              <a:ext cx="1050805" cy="1050805"/>
            </a:xfrm>
            <a:custGeom>
              <a:avLst/>
              <a:gdLst>
                <a:gd name="connsiteX0" fmla="*/ 139284 w 1050805"/>
                <a:gd name="connsiteY0" fmla="*/ 401828 h 1050805"/>
                <a:gd name="connsiteX1" fmla="*/ 401828 w 1050805"/>
                <a:gd name="connsiteY1" fmla="*/ 401828 h 1050805"/>
                <a:gd name="connsiteX2" fmla="*/ 401828 w 1050805"/>
                <a:gd name="connsiteY2" fmla="*/ 139284 h 1050805"/>
                <a:gd name="connsiteX3" fmla="*/ 648977 w 1050805"/>
                <a:gd name="connsiteY3" fmla="*/ 139284 h 1050805"/>
                <a:gd name="connsiteX4" fmla="*/ 648977 w 1050805"/>
                <a:gd name="connsiteY4" fmla="*/ 401828 h 1050805"/>
                <a:gd name="connsiteX5" fmla="*/ 911521 w 1050805"/>
                <a:gd name="connsiteY5" fmla="*/ 401828 h 1050805"/>
                <a:gd name="connsiteX6" fmla="*/ 911521 w 1050805"/>
                <a:gd name="connsiteY6" fmla="*/ 648977 h 1050805"/>
                <a:gd name="connsiteX7" fmla="*/ 648977 w 1050805"/>
                <a:gd name="connsiteY7" fmla="*/ 648977 h 1050805"/>
                <a:gd name="connsiteX8" fmla="*/ 648977 w 1050805"/>
                <a:gd name="connsiteY8" fmla="*/ 911521 h 1050805"/>
                <a:gd name="connsiteX9" fmla="*/ 401828 w 1050805"/>
                <a:gd name="connsiteY9" fmla="*/ 911521 h 1050805"/>
                <a:gd name="connsiteX10" fmla="*/ 401828 w 1050805"/>
                <a:gd name="connsiteY10" fmla="*/ 648977 h 1050805"/>
                <a:gd name="connsiteX11" fmla="*/ 139284 w 1050805"/>
                <a:gd name="connsiteY11" fmla="*/ 648977 h 1050805"/>
                <a:gd name="connsiteX12" fmla="*/ 139284 w 1050805"/>
                <a:gd name="connsiteY12" fmla="*/ 401828 h 1050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50805" h="1050805">
                  <a:moveTo>
                    <a:pt x="139284" y="401828"/>
                  </a:moveTo>
                  <a:lnTo>
                    <a:pt x="401828" y="401828"/>
                  </a:lnTo>
                  <a:lnTo>
                    <a:pt x="401828" y="139284"/>
                  </a:lnTo>
                  <a:lnTo>
                    <a:pt x="648977" y="139284"/>
                  </a:lnTo>
                  <a:lnTo>
                    <a:pt x="648977" y="401828"/>
                  </a:lnTo>
                  <a:lnTo>
                    <a:pt x="911521" y="401828"/>
                  </a:lnTo>
                  <a:lnTo>
                    <a:pt x="911521" y="648977"/>
                  </a:lnTo>
                  <a:lnTo>
                    <a:pt x="648977" y="648977"/>
                  </a:lnTo>
                  <a:lnTo>
                    <a:pt x="648977" y="911521"/>
                  </a:lnTo>
                  <a:lnTo>
                    <a:pt x="401828" y="911521"/>
                  </a:lnTo>
                  <a:lnTo>
                    <a:pt x="401828" y="648977"/>
                  </a:lnTo>
                  <a:lnTo>
                    <a:pt x="139284" y="648977"/>
                  </a:lnTo>
                  <a:lnTo>
                    <a:pt x="139284" y="401828"/>
                  </a:lnTo>
                  <a:close/>
                </a:path>
              </a:pathLst>
            </a:cu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9284" tIns="401828" rIns="139284" bIns="401828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kern="120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3" name="Freeform 12"/>
            <p:cNvSpPr/>
            <p:nvPr/>
          </p:nvSpPr>
          <p:spPr>
            <a:xfrm>
              <a:off x="5121894" y="2523132"/>
              <a:ext cx="1811734" cy="1811734"/>
            </a:xfrm>
            <a:custGeom>
              <a:avLst/>
              <a:gdLst>
                <a:gd name="connsiteX0" fmla="*/ 0 w 1811734"/>
                <a:gd name="connsiteY0" fmla="*/ 905867 h 1811734"/>
                <a:gd name="connsiteX1" fmla="*/ 905867 w 1811734"/>
                <a:gd name="connsiteY1" fmla="*/ 0 h 1811734"/>
                <a:gd name="connsiteX2" fmla="*/ 1811734 w 1811734"/>
                <a:gd name="connsiteY2" fmla="*/ 905867 h 1811734"/>
                <a:gd name="connsiteX3" fmla="*/ 905867 w 1811734"/>
                <a:gd name="connsiteY3" fmla="*/ 1811734 h 1811734"/>
                <a:gd name="connsiteX4" fmla="*/ 0 w 1811734"/>
                <a:gd name="connsiteY4" fmla="*/ 905867 h 1811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1734" h="1811734">
                  <a:moveTo>
                    <a:pt x="0" y="905867"/>
                  </a:moveTo>
                  <a:cubicBezTo>
                    <a:pt x="0" y="405570"/>
                    <a:pt x="405570" y="0"/>
                    <a:pt x="905867" y="0"/>
                  </a:cubicBezTo>
                  <a:cubicBezTo>
                    <a:pt x="1406164" y="0"/>
                    <a:pt x="1811734" y="405570"/>
                    <a:pt x="1811734" y="905867"/>
                  </a:cubicBezTo>
                  <a:cubicBezTo>
                    <a:pt x="1811734" y="1406164"/>
                    <a:pt x="1406164" y="1811734"/>
                    <a:pt x="905867" y="1811734"/>
                  </a:cubicBezTo>
                  <a:cubicBezTo>
                    <a:pt x="405570" y="1811734"/>
                    <a:pt x="0" y="1406164"/>
                    <a:pt x="0" y="905867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47872" tIns="347872" rIns="347872" bIns="347872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80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২</a:t>
              </a:r>
              <a:endParaRPr lang="en-US" sz="8000" kern="1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7080741" y="2903596"/>
              <a:ext cx="1050805" cy="1050805"/>
            </a:xfrm>
            <a:custGeom>
              <a:avLst/>
              <a:gdLst>
                <a:gd name="connsiteX0" fmla="*/ 139284 w 1050805"/>
                <a:gd name="connsiteY0" fmla="*/ 216466 h 1050805"/>
                <a:gd name="connsiteX1" fmla="*/ 911521 w 1050805"/>
                <a:gd name="connsiteY1" fmla="*/ 216466 h 1050805"/>
                <a:gd name="connsiteX2" fmla="*/ 911521 w 1050805"/>
                <a:gd name="connsiteY2" fmla="*/ 463615 h 1050805"/>
                <a:gd name="connsiteX3" fmla="*/ 139284 w 1050805"/>
                <a:gd name="connsiteY3" fmla="*/ 463615 h 1050805"/>
                <a:gd name="connsiteX4" fmla="*/ 139284 w 1050805"/>
                <a:gd name="connsiteY4" fmla="*/ 216466 h 1050805"/>
                <a:gd name="connsiteX5" fmla="*/ 139284 w 1050805"/>
                <a:gd name="connsiteY5" fmla="*/ 587190 h 1050805"/>
                <a:gd name="connsiteX6" fmla="*/ 911521 w 1050805"/>
                <a:gd name="connsiteY6" fmla="*/ 587190 h 1050805"/>
                <a:gd name="connsiteX7" fmla="*/ 911521 w 1050805"/>
                <a:gd name="connsiteY7" fmla="*/ 834339 h 1050805"/>
                <a:gd name="connsiteX8" fmla="*/ 139284 w 1050805"/>
                <a:gd name="connsiteY8" fmla="*/ 834339 h 1050805"/>
                <a:gd name="connsiteX9" fmla="*/ 139284 w 1050805"/>
                <a:gd name="connsiteY9" fmla="*/ 587190 h 1050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50805" h="1050805">
                  <a:moveTo>
                    <a:pt x="139284" y="216466"/>
                  </a:moveTo>
                  <a:lnTo>
                    <a:pt x="911521" y="216466"/>
                  </a:lnTo>
                  <a:lnTo>
                    <a:pt x="911521" y="463615"/>
                  </a:lnTo>
                  <a:lnTo>
                    <a:pt x="139284" y="463615"/>
                  </a:lnTo>
                  <a:lnTo>
                    <a:pt x="139284" y="216466"/>
                  </a:lnTo>
                  <a:close/>
                  <a:moveTo>
                    <a:pt x="139284" y="587190"/>
                  </a:moveTo>
                  <a:lnTo>
                    <a:pt x="911521" y="587190"/>
                  </a:lnTo>
                  <a:lnTo>
                    <a:pt x="911521" y="834339"/>
                  </a:lnTo>
                  <a:lnTo>
                    <a:pt x="139284" y="834339"/>
                  </a:lnTo>
                  <a:lnTo>
                    <a:pt x="139284" y="587190"/>
                  </a:lnTo>
                  <a:close/>
                </a:path>
              </a:pathLst>
            </a:cu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9284" tIns="216466" rIns="139284" bIns="216466" numCol="1" spcCol="1270" anchor="ctr" anchorCtr="0">
              <a:noAutofit/>
            </a:bodyPr>
            <a:lstStyle/>
            <a:p>
              <a:pPr lvl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6000" kern="120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8278660" y="2523132"/>
              <a:ext cx="1811734" cy="1811734"/>
            </a:xfrm>
            <a:custGeom>
              <a:avLst/>
              <a:gdLst>
                <a:gd name="connsiteX0" fmla="*/ 0 w 1811734"/>
                <a:gd name="connsiteY0" fmla="*/ 905867 h 1811734"/>
                <a:gd name="connsiteX1" fmla="*/ 905867 w 1811734"/>
                <a:gd name="connsiteY1" fmla="*/ 0 h 1811734"/>
                <a:gd name="connsiteX2" fmla="*/ 1811734 w 1811734"/>
                <a:gd name="connsiteY2" fmla="*/ 905867 h 1811734"/>
                <a:gd name="connsiteX3" fmla="*/ 905867 w 1811734"/>
                <a:gd name="connsiteY3" fmla="*/ 1811734 h 1811734"/>
                <a:gd name="connsiteX4" fmla="*/ 0 w 1811734"/>
                <a:gd name="connsiteY4" fmla="*/ 905867 h 1811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1734" h="1811734">
                  <a:moveTo>
                    <a:pt x="0" y="905867"/>
                  </a:moveTo>
                  <a:cubicBezTo>
                    <a:pt x="0" y="405570"/>
                    <a:pt x="405570" y="0"/>
                    <a:pt x="905867" y="0"/>
                  </a:cubicBezTo>
                  <a:cubicBezTo>
                    <a:pt x="1406164" y="0"/>
                    <a:pt x="1811734" y="405570"/>
                    <a:pt x="1811734" y="905867"/>
                  </a:cubicBezTo>
                  <a:cubicBezTo>
                    <a:pt x="1811734" y="1406164"/>
                    <a:pt x="1406164" y="1811734"/>
                    <a:pt x="905867" y="1811734"/>
                  </a:cubicBezTo>
                  <a:cubicBezTo>
                    <a:pt x="405570" y="1811734"/>
                    <a:pt x="0" y="1406164"/>
                    <a:pt x="0" y="905867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16122" tIns="316122" rIns="316122" bIns="316122" numCol="1" spcCol="1270" anchor="ctr" anchorCtr="0">
              <a:noAutofit/>
            </a:bodyPr>
            <a:lstStyle/>
            <a:p>
              <a:pPr lvl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80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?</a:t>
              </a:r>
              <a:endParaRPr lang="en-US" sz="8000" kern="1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455442" y="4038034"/>
            <a:ext cx="5213595" cy="1748617"/>
            <a:chOff x="2033366" y="2523132"/>
            <a:chExt cx="8057028" cy="1811734"/>
          </a:xfrm>
        </p:grpSpPr>
        <p:sp>
          <p:nvSpPr>
            <p:cNvPr id="17" name="Freeform 16"/>
            <p:cNvSpPr/>
            <p:nvPr/>
          </p:nvSpPr>
          <p:spPr>
            <a:xfrm>
              <a:off x="2033366" y="2523132"/>
              <a:ext cx="1811734" cy="1811734"/>
            </a:xfrm>
            <a:custGeom>
              <a:avLst/>
              <a:gdLst>
                <a:gd name="connsiteX0" fmla="*/ 0 w 1811734"/>
                <a:gd name="connsiteY0" fmla="*/ 905867 h 1811734"/>
                <a:gd name="connsiteX1" fmla="*/ 905867 w 1811734"/>
                <a:gd name="connsiteY1" fmla="*/ 0 h 1811734"/>
                <a:gd name="connsiteX2" fmla="*/ 1811734 w 1811734"/>
                <a:gd name="connsiteY2" fmla="*/ 905867 h 1811734"/>
                <a:gd name="connsiteX3" fmla="*/ 905867 w 1811734"/>
                <a:gd name="connsiteY3" fmla="*/ 1811734 h 1811734"/>
                <a:gd name="connsiteX4" fmla="*/ 0 w 1811734"/>
                <a:gd name="connsiteY4" fmla="*/ 905867 h 1811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1734" h="1811734">
                  <a:moveTo>
                    <a:pt x="0" y="905867"/>
                  </a:moveTo>
                  <a:cubicBezTo>
                    <a:pt x="0" y="405570"/>
                    <a:pt x="405570" y="0"/>
                    <a:pt x="905867" y="0"/>
                  </a:cubicBezTo>
                  <a:cubicBezTo>
                    <a:pt x="1406164" y="0"/>
                    <a:pt x="1811734" y="405570"/>
                    <a:pt x="1811734" y="905867"/>
                  </a:cubicBezTo>
                  <a:cubicBezTo>
                    <a:pt x="1811734" y="1406164"/>
                    <a:pt x="1406164" y="1811734"/>
                    <a:pt x="905867" y="1811734"/>
                  </a:cubicBezTo>
                  <a:cubicBezTo>
                    <a:pt x="405570" y="1811734"/>
                    <a:pt x="0" y="1406164"/>
                    <a:pt x="0" y="905867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47872" tIns="347872" rIns="347872" bIns="347872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80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৬</a:t>
              </a:r>
              <a:endParaRPr lang="en-US" sz="8000" kern="1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8" name="Freeform 17"/>
            <p:cNvSpPr/>
            <p:nvPr/>
          </p:nvSpPr>
          <p:spPr>
            <a:xfrm>
              <a:off x="3923975" y="2903596"/>
              <a:ext cx="1050805" cy="1050805"/>
            </a:xfrm>
            <a:custGeom>
              <a:avLst/>
              <a:gdLst>
                <a:gd name="connsiteX0" fmla="*/ 139284 w 1050805"/>
                <a:gd name="connsiteY0" fmla="*/ 401828 h 1050805"/>
                <a:gd name="connsiteX1" fmla="*/ 401828 w 1050805"/>
                <a:gd name="connsiteY1" fmla="*/ 401828 h 1050805"/>
                <a:gd name="connsiteX2" fmla="*/ 401828 w 1050805"/>
                <a:gd name="connsiteY2" fmla="*/ 139284 h 1050805"/>
                <a:gd name="connsiteX3" fmla="*/ 648977 w 1050805"/>
                <a:gd name="connsiteY3" fmla="*/ 139284 h 1050805"/>
                <a:gd name="connsiteX4" fmla="*/ 648977 w 1050805"/>
                <a:gd name="connsiteY4" fmla="*/ 401828 h 1050805"/>
                <a:gd name="connsiteX5" fmla="*/ 911521 w 1050805"/>
                <a:gd name="connsiteY5" fmla="*/ 401828 h 1050805"/>
                <a:gd name="connsiteX6" fmla="*/ 911521 w 1050805"/>
                <a:gd name="connsiteY6" fmla="*/ 648977 h 1050805"/>
                <a:gd name="connsiteX7" fmla="*/ 648977 w 1050805"/>
                <a:gd name="connsiteY7" fmla="*/ 648977 h 1050805"/>
                <a:gd name="connsiteX8" fmla="*/ 648977 w 1050805"/>
                <a:gd name="connsiteY8" fmla="*/ 911521 h 1050805"/>
                <a:gd name="connsiteX9" fmla="*/ 401828 w 1050805"/>
                <a:gd name="connsiteY9" fmla="*/ 911521 h 1050805"/>
                <a:gd name="connsiteX10" fmla="*/ 401828 w 1050805"/>
                <a:gd name="connsiteY10" fmla="*/ 648977 h 1050805"/>
                <a:gd name="connsiteX11" fmla="*/ 139284 w 1050805"/>
                <a:gd name="connsiteY11" fmla="*/ 648977 h 1050805"/>
                <a:gd name="connsiteX12" fmla="*/ 139284 w 1050805"/>
                <a:gd name="connsiteY12" fmla="*/ 401828 h 1050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50805" h="1050805">
                  <a:moveTo>
                    <a:pt x="139284" y="401828"/>
                  </a:moveTo>
                  <a:lnTo>
                    <a:pt x="401828" y="401828"/>
                  </a:lnTo>
                  <a:lnTo>
                    <a:pt x="401828" y="139284"/>
                  </a:lnTo>
                  <a:lnTo>
                    <a:pt x="648977" y="139284"/>
                  </a:lnTo>
                  <a:lnTo>
                    <a:pt x="648977" y="401828"/>
                  </a:lnTo>
                  <a:lnTo>
                    <a:pt x="911521" y="401828"/>
                  </a:lnTo>
                  <a:lnTo>
                    <a:pt x="911521" y="648977"/>
                  </a:lnTo>
                  <a:lnTo>
                    <a:pt x="648977" y="648977"/>
                  </a:lnTo>
                  <a:lnTo>
                    <a:pt x="648977" y="911521"/>
                  </a:lnTo>
                  <a:lnTo>
                    <a:pt x="401828" y="911521"/>
                  </a:lnTo>
                  <a:lnTo>
                    <a:pt x="401828" y="648977"/>
                  </a:lnTo>
                  <a:lnTo>
                    <a:pt x="139284" y="648977"/>
                  </a:lnTo>
                  <a:lnTo>
                    <a:pt x="139284" y="401828"/>
                  </a:lnTo>
                  <a:close/>
                </a:path>
              </a:pathLst>
            </a:cu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9284" tIns="401828" rIns="139284" bIns="401828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kern="120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5121894" y="2523132"/>
              <a:ext cx="1811734" cy="1811734"/>
            </a:xfrm>
            <a:custGeom>
              <a:avLst/>
              <a:gdLst>
                <a:gd name="connsiteX0" fmla="*/ 0 w 1811734"/>
                <a:gd name="connsiteY0" fmla="*/ 905867 h 1811734"/>
                <a:gd name="connsiteX1" fmla="*/ 905867 w 1811734"/>
                <a:gd name="connsiteY1" fmla="*/ 0 h 1811734"/>
                <a:gd name="connsiteX2" fmla="*/ 1811734 w 1811734"/>
                <a:gd name="connsiteY2" fmla="*/ 905867 h 1811734"/>
                <a:gd name="connsiteX3" fmla="*/ 905867 w 1811734"/>
                <a:gd name="connsiteY3" fmla="*/ 1811734 h 1811734"/>
                <a:gd name="connsiteX4" fmla="*/ 0 w 1811734"/>
                <a:gd name="connsiteY4" fmla="*/ 905867 h 1811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1734" h="1811734">
                  <a:moveTo>
                    <a:pt x="0" y="905867"/>
                  </a:moveTo>
                  <a:cubicBezTo>
                    <a:pt x="0" y="405570"/>
                    <a:pt x="405570" y="0"/>
                    <a:pt x="905867" y="0"/>
                  </a:cubicBezTo>
                  <a:cubicBezTo>
                    <a:pt x="1406164" y="0"/>
                    <a:pt x="1811734" y="405570"/>
                    <a:pt x="1811734" y="905867"/>
                  </a:cubicBezTo>
                  <a:cubicBezTo>
                    <a:pt x="1811734" y="1406164"/>
                    <a:pt x="1406164" y="1811734"/>
                    <a:pt x="905867" y="1811734"/>
                  </a:cubicBezTo>
                  <a:cubicBezTo>
                    <a:pt x="405570" y="1811734"/>
                    <a:pt x="0" y="1406164"/>
                    <a:pt x="0" y="905867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47872" tIns="347872" rIns="347872" bIns="347872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80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২</a:t>
              </a:r>
              <a:endParaRPr lang="en-US" sz="8000" kern="1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>
              <a:off x="7080741" y="2903596"/>
              <a:ext cx="1050805" cy="1050805"/>
            </a:xfrm>
            <a:custGeom>
              <a:avLst/>
              <a:gdLst>
                <a:gd name="connsiteX0" fmla="*/ 139284 w 1050805"/>
                <a:gd name="connsiteY0" fmla="*/ 216466 h 1050805"/>
                <a:gd name="connsiteX1" fmla="*/ 911521 w 1050805"/>
                <a:gd name="connsiteY1" fmla="*/ 216466 h 1050805"/>
                <a:gd name="connsiteX2" fmla="*/ 911521 w 1050805"/>
                <a:gd name="connsiteY2" fmla="*/ 463615 h 1050805"/>
                <a:gd name="connsiteX3" fmla="*/ 139284 w 1050805"/>
                <a:gd name="connsiteY3" fmla="*/ 463615 h 1050805"/>
                <a:gd name="connsiteX4" fmla="*/ 139284 w 1050805"/>
                <a:gd name="connsiteY4" fmla="*/ 216466 h 1050805"/>
                <a:gd name="connsiteX5" fmla="*/ 139284 w 1050805"/>
                <a:gd name="connsiteY5" fmla="*/ 587190 h 1050805"/>
                <a:gd name="connsiteX6" fmla="*/ 911521 w 1050805"/>
                <a:gd name="connsiteY6" fmla="*/ 587190 h 1050805"/>
                <a:gd name="connsiteX7" fmla="*/ 911521 w 1050805"/>
                <a:gd name="connsiteY7" fmla="*/ 834339 h 1050805"/>
                <a:gd name="connsiteX8" fmla="*/ 139284 w 1050805"/>
                <a:gd name="connsiteY8" fmla="*/ 834339 h 1050805"/>
                <a:gd name="connsiteX9" fmla="*/ 139284 w 1050805"/>
                <a:gd name="connsiteY9" fmla="*/ 587190 h 1050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50805" h="1050805">
                  <a:moveTo>
                    <a:pt x="139284" y="216466"/>
                  </a:moveTo>
                  <a:lnTo>
                    <a:pt x="911521" y="216466"/>
                  </a:lnTo>
                  <a:lnTo>
                    <a:pt x="911521" y="463615"/>
                  </a:lnTo>
                  <a:lnTo>
                    <a:pt x="139284" y="463615"/>
                  </a:lnTo>
                  <a:lnTo>
                    <a:pt x="139284" y="216466"/>
                  </a:lnTo>
                  <a:close/>
                  <a:moveTo>
                    <a:pt x="139284" y="587190"/>
                  </a:moveTo>
                  <a:lnTo>
                    <a:pt x="911521" y="587190"/>
                  </a:lnTo>
                  <a:lnTo>
                    <a:pt x="911521" y="834339"/>
                  </a:lnTo>
                  <a:lnTo>
                    <a:pt x="139284" y="834339"/>
                  </a:lnTo>
                  <a:lnTo>
                    <a:pt x="139284" y="587190"/>
                  </a:lnTo>
                  <a:close/>
                </a:path>
              </a:pathLst>
            </a:cu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9284" tIns="216466" rIns="139284" bIns="216466" numCol="1" spcCol="1270" anchor="ctr" anchorCtr="0">
              <a:noAutofit/>
            </a:bodyPr>
            <a:lstStyle/>
            <a:p>
              <a:pPr lvl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6000" kern="120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1" name="Freeform 20"/>
            <p:cNvSpPr/>
            <p:nvPr/>
          </p:nvSpPr>
          <p:spPr>
            <a:xfrm>
              <a:off x="8278660" y="2523132"/>
              <a:ext cx="1811734" cy="1811734"/>
            </a:xfrm>
            <a:custGeom>
              <a:avLst/>
              <a:gdLst>
                <a:gd name="connsiteX0" fmla="*/ 0 w 1811734"/>
                <a:gd name="connsiteY0" fmla="*/ 905867 h 1811734"/>
                <a:gd name="connsiteX1" fmla="*/ 905867 w 1811734"/>
                <a:gd name="connsiteY1" fmla="*/ 0 h 1811734"/>
                <a:gd name="connsiteX2" fmla="*/ 1811734 w 1811734"/>
                <a:gd name="connsiteY2" fmla="*/ 905867 h 1811734"/>
                <a:gd name="connsiteX3" fmla="*/ 905867 w 1811734"/>
                <a:gd name="connsiteY3" fmla="*/ 1811734 h 1811734"/>
                <a:gd name="connsiteX4" fmla="*/ 0 w 1811734"/>
                <a:gd name="connsiteY4" fmla="*/ 905867 h 1811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1734" h="1811734">
                  <a:moveTo>
                    <a:pt x="0" y="905867"/>
                  </a:moveTo>
                  <a:cubicBezTo>
                    <a:pt x="0" y="405570"/>
                    <a:pt x="405570" y="0"/>
                    <a:pt x="905867" y="0"/>
                  </a:cubicBezTo>
                  <a:cubicBezTo>
                    <a:pt x="1406164" y="0"/>
                    <a:pt x="1811734" y="405570"/>
                    <a:pt x="1811734" y="905867"/>
                  </a:cubicBezTo>
                  <a:cubicBezTo>
                    <a:pt x="1811734" y="1406164"/>
                    <a:pt x="1406164" y="1811734"/>
                    <a:pt x="905867" y="1811734"/>
                  </a:cubicBezTo>
                  <a:cubicBezTo>
                    <a:pt x="405570" y="1811734"/>
                    <a:pt x="0" y="1406164"/>
                    <a:pt x="0" y="905867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16122" tIns="316122" rIns="316122" bIns="316122" numCol="1" spcCol="1270" anchor="ctr" anchorCtr="0">
              <a:noAutofit/>
            </a:bodyPr>
            <a:lstStyle/>
            <a:p>
              <a:pPr lvl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80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?</a:t>
              </a:r>
              <a:endParaRPr lang="en-US" sz="8000" kern="1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114047" y="968991"/>
            <a:ext cx="5226295" cy="1810030"/>
            <a:chOff x="2033366" y="2523132"/>
            <a:chExt cx="8076654" cy="1811734"/>
          </a:xfrm>
        </p:grpSpPr>
        <p:sp>
          <p:nvSpPr>
            <p:cNvPr id="23" name="Freeform 22"/>
            <p:cNvSpPr/>
            <p:nvPr/>
          </p:nvSpPr>
          <p:spPr>
            <a:xfrm>
              <a:off x="2033366" y="2523132"/>
              <a:ext cx="1811734" cy="1811734"/>
            </a:xfrm>
            <a:custGeom>
              <a:avLst/>
              <a:gdLst>
                <a:gd name="connsiteX0" fmla="*/ 0 w 1811734"/>
                <a:gd name="connsiteY0" fmla="*/ 905867 h 1811734"/>
                <a:gd name="connsiteX1" fmla="*/ 905867 w 1811734"/>
                <a:gd name="connsiteY1" fmla="*/ 0 h 1811734"/>
                <a:gd name="connsiteX2" fmla="*/ 1811734 w 1811734"/>
                <a:gd name="connsiteY2" fmla="*/ 905867 h 1811734"/>
                <a:gd name="connsiteX3" fmla="*/ 905867 w 1811734"/>
                <a:gd name="connsiteY3" fmla="*/ 1811734 h 1811734"/>
                <a:gd name="connsiteX4" fmla="*/ 0 w 1811734"/>
                <a:gd name="connsiteY4" fmla="*/ 905867 h 1811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1734" h="1811734">
                  <a:moveTo>
                    <a:pt x="0" y="905867"/>
                  </a:moveTo>
                  <a:cubicBezTo>
                    <a:pt x="0" y="405570"/>
                    <a:pt x="405570" y="0"/>
                    <a:pt x="905867" y="0"/>
                  </a:cubicBezTo>
                  <a:cubicBezTo>
                    <a:pt x="1406164" y="0"/>
                    <a:pt x="1811734" y="405570"/>
                    <a:pt x="1811734" y="905867"/>
                  </a:cubicBezTo>
                  <a:cubicBezTo>
                    <a:pt x="1811734" y="1406164"/>
                    <a:pt x="1406164" y="1811734"/>
                    <a:pt x="905867" y="1811734"/>
                  </a:cubicBezTo>
                  <a:cubicBezTo>
                    <a:pt x="405570" y="1811734"/>
                    <a:pt x="0" y="1406164"/>
                    <a:pt x="0" y="905867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47872" tIns="347872" rIns="347872" bIns="347872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80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৫</a:t>
              </a:r>
              <a:endParaRPr lang="en-US" sz="8000" kern="1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4" name="Freeform 23"/>
            <p:cNvSpPr/>
            <p:nvPr/>
          </p:nvSpPr>
          <p:spPr>
            <a:xfrm>
              <a:off x="3923975" y="2903596"/>
              <a:ext cx="1050805" cy="1050805"/>
            </a:xfrm>
            <a:custGeom>
              <a:avLst/>
              <a:gdLst>
                <a:gd name="connsiteX0" fmla="*/ 139284 w 1050805"/>
                <a:gd name="connsiteY0" fmla="*/ 401828 h 1050805"/>
                <a:gd name="connsiteX1" fmla="*/ 401828 w 1050805"/>
                <a:gd name="connsiteY1" fmla="*/ 401828 h 1050805"/>
                <a:gd name="connsiteX2" fmla="*/ 401828 w 1050805"/>
                <a:gd name="connsiteY2" fmla="*/ 139284 h 1050805"/>
                <a:gd name="connsiteX3" fmla="*/ 648977 w 1050805"/>
                <a:gd name="connsiteY3" fmla="*/ 139284 h 1050805"/>
                <a:gd name="connsiteX4" fmla="*/ 648977 w 1050805"/>
                <a:gd name="connsiteY4" fmla="*/ 401828 h 1050805"/>
                <a:gd name="connsiteX5" fmla="*/ 911521 w 1050805"/>
                <a:gd name="connsiteY5" fmla="*/ 401828 h 1050805"/>
                <a:gd name="connsiteX6" fmla="*/ 911521 w 1050805"/>
                <a:gd name="connsiteY6" fmla="*/ 648977 h 1050805"/>
                <a:gd name="connsiteX7" fmla="*/ 648977 w 1050805"/>
                <a:gd name="connsiteY7" fmla="*/ 648977 h 1050805"/>
                <a:gd name="connsiteX8" fmla="*/ 648977 w 1050805"/>
                <a:gd name="connsiteY8" fmla="*/ 911521 h 1050805"/>
                <a:gd name="connsiteX9" fmla="*/ 401828 w 1050805"/>
                <a:gd name="connsiteY9" fmla="*/ 911521 h 1050805"/>
                <a:gd name="connsiteX10" fmla="*/ 401828 w 1050805"/>
                <a:gd name="connsiteY10" fmla="*/ 648977 h 1050805"/>
                <a:gd name="connsiteX11" fmla="*/ 139284 w 1050805"/>
                <a:gd name="connsiteY11" fmla="*/ 648977 h 1050805"/>
                <a:gd name="connsiteX12" fmla="*/ 139284 w 1050805"/>
                <a:gd name="connsiteY12" fmla="*/ 401828 h 1050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50805" h="1050805">
                  <a:moveTo>
                    <a:pt x="139284" y="401828"/>
                  </a:moveTo>
                  <a:lnTo>
                    <a:pt x="401828" y="401828"/>
                  </a:lnTo>
                  <a:lnTo>
                    <a:pt x="401828" y="139284"/>
                  </a:lnTo>
                  <a:lnTo>
                    <a:pt x="648977" y="139284"/>
                  </a:lnTo>
                  <a:lnTo>
                    <a:pt x="648977" y="401828"/>
                  </a:lnTo>
                  <a:lnTo>
                    <a:pt x="911521" y="401828"/>
                  </a:lnTo>
                  <a:lnTo>
                    <a:pt x="911521" y="648977"/>
                  </a:lnTo>
                  <a:lnTo>
                    <a:pt x="648977" y="648977"/>
                  </a:lnTo>
                  <a:lnTo>
                    <a:pt x="648977" y="911521"/>
                  </a:lnTo>
                  <a:lnTo>
                    <a:pt x="401828" y="911521"/>
                  </a:lnTo>
                  <a:lnTo>
                    <a:pt x="401828" y="648977"/>
                  </a:lnTo>
                  <a:lnTo>
                    <a:pt x="139284" y="648977"/>
                  </a:lnTo>
                  <a:lnTo>
                    <a:pt x="139284" y="401828"/>
                  </a:lnTo>
                  <a:close/>
                </a:path>
              </a:pathLst>
            </a:cu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9284" tIns="401828" rIns="139284" bIns="401828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kern="120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5" name="Freeform 24"/>
            <p:cNvSpPr/>
            <p:nvPr/>
          </p:nvSpPr>
          <p:spPr>
            <a:xfrm>
              <a:off x="5121894" y="2523132"/>
              <a:ext cx="1811734" cy="1811734"/>
            </a:xfrm>
            <a:custGeom>
              <a:avLst/>
              <a:gdLst>
                <a:gd name="connsiteX0" fmla="*/ 0 w 1811734"/>
                <a:gd name="connsiteY0" fmla="*/ 905867 h 1811734"/>
                <a:gd name="connsiteX1" fmla="*/ 905867 w 1811734"/>
                <a:gd name="connsiteY1" fmla="*/ 0 h 1811734"/>
                <a:gd name="connsiteX2" fmla="*/ 1811734 w 1811734"/>
                <a:gd name="connsiteY2" fmla="*/ 905867 h 1811734"/>
                <a:gd name="connsiteX3" fmla="*/ 905867 w 1811734"/>
                <a:gd name="connsiteY3" fmla="*/ 1811734 h 1811734"/>
                <a:gd name="connsiteX4" fmla="*/ 0 w 1811734"/>
                <a:gd name="connsiteY4" fmla="*/ 905867 h 1811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1734" h="1811734">
                  <a:moveTo>
                    <a:pt x="0" y="905867"/>
                  </a:moveTo>
                  <a:cubicBezTo>
                    <a:pt x="0" y="405570"/>
                    <a:pt x="405570" y="0"/>
                    <a:pt x="905867" y="0"/>
                  </a:cubicBezTo>
                  <a:cubicBezTo>
                    <a:pt x="1406164" y="0"/>
                    <a:pt x="1811734" y="405570"/>
                    <a:pt x="1811734" y="905867"/>
                  </a:cubicBezTo>
                  <a:cubicBezTo>
                    <a:pt x="1811734" y="1406164"/>
                    <a:pt x="1406164" y="1811734"/>
                    <a:pt x="905867" y="1811734"/>
                  </a:cubicBezTo>
                  <a:cubicBezTo>
                    <a:pt x="405570" y="1811734"/>
                    <a:pt x="0" y="1406164"/>
                    <a:pt x="0" y="905867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47872" tIns="347872" rIns="347872" bIns="347872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8000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৪</a:t>
              </a:r>
              <a:endParaRPr lang="en-US" sz="8000" kern="1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6" name="Freeform 25"/>
            <p:cNvSpPr/>
            <p:nvPr/>
          </p:nvSpPr>
          <p:spPr>
            <a:xfrm>
              <a:off x="7080741" y="2903596"/>
              <a:ext cx="1050805" cy="1050805"/>
            </a:xfrm>
            <a:custGeom>
              <a:avLst/>
              <a:gdLst>
                <a:gd name="connsiteX0" fmla="*/ 139284 w 1050805"/>
                <a:gd name="connsiteY0" fmla="*/ 216466 h 1050805"/>
                <a:gd name="connsiteX1" fmla="*/ 911521 w 1050805"/>
                <a:gd name="connsiteY1" fmla="*/ 216466 h 1050805"/>
                <a:gd name="connsiteX2" fmla="*/ 911521 w 1050805"/>
                <a:gd name="connsiteY2" fmla="*/ 463615 h 1050805"/>
                <a:gd name="connsiteX3" fmla="*/ 139284 w 1050805"/>
                <a:gd name="connsiteY3" fmla="*/ 463615 h 1050805"/>
                <a:gd name="connsiteX4" fmla="*/ 139284 w 1050805"/>
                <a:gd name="connsiteY4" fmla="*/ 216466 h 1050805"/>
                <a:gd name="connsiteX5" fmla="*/ 139284 w 1050805"/>
                <a:gd name="connsiteY5" fmla="*/ 587190 h 1050805"/>
                <a:gd name="connsiteX6" fmla="*/ 911521 w 1050805"/>
                <a:gd name="connsiteY6" fmla="*/ 587190 h 1050805"/>
                <a:gd name="connsiteX7" fmla="*/ 911521 w 1050805"/>
                <a:gd name="connsiteY7" fmla="*/ 834339 h 1050805"/>
                <a:gd name="connsiteX8" fmla="*/ 139284 w 1050805"/>
                <a:gd name="connsiteY8" fmla="*/ 834339 h 1050805"/>
                <a:gd name="connsiteX9" fmla="*/ 139284 w 1050805"/>
                <a:gd name="connsiteY9" fmla="*/ 587190 h 1050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50805" h="1050805">
                  <a:moveTo>
                    <a:pt x="139284" y="216466"/>
                  </a:moveTo>
                  <a:lnTo>
                    <a:pt x="911521" y="216466"/>
                  </a:lnTo>
                  <a:lnTo>
                    <a:pt x="911521" y="463615"/>
                  </a:lnTo>
                  <a:lnTo>
                    <a:pt x="139284" y="463615"/>
                  </a:lnTo>
                  <a:lnTo>
                    <a:pt x="139284" y="216466"/>
                  </a:lnTo>
                  <a:close/>
                  <a:moveTo>
                    <a:pt x="139284" y="587190"/>
                  </a:moveTo>
                  <a:lnTo>
                    <a:pt x="911521" y="587190"/>
                  </a:lnTo>
                  <a:lnTo>
                    <a:pt x="911521" y="834339"/>
                  </a:lnTo>
                  <a:lnTo>
                    <a:pt x="139284" y="834339"/>
                  </a:lnTo>
                  <a:lnTo>
                    <a:pt x="139284" y="587190"/>
                  </a:lnTo>
                  <a:close/>
                </a:path>
              </a:pathLst>
            </a:cu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9284" tIns="216466" rIns="139284" bIns="216466" numCol="1" spcCol="1270" anchor="ctr" anchorCtr="0">
              <a:noAutofit/>
            </a:bodyPr>
            <a:lstStyle/>
            <a:p>
              <a:pPr lvl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6000" kern="120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7" name="Freeform 26"/>
            <p:cNvSpPr/>
            <p:nvPr/>
          </p:nvSpPr>
          <p:spPr>
            <a:xfrm>
              <a:off x="8298286" y="2523132"/>
              <a:ext cx="1811734" cy="1811734"/>
            </a:xfrm>
            <a:custGeom>
              <a:avLst/>
              <a:gdLst>
                <a:gd name="connsiteX0" fmla="*/ 0 w 1811734"/>
                <a:gd name="connsiteY0" fmla="*/ 905867 h 1811734"/>
                <a:gd name="connsiteX1" fmla="*/ 905867 w 1811734"/>
                <a:gd name="connsiteY1" fmla="*/ 0 h 1811734"/>
                <a:gd name="connsiteX2" fmla="*/ 1811734 w 1811734"/>
                <a:gd name="connsiteY2" fmla="*/ 905867 h 1811734"/>
                <a:gd name="connsiteX3" fmla="*/ 905867 w 1811734"/>
                <a:gd name="connsiteY3" fmla="*/ 1811734 h 1811734"/>
                <a:gd name="connsiteX4" fmla="*/ 0 w 1811734"/>
                <a:gd name="connsiteY4" fmla="*/ 905867 h 1811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1734" h="1811734">
                  <a:moveTo>
                    <a:pt x="0" y="905867"/>
                  </a:moveTo>
                  <a:cubicBezTo>
                    <a:pt x="0" y="405570"/>
                    <a:pt x="405570" y="0"/>
                    <a:pt x="905867" y="0"/>
                  </a:cubicBezTo>
                  <a:cubicBezTo>
                    <a:pt x="1406164" y="0"/>
                    <a:pt x="1811734" y="405570"/>
                    <a:pt x="1811734" y="905867"/>
                  </a:cubicBezTo>
                  <a:cubicBezTo>
                    <a:pt x="1811734" y="1406164"/>
                    <a:pt x="1406164" y="1811734"/>
                    <a:pt x="905867" y="1811734"/>
                  </a:cubicBezTo>
                  <a:cubicBezTo>
                    <a:pt x="405570" y="1811734"/>
                    <a:pt x="0" y="1406164"/>
                    <a:pt x="0" y="905867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16122" tIns="316122" rIns="316122" bIns="316122" numCol="1" spcCol="1270" anchor="ctr" anchorCtr="0">
              <a:noAutofit/>
            </a:bodyPr>
            <a:lstStyle/>
            <a:p>
              <a:pPr lvl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54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?</a:t>
              </a:r>
              <a:endParaRPr lang="en-US" sz="5400" kern="1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6350479" y="3955294"/>
            <a:ext cx="5441187" cy="1748617"/>
            <a:chOff x="2033366" y="2523132"/>
            <a:chExt cx="8408746" cy="1811734"/>
          </a:xfrm>
        </p:grpSpPr>
        <p:sp>
          <p:nvSpPr>
            <p:cNvPr id="29" name="Freeform 28"/>
            <p:cNvSpPr/>
            <p:nvPr/>
          </p:nvSpPr>
          <p:spPr>
            <a:xfrm>
              <a:off x="2033366" y="2523132"/>
              <a:ext cx="1811734" cy="1811734"/>
            </a:xfrm>
            <a:custGeom>
              <a:avLst/>
              <a:gdLst>
                <a:gd name="connsiteX0" fmla="*/ 0 w 1811734"/>
                <a:gd name="connsiteY0" fmla="*/ 905867 h 1811734"/>
                <a:gd name="connsiteX1" fmla="*/ 905867 w 1811734"/>
                <a:gd name="connsiteY1" fmla="*/ 0 h 1811734"/>
                <a:gd name="connsiteX2" fmla="*/ 1811734 w 1811734"/>
                <a:gd name="connsiteY2" fmla="*/ 905867 h 1811734"/>
                <a:gd name="connsiteX3" fmla="*/ 905867 w 1811734"/>
                <a:gd name="connsiteY3" fmla="*/ 1811734 h 1811734"/>
                <a:gd name="connsiteX4" fmla="*/ 0 w 1811734"/>
                <a:gd name="connsiteY4" fmla="*/ 905867 h 1811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1734" h="1811734">
                  <a:moveTo>
                    <a:pt x="0" y="905867"/>
                  </a:moveTo>
                  <a:cubicBezTo>
                    <a:pt x="0" y="405570"/>
                    <a:pt x="405570" y="0"/>
                    <a:pt x="905867" y="0"/>
                  </a:cubicBezTo>
                  <a:cubicBezTo>
                    <a:pt x="1406164" y="0"/>
                    <a:pt x="1811734" y="405570"/>
                    <a:pt x="1811734" y="905867"/>
                  </a:cubicBezTo>
                  <a:cubicBezTo>
                    <a:pt x="1811734" y="1406164"/>
                    <a:pt x="1406164" y="1811734"/>
                    <a:pt x="905867" y="1811734"/>
                  </a:cubicBezTo>
                  <a:cubicBezTo>
                    <a:pt x="405570" y="1811734"/>
                    <a:pt x="0" y="1406164"/>
                    <a:pt x="0" y="905867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47872" tIns="347872" rIns="347872" bIns="347872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8000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৭</a:t>
              </a:r>
              <a:endParaRPr lang="en-US" sz="8000" kern="1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30" name="Freeform 29"/>
            <p:cNvSpPr/>
            <p:nvPr/>
          </p:nvSpPr>
          <p:spPr>
            <a:xfrm>
              <a:off x="3923975" y="2903596"/>
              <a:ext cx="1050805" cy="1050805"/>
            </a:xfrm>
            <a:custGeom>
              <a:avLst/>
              <a:gdLst>
                <a:gd name="connsiteX0" fmla="*/ 139284 w 1050805"/>
                <a:gd name="connsiteY0" fmla="*/ 401828 h 1050805"/>
                <a:gd name="connsiteX1" fmla="*/ 401828 w 1050805"/>
                <a:gd name="connsiteY1" fmla="*/ 401828 h 1050805"/>
                <a:gd name="connsiteX2" fmla="*/ 401828 w 1050805"/>
                <a:gd name="connsiteY2" fmla="*/ 139284 h 1050805"/>
                <a:gd name="connsiteX3" fmla="*/ 648977 w 1050805"/>
                <a:gd name="connsiteY3" fmla="*/ 139284 h 1050805"/>
                <a:gd name="connsiteX4" fmla="*/ 648977 w 1050805"/>
                <a:gd name="connsiteY4" fmla="*/ 401828 h 1050805"/>
                <a:gd name="connsiteX5" fmla="*/ 911521 w 1050805"/>
                <a:gd name="connsiteY5" fmla="*/ 401828 h 1050805"/>
                <a:gd name="connsiteX6" fmla="*/ 911521 w 1050805"/>
                <a:gd name="connsiteY6" fmla="*/ 648977 h 1050805"/>
                <a:gd name="connsiteX7" fmla="*/ 648977 w 1050805"/>
                <a:gd name="connsiteY7" fmla="*/ 648977 h 1050805"/>
                <a:gd name="connsiteX8" fmla="*/ 648977 w 1050805"/>
                <a:gd name="connsiteY8" fmla="*/ 911521 h 1050805"/>
                <a:gd name="connsiteX9" fmla="*/ 401828 w 1050805"/>
                <a:gd name="connsiteY9" fmla="*/ 911521 h 1050805"/>
                <a:gd name="connsiteX10" fmla="*/ 401828 w 1050805"/>
                <a:gd name="connsiteY10" fmla="*/ 648977 h 1050805"/>
                <a:gd name="connsiteX11" fmla="*/ 139284 w 1050805"/>
                <a:gd name="connsiteY11" fmla="*/ 648977 h 1050805"/>
                <a:gd name="connsiteX12" fmla="*/ 139284 w 1050805"/>
                <a:gd name="connsiteY12" fmla="*/ 401828 h 1050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50805" h="1050805">
                  <a:moveTo>
                    <a:pt x="139284" y="401828"/>
                  </a:moveTo>
                  <a:lnTo>
                    <a:pt x="401828" y="401828"/>
                  </a:lnTo>
                  <a:lnTo>
                    <a:pt x="401828" y="139284"/>
                  </a:lnTo>
                  <a:lnTo>
                    <a:pt x="648977" y="139284"/>
                  </a:lnTo>
                  <a:lnTo>
                    <a:pt x="648977" y="401828"/>
                  </a:lnTo>
                  <a:lnTo>
                    <a:pt x="911521" y="401828"/>
                  </a:lnTo>
                  <a:lnTo>
                    <a:pt x="911521" y="648977"/>
                  </a:lnTo>
                  <a:lnTo>
                    <a:pt x="648977" y="648977"/>
                  </a:lnTo>
                  <a:lnTo>
                    <a:pt x="648977" y="911521"/>
                  </a:lnTo>
                  <a:lnTo>
                    <a:pt x="401828" y="911521"/>
                  </a:lnTo>
                  <a:lnTo>
                    <a:pt x="401828" y="648977"/>
                  </a:lnTo>
                  <a:lnTo>
                    <a:pt x="139284" y="648977"/>
                  </a:lnTo>
                  <a:lnTo>
                    <a:pt x="139284" y="401828"/>
                  </a:lnTo>
                  <a:close/>
                </a:path>
              </a:pathLst>
            </a:cu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9284" tIns="401828" rIns="139284" bIns="401828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kern="120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31" name="Freeform 30"/>
            <p:cNvSpPr/>
            <p:nvPr/>
          </p:nvSpPr>
          <p:spPr>
            <a:xfrm>
              <a:off x="5121894" y="2523132"/>
              <a:ext cx="1811734" cy="1811734"/>
            </a:xfrm>
            <a:custGeom>
              <a:avLst/>
              <a:gdLst>
                <a:gd name="connsiteX0" fmla="*/ 0 w 1811734"/>
                <a:gd name="connsiteY0" fmla="*/ 905867 h 1811734"/>
                <a:gd name="connsiteX1" fmla="*/ 905867 w 1811734"/>
                <a:gd name="connsiteY1" fmla="*/ 0 h 1811734"/>
                <a:gd name="connsiteX2" fmla="*/ 1811734 w 1811734"/>
                <a:gd name="connsiteY2" fmla="*/ 905867 h 1811734"/>
                <a:gd name="connsiteX3" fmla="*/ 905867 w 1811734"/>
                <a:gd name="connsiteY3" fmla="*/ 1811734 h 1811734"/>
                <a:gd name="connsiteX4" fmla="*/ 0 w 1811734"/>
                <a:gd name="connsiteY4" fmla="*/ 905867 h 1811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1734" h="1811734">
                  <a:moveTo>
                    <a:pt x="0" y="905867"/>
                  </a:moveTo>
                  <a:cubicBezTo>
                    <a:pt x="0" y="405570"/>
                    <a:pt x="405570" y="0"/>
                    <a:pt x="905867" y="0"/>
                  </a:cubicBezTo>
                  <a:cubicBezTo>
                    <a:pt x="1406164" y="0"/>
                    <a:pt x="1811734" y="405570"/>
                    <a:pt x="1811734" y="905867"/>
                  </a:cubicBezTo>
                  <a:cubicBezTo>
                    <a:pt x="1811734" y="1406164"/>
                    <a:pt x="1406164" y="1811734"/>
                    <a:pt x="905867" y="1811734"/>
                  </a:cubicBezTo>
                  <a:cubicBezTo>
                    <a:pt x="405570" y="1811734"/>
                    <a:pt x="0" y="1406164"/>
                    <a:pt x="0" y="905867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47872" tIns="347872" rIns="347872" bIns="347872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8000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৩</a:t>
              </a:r>
              <a:endParaRPr lang="en-US" sz="8000" kern="1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32" name="Freeform 31"/>
            <p:cNvSpPr/>
            <p:nvPr/>
          </p:nvSpPr>
          <p:spPr>
            <a:xfrm>
              <a:off x="7080741" y="2903596"/>
              <a:ext cx="1050805" cy="1050805"/>
            </a:xfrm>
            <a:custGeom>
              <a:avLst/>
              <a:gdLst>
                <a:gd name="connsiteX0" fmla="*/ 139284 w 1050805"/>
                <a:gd name="connsiteY0" fmla="*/ 216466 h 1050805"/>
                <a:gd name="connsiteX1" fmla="*/ 911521 w 1050805"/>
                <a:gd name="connsiteY1" fmla="*/ 216466 h 1050805"/>
                <a:gd name="connsiteX2" fmla="*/ 911521 w 1050805"/>
                <a:gd name="connsiteY2" fmla="*/ 463615 h 1050805"/>
                <a:gd name="connsiteX3" fmla="*/ 139284 w 1050805"/>
                <a:gd name="connsiteY3" fmla="*/ 463615 h 1050805"/>
                <a:gd name="connsiteX4" fmla="*/ 139284 w 1050805"/>
                <a:gd name="connsiteY4" fmla="*/ 216466 h 1050805"/>
                <a:gd name="connsiteX5" fmla="*/ 139284 w 1050805"/>
                <a:gd name="connsiteY5" fmla="*/ 587190 h 1050805"/>
                <a:gd name="connsiteX6" fmla="*/ 911521 w 1050805"/>
                <a:gd name="connsiteY6" fmla="*/ 587190 h 1050805"/>
                <a:gd name="connsiteX7" fmla="*/ 911521 w 1050805"/>
                <a:gd name="connsiteY7" fmla="*/ 834339 h 1050805"/>
                <a:gd name="connsiteX8" fmla="*/ 139284 w 1050805"/>
                <a:gd name="connsiteY8" fmla="*/ 834339 h 1050805"/>
                <a:gd name="connsiteX9" fmla="*/ 139284 w 1050805"/>
                <a:gd name="connsiteY9" fmla="*/ 587190 h 1050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50805" h="1050805">
                  <a:moveTo>
                    <a:pt x="139284" y="216466"/>
                  </a:moveTo>
                  <a:lnTo>
                    <a:pt x="911521" y="216466"/>
                  </a:lnTo>
                  <a:lnTo>
                    <a:pt x="911521" y="463615"/>
                  </a:lnTo>
                  <a:lnTo>
                    <a:pt x="139284" y="463615"/>
                  </a:lnTo>
                  <a:lnTo>
                    <a:pt x="139284" y="216466"/>
                  </a:lnTo>
                  <a:close/>
                  <a:moveTo>
                    <a:pt x="139284" y="587190"/>
                  </a:moveTo>
                  <a:lnTo>
                    <a:pt x="911521" y="587190"/>
                  </a:lnTo>
                  <a:lnTo>
                    <a:pt x="911521" y="834339"/>
                  </a:lnTo>
                  <a:lnTo>
                    <a:pt x="139284" y="834339"/>
                  </a:lnTo>
                  <a:lnTo>
                    <a:pt x="139284" y="587190"/>
                  </a:lnTo>
                  <a:close/>
                </a:path>
              </a:pathLst>
            </a:cu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9284" tIns="216466" rIns="139284" bIns="216466" numCol="1" spcCol="1270" anchor="ctr" anchorCtr="0">
              <a:noAutofit/>
            </a:bodyPr>
            <a:lstStyle/>
            <a:p>
              <a:pPr lvl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6000" kern="120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33" name="Freeform 32"/>
            <p:cNvSpPr/>
            <p:nvPr/>
          </p:nvSpPr>
          <p:spPr>
            <a:xfrm>
              <a:off x="8278660" y="2523132"/>
              <a:ext cx="2163452" cy="1811734"/>
            </a:xfrm>
            <a:custGeom>
              <a:avLst/>
              <a:gdLst>
                <a:gd name="connsiteX0" fmla="*/ 0 w 1811734"/>
                <a:gd name="connsiteY0" fmla="*/ 905867 h 1811734"/>
                <a:gd name="connsiteX1" fmla="*/ 905867 w 1811734"/>
                <a:gd name="connsiteY1" fmla="*/ 0 h 1811734"/>
                <a:gd name="connsiteX2" fmla="*/ 1811734 w 1811734"/>
                <a:gd name="connsiteY2" fmla="*/ 905867 h 1811734"/>
                <a:gd name="connsiteX3" fmla="*/ 905867 w 1811734"/>
                <a:gd name="connsiteY3" fmla="*/ 1811734 h 1811734"/>
                <a:gd name="connsiteX4" fmla="*/ 0 w 1811734"/>
                <a:gd name="connsiteY4" fmla="*/ 905867 h 1811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1734" h="1811734">
                  <a:moveTo>
                    <a:pt x="0" y="905867"/>
                  </a:moveTo>
                  <a:cubicBezTo>
                    <a:pt x="0" y="405570"/>
                    <a:pt x="405570" y="0"/>
                    <a:pt x="905867" y="0"/>
                  </a:cubicBezTo>
                  <a:cubicBezTo>
                    <a:pt x="1406164" y="0"/>
                    <a:pt x="1811734" y="405570"/>
                    <a:pt x="1811734" y="905867"/>
                  </a:cubicBezTo>
                  <a:cubicBezTo>
                    <a:pt x="1811734" y="1406164"/>
                    <a:pt x="1406164" y="1811734"/>
                    <a:pt x="905867" y="1811734"/>
                  </a:cubicBezTo>
                  <a:cubicBezTo>
                    <a:pt x="405570" y="1811734"/>
                    <a:pt x="0" y="1406164"/>
                    <a:pt x="0" y="905867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16122" tIns="316122" rIns="316122" bIns="316122" numCol="1" spcCol="1270" anchor="ctr" anchorCtr="0">
              <a:noAutofit/>
            </a:bodyPr>
            <a:lstStyle/>
            <a:p>
              <a:pPr lvl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66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?</a:t>
              </a:r>
              <a:r>
                <a:rPr lang="bn-BD" sz="5400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5400" kern="1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cxnSp>
        <p:nvCxnSpPr>
          <p:cNvPr id="35" name="Straight Connector 34"/>
          <p:cNvCxnSpPr/>
          <p:nvPr/>
        </p:nvCxnSpPr>
        <p:spPr>
          <a:xfrm>
            <a:off x="6018852" y="0"/>
            <a:ext cx="73116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0" y="3340100"/>
            <a:ext cx="12192000" cy="415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0422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477521" y="968991"/>
            <a:ext cx="5213595" cy="1810030"/>
            <a:chOff x="2033366" y="2523132"/>
            <a:chExt cx="8057028" cy="1811734"/>
          </a:xfrm>
        </p:grpSpPr>
        <p:sp>
          <p:nvSpPr>
            <p:cNvPr id="11" name="Freeform 10"/>
            <p:cNvSpPr/>
            <p:nvPr/>
          </p:nvSpPr>
          <p:spPr>
            <a:xfrm>
              <a:off x="2033366" y="2523132"/>
              <a:ext cx="1811734" cy="1811734"/>
            </a:xfrm>
            <a:custGeom>
              <a:avLst/>
              <a:gdLst>
                <a:gd name="connsiteX0" fmla="*/ 0 w 1811734"/>
                <a:gd name="connsiteY0" fmla="*/ 905867 h 1811734"/>
                <a:gd name="connsiteX1" fmla="*/ 905867 w 1811734"/>
                <a:gd name="connsiteY1" fmla="*/ 0 h 1811734"/>
                <a:gd name="connsiteX2" fmla="*/ 1811734 w 1811734"/>
                <a:gd name="connsiteY2" fmla="*/ 905867 h 1811734"/>
                <a:gd name="connsiteX3" fmla="*/ 905867 w 1811734"/>
                <a:gd name="connsiteY3" fmla="*/ 1811734 h 1811734"/>
                <a:gd name="connsiteX4" fmla="*/ 0 w 1811734"/>
                <a:gd name="connsiteY4" fmla="*/ 905867 h 1811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1734" h="1811734">
                  <a:moveTo>
                    <a:pt x="0" y="905867"/>
                  </a:moveTo>
                  <a:cubicBezTo>
                    <a:pt x="0" y="405570"/>
                    <a:pt x="405570" y="0"/>
                    <a:pt x="905867" y="0"/>
                  </a:cubicBezTo>
                  <a:cubicBezTo>
                    <a:pt x="1406164" y="0"/>
                    <a:pt x="1811734" y="405570"/>
                    <a:pt x="1811734" y="905867"/>
                  </a:cubicBezTo>
                  <a:cubicBezTo>
                    <a:pt x="1811734" y="1406164"/>
                    <a:pt x="1406164" y="1811734"/>
                    <a:pt x="905867" y="1811734"/>
                  </a:cubicBezTo>
                  <a:cubicBezTo>
                    <a:pt x="405570" y="1811734"/>
                    <a:pt x="0" y="1406164"/>
                    <a:pt x="0" y="905867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47872" tIns="347872" rIns="347872" bIns="347872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80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৪</a:t>
              </a:r>
              <a:endParaRPr lang="en-US" sz="8000" kern="1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2" name="Freeform 11"/>
            <p:cNvSpPr/>
            <p:nvPr/>
          </p:nvSpPr>
          <p:spPr>
            <a:xfrm>
              <a:off x="3923975" y="2903596"/>
              <a:ext cx="1050805" cy="1050805"/>
            </a:xfrm>
            <a:custGeom>
              <a:avLst/>
              <a:gdLst>
                <a:gd name="connsiteX0" fmla="*/ 139284 w 1050805"/>
                <a:gd name="connsiteY0" fmla="*/ 401828 h 1050805"/>
                <a:gd name="connsiteX1" fmla="*/ 401828 w 1050805"/>
                <a:gd name="connsiteY1" fmla="*/ 401828 h 1050805"/>
                <a:gd name="connsiteX2" fmla="*/ 401828 w 1050805"/>
                <a:gd name="connsiteY2" fmla="*/ 139284 h 1050805"/>
                <a:gd name="connsiteX3" fmla="*/ 648977 w 1050805"/>
                <a:gd name="connsiteY3" fmla="*/ 139284 h 1050805"/>
                <a:gd name="connsiteX4" fmla="*/ 648977 w 1050805"/>
                <a:gd name="connsiteY4" fmla="*/ 401828 h 1050805"/>
                <a:gd name="connsiteX5" fmla="*/ 911521 w 1050805"/>
                <a:gd name="connsiteY5" fmla="*/ 401828 h 1050805"/>
                <a:gd name="connsiteX6" fmla="*/ 911521 w 1050805"/>
                <a:gd name="connsiteY6" fmla="*/ 648977 h 1050805"/>
                <a:gd name="connsiteX7" fmla="*/ 648977 w 1050805"/>
                <a:gd name="connsiteY7" fmla="*/ 648977 h 1050805"/>
                <a:gd name="connsiteX8" fmla="*/ 648977 w 1050805"/>
                <a:gd name="connsiteY8" fmla="*/ 911521 h 1050805"/>
                <a:gd name="connsiteX9" fmla="*/ 401828 w 1050805"/>
                <a:gd name="connsiteY9" fmla="*/ 911521 h 1050805"/>
                <a:gd name="connsiteX10" fmla="*/ 401828 w 1050805"/>
                <a:gd name="connsiteY10" fmla="*/ 648977 h 1050805"/>
                <a:gd name="connsiteX11" fmla="*/ 139284 w 1050805"/>
                <a:gd name="connsiteY11" fmla="*/ 648977 h 1050805"/>
                <a:gd name="connsiteX12" fmla="*/ 139284 w 1050805"/>
                <a:gd name="connsiteY12" fmla="*/ 401828 h 1050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50805" h="1050805">
                  <a:moveTo>
                    <a:pt x="139284" y="401828"/>
                  </a:moveTo>
                  <a:lnTo>
                    <a:pt x="401828" y="401828"/>
                  </a:lnTo>
                  <a:lnTo>
                    <a:pt x="401828" y="139284"/>
                  </a:lnTo>
                  <a:lnTo>
                    <a:pt x="648977" y="139284"/>
                  </a:lnTo>
                  <a:lnTo>
                    <a:pt x="648977" y="401828"/>
                  </a:lnTo>
                  <a:lnTo>
                    <a:pt x="911521" y="401828"/>
                  </a:lnTo>
                  <a:lnTo>
                    <a:pt x="911521" y="648977"/>
                  </a:lnTo>
                  <a:lnTo>
                    <a:pt x="648977" y="648977"/>
                  </a:lnTo>
                  <a:lnTo>
                    <a:pt x="648977" y="911521"/>
                  </a:lnTo>
                  <a:lnTo>
                    <a:pt x="401828" y="911521"/>
                  </a:lnTo>
                  <a:lnTo>
                    <a:pt x="401828" y="648977"/>
                  </a:lnTo>
                  <a:lnTo>
                    <a:pt x="139284" y="648977"/>
                  </a:lnTo>
                  <a:lnTo>
                    <a:pt x="139284" y="401828"/>
                  </a:lnTo>
                  <a:close/>
                </a:path>
              </a:pathLst>
            </a:cu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9284" tIns="401828" rIns="139284" bIns="401828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kern="120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3" name="Freeform 12"/>
            <p:cNvSpPr/>
            <p:nvPr/>
          </p:nvSpPr>
          <p:spPr>
            <a:xfrm>
              <a:off x="5121894" y="2523132"/>
              <a:ext cx="1811734" cy="1811734"/>
            </a:xfrm>
            <a:custGeom>
              <a:avLst/>
              <a:gdLst>
                <a:gd name="connsiteX0" fmla="*/ 0 w 1811734"/>
                <a:gd name="connsiteY0" fmla="*/ 905867 h 1811734"/>
                <a:gd name="connsiteX1" fmla="*/ 905867 w 1811734"/>
                <a:gd name="connsiteY1" fmla="*/ 0 h 1811734"/>
                <a:gd name="connsiteX2" fmla="*/ 1811734 w 1811734"/>
                <a:gd name="connsiteY2" fmla="*/ 905867 h 1811734"/>
                <a:gd name="connsiteX3" fmla="*/ 905867 w 1811734"/>
                <a:gd name="connsiteY3" fmla="*/ 1811734 h 1811734"/>
                <a:gd name="connsiteX4" fmla="*/ 0 w 1811734"/>
                <a:gd name="connsiteY4" fmla="*/ 905867 h 1811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1734" h="1811734">
                  <a:moveTo>
                    <a:pt x="0" y="905867"/>
                  </a:moveTo>
                  <a:cubicBezTo>
                    <a:pt x="0" y="405570"/>
                    <a:pt x="405570" y="0"/>
                    <a:pt x="905867" y="0"/>
                  </a:cubicBezTo>
                  <a:cubicBezTo>
                    <a:pt x="1406164" y="0"/>
                    <a:pt x="1811734" y="405570"/>
                    <a:pt x="1811734" y="905867"/>
                  </a:cubicBezTo>
                  <a:cubicBezTo>
                    <a:pt x="1811734" y="1406164"/>
                    <a:pt x="1406164" y="1811734"/>
                    <a:pt x="905867" y="1811734"/>
                  </a:cubicBezTo>
                  <a:cubicBezTo>
                    <a:pt x="405570" y="1811734"/>
                    <a:pt x="0" y="1406164"/>
                    <a:pt x="0" y="905867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47872" tIns="347872" rIns="347872" bIns="347872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80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২</a:t>
              </a:r>
              <a:endParaRPr lang="en-US" sz="8000" kern="1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7080741" y="2903596"/>
              <a:ext cx="1050805" cy="1050805"/>
            </a:xfrm>
            <a:custGeom>
              <a:avLst/>
              <a:gdLst>
                <a:gd name="connsiteX0" fmla="*/ 139284 w 1050805"/>
                <a:gd name="connsiteY0" fmla="*/ 216466 h 1050805"/>
                <a:gd name="connsiteX1" fmla="*/ 911521 w 1050805"/>
                <a:gd name="connsiteY1" fmla="*/ 216466 h 1050805"/>
                <a:gd name="connsiteX2" fmla="*/ 911521 w 1050805"/>
                <a:gd name="connsiteY2" fmla="*/ 463615 h 1050805"/>
                <a:gd name="connsiteX3" fmla="*/ 139284 w 1050805"/>
                <a:gd name="connsiteY3" fmla="*/ 463615 h 1050805"/>
                <a:gd name="connsiteX4" fmla="*/ 139284 w 1050805"/>
                <a:gd name="connsiteY4" fmla="*/ 216466 h 1050805"/>
                <a:gd name="connsiteX5" fmla="*/ 139284 w 1050805"/>
                <a:gd name="connsiteY5" fmla="*/ 587190 h 1050805"/>
                <a:gd name="connsiteX6" fmla="*/ 911521 w 1050805"/>
                <a:gd name="connsiteY6" fmla="*/ 587190 h 1050805"/>
                <a:gd name="connsiteX7" fmla="*/ 911521 w 1050805"/>
                <a:gd name="connsiteY7" fmla="*/ 834339 h 1050805"/>
                <a:gd name="connsiteX8" fmla="*/ 139284 w 1050805"/>
                <a:gd name="connsiteY8" fmla="*/ 834339 h 1050805"/>
                <a:gd name="connsiteX9" fmla="*/ 139284 w 1050805"/>
                <a:gd name="connsiteY9" fmla="*/ 587190 h 1050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50805" h="1050805">
                  <a:moveTo>
                    <a:pt x="139284" y="216466"/>
                  </a:moveTo>
                  <a:lnTo>
                    <a:pt x="911521" y="216466"/>
                  </a:lnTo>
                  <a:lnTo>
                    <a:pt x="911521" y="463615"/>
                  </a:lnTo>
                  <a:lnTo>
                    <a:pt x="139284" y="463615"/>
                  </a:lnTo>
                  <a:lnTo>
                    <a:pt x="139284" y="216466"/>
                  </a:lnTo>
                  <a:close/>
                  <a:moveTo>
                    <a:pt x="139284" y="587190"/>
                  </a:moveTo>
                  <a:lnTo>
                    <a:pt x="911521" y="587190"/>
                  </a:lnTo>
                  <a:lnTo>
                    <a:pt x="911521" y="834339"/>
                  </a:lnTo>
                  <a:lnTo>
                    <a:pt x="139284" y="834339"/>
                  </a:lnTo>
                  <a:lnTo>
                    <a:pt x="139284" y="587190"/>
                  </a:lnTo>
                  <a:close/>
                </a:path>
              </a:pathLst>
            </a:cu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9284" tIns="216466" rIns="139284" bIns="216466" numCol="1" spcCol="1270" anchor="ctr" anchorCtr="0">
              <a:noAutofit/>
            </a:bodyPr>
            <a:lstStyle/>
            <a:p>
              <a:pPr lvl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6000" kern="120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8278660" y="2523132"/>
              <a:ext cx="1811734" cy="1811734"/>
            </a:xfrm>
            <a:custGeom>
              <a:avLst/>
              <a:gdLst>
                <a:gd name="connsiteX0" fmla="*/ 0 w 1811734"/>
                <a:gd name="connsiteY0" fmla="*/ 905867 h 1811734"/>
                <a:gd name="connsiteX1" fmla="*/ 905867 w 1811734"/>
                <a:gd name="connsiteY1" fmla="*/ 0 h 1811734"/>
                <a:gd name="connsiteX2" fmla="*/ 1811734 w 1811734"/>
                <a:gd name="connsiteY2" fmla="*/ 905867 h 1811734"/>
                <a:gd name="connsiteX3" fmla="*/ 905867 w 1811734"/>
                <a:gd name="connsiteY3" fmla="*/ 1811734 h 1811734"/>
                <a:gd name="connsiteX4" fmla="*/ 0 w 1811734"/>
                <a:gd name="connsiteY4" fmla="*/ 905867 h 1811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1734" h="1811734">
                  <a:moveTo>
                    <a:pt x="0" y="905867"/>
                  </a:moveTo>
                  <a:cubicBezTo>
                    <a:pt x="0" y="405570"/>
                    <a:pt x="405570" y="0"/>
                    <a:pt x="905867" y="0"/>
                  </a:cubicBezTo>
                  <a:cubicBezTo>
                    <a:pt x="1406164" y="0"/>
                    <a:pt x="1811734" y="405570"/>
                    <a:pt x="1811734" y="905867"/>
                  </a:cubicBezTo>
                  <a:cubicBezTo>
                    <a:pt x="1811734" y="1406164"/>
                    <a:pt x="1406164" y="1811734"/>
                    <a:pt x="905867" y="1811734"/>
                  </a:cubicBezTo>
                  <a:cubicBezTo>
                    <a:pt x="405570" y="1811734"/>
                    <a:pt x="0" y="1406164"/>
                    <a:pt x="0" y="905867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16122" tIns="316122" rIns="316122" bIns="316122" numCol="1" spcCol="1270" anchor="ctr" anchorCtr="0">
              <a:noAutofit/>
            </a:bodyPr>
            <a:lstStyle/>
            <a:p>
              <a:pPr lvl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8000" kern="1200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৬</a:t>
              </a:r>
              <a:endParaRPr lang="en-US" sz="8000" kern="1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455442" y="4038034"/>
            <a:ext cx="5213595" cy="1748617"/>
            <a:chOff x="2033366" y="2523132"/>
            <a:chExt cx="8057028" cy="1811734"/>
          </a:xfrm>
        </p:grpSpPr>
        <p:sp>
          <p:nvSpPr>
            <p:cNvPr id="17" name="Freeform 16"/>
            <p:cNvSpPr/>
            <p:nvPr/>
          </p:nvSpPr>
          <p:spPr>
            <a:xfrm>
              <a:off x="2033366" y="2523132"/>
              <a:ext cx="1811734" cy="1811734"/>
            </a:xfrm>
            <a:custGeom>
              <a:avLst/>
              <a:gdLst>
                <a:gd name="connsiteX0" fmla="*/ 0 w 1811734"/>
                <a:gd name="connsiteY0" fmla="*/ 905867 h 1811734"/>
                <a:gd name="connsiteX1" fmla="*/ 905867 w 1811734"/>
                <a:gd name="connsiteY1" fmla="*/ 0 h 1811734"/>
                <a:gd name="connsiteX2" fmla="*/ 1811734 w 1811734"/>
                <a:gd name="connsiteY2" fmla="*/ 905867 h 1811734"/>
                <a:gd name="connsiteX3" fmla="*/ 905867 w 1811734"/>
                <a:gd name="connsiteY3" fmla="*/ 1811734 h 1811734"/>
                <a:gd name="connsiteX4" fmla="*/ 0 w 1811734"/>
                <a:gd name="connsiteY4" fmla="*/ 905867 h 1811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1734" h="1811734">
                  <a:moveTo>
                    <a:pt x="0" y="905867"/>
                  </a:moveTo>
                  <a:cubicBezTo>
                    <a:pt x="0" y="405570"/>
                    <a:pt x="405570" y="0"/>
                    <a:pt x="905867" y="0"/>
                  </a:cubicBezTo>
                  <a:cubicBezTo>
                    <a:pt x="1406164" y="0"/>
                    <a:pt x="1811734" y="405570"/>
                    <a:pt x="1811734" y="905867"/>
                  </a:cubicBezTo>
                  <a:cubicBezTo>
                    <a:pt x="1811734" y="1406164"/>
                    <a:pt x="1406164" y="1811734"/>
                    <a:pt x="905867" y="1811734"/>
                  </a:cubicBezTo>
                  <a:cubicBezTo>
                    <a:pt x="405570" y="1811734"/>
                    <a:pt x="0" y="1406164"/>
                    <a:pt x="0" y="905867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47872" tIns="347872" rIns="347872" bIns="347872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80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৬</a:t>
              </a:r>
              <a:endParaRPr lang="en-US" sz="8000" kern="1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8" name="Freeform 17"/>
            <p:cNvSpPr/>
            <p:nvPr/>
          </p:nvSpPr>
          <p:spPr>
            <a:xfrm>
              <a:off x="3923975" y="2903596"/>
              <a:ext cx="1050805" cy="1050805"/>
            </a:xfrm>
            <a:custGeom>
              <a:avLst/>
              <a:gdLst>
                <a:gd name="connsiteX0" fmla="*/ 139284 w 1050805"/>
                <a:gd name="connsiteY0" fmla="*/ 401828 h 1050805"/>
                <a:gd name="connsiteX1" fmla="*/ 401828 w 1050805"/>
                <a:gd name="connsiteY1" fmla="*/ 401828 h 1050805"/>
                <a:gd name="connsiteX2" fmla="*/ 401828 w 1050805"/>
                <a:gd name="connsiteY2" fmla="*/ 139284 h 1050805"/>
                <a:gd name="connsiteX3" fmla="*/ 648977 w 1050805"/>
                <a:gd name="connsiteY3" fmla="*/ 139284 h 1050805"/>
                <a:gd name="connsiteX4" fmla="*/ 648977 w 1050805"/>
                <a:gd name="connsiteY4" fmla="*/ 401828 h 1050805"/>
                <a:gd name="connsiteX5" fmla="*/ 911521 w 1050805"/>
                <a:gd name="connsiteY5" fmla="*/ 401828 h 1050805"/>
                <a:gd name="connsiteX6" fmla="*/ 911521 w 1050805"/>
                <a:gd name="connsiteY6" fmla="*/ 648977 h 1050805"/>
                <a:gd name="connsiteX7" fmla="*/ 648977 w 1050805"/>
                <a:gd name="connsiteY7" fmla="*/ 648977 h 1050805"/>
                <a:gd name="connsiteX8" fmla="*/ 648977 w 1050805"/>
                <a:gd name="connsiteY8" fmla="*/ 911521 h 1050805"/>
                <a:gd name="connsiteX9" fmla="*/ 401828 w 1050805"/>
                <a:gd name="connsiteY9" fmla="*/ 911521 h 1050805"/>
                <a:gd name="connsiteX10" fmla="*/ 401828 w 1050805"/>
                <a:gd name="connsiteY10" fmla="*/ 648977 h 1050805"/>
                <a:gd name="connsiteX11" fmla="*/ 139284 w 1050805"/>
                <a:gd name="connsiteY11" fmla="*/ 648977 h 1050805"/>
                <a:gd name="connsiteX12" fmla="*/ 139284 w 1050805"/>
                <a:gd name="connsiteY12" fmla="*/ 401828 h 1050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50805" h="1050805">
                  <a:moveTo>
                    <a:pt x="139284" y="401828"/>
                  </a:moveTo>
                  <a:lnTo>
                    <a:pt x="401828" y="401828"/>
                  </a:lnTo>
                  <a:lnTo>
                    <a:pt x="401828" y="139284"/>
                  </a:lnTo>
                  <a:lnTo>
                    <a:pt x="648977" y="139284"/>
                  </a:lnTo>
                  <a:lnTo>
                    <a:pt x="648977" y="401828"/>
                  </a:lnTo>
                  <a:lnTo>
                    <a:pt x="911521" y="401828"/>
                  </a:lnTo>
                  <a:lnTo>
                    <a:pt x="911521" y="648977"/>
                  </a:lnTo>
                  <a:lnTo>
                    <a:pt x="648977" y="648977"/>
                  </a:lnTo>
                  <a:lnTo>
                    <a:pt x="648977" y="911521"/>
                  </a:lnTo>
                  <a:lnTo>
                    <a:pt x="401828" y="911521"/>
                  </a:lnTo>
                  <a:lnTo>
                    <a:pt x="401828" y="648977"/>
                  </a:lnTo>
                  <a:lnTo>
                    <a:pt x="139284" y="648977"/>
                  </a:lnTo>
                  <a:lnTo>
                    <a:pt x="139284" y="401828"/>
                  </a:lnTo>
                  <a:close/>
                </a:path>
              </a:pathLst>
            </a:cu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9284" tIns="401828" rIns="139284" bIns="401828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kern="120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5121894" y="2523132"/>
              <a:ext cx="1811734" cy="1811734"/>
            </a:xfrm>
            <a:custGeom>
              <a:avLst/>
              <a:gdLst>
                <a:gd name="connsiteX0" fmla="*/ 0 w 1811734"/>
                <a:gd name="connsiteY0" fmla="*/ 905867 h 1811734"/>
                <a:gd name="connsiteX1" fmla="*/ 905867 w 1811734"/>
                <a:gd name="connsiteY1" fmla="*/ 0 h 1811734"/>
                <a:gd name="connsiteX2" fmla="*/ 1811734 w 1811734"/>
                <a:gd name="connsiteY2" fmla="*/ 905867 h 1811734"/>
                <a:gd name="connsiteX3" fmla="*/ 905867 w 1811734"/>
                <a:gd name="connsiteY3" fmla="*/ 1811734 h 1811734"/>
                <a:gd name="connsiteX4" fmla="*/ 0 w 1811734"/>
                <a:gd name="connsiteY4" fmla="*/ 905867 h 1811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1734" h="1811734">
                  <a:moveTo>
                    <a:pt x="0" y="905867"/>
                  </a:moveTo>
                  <a:cubicBezTo>
                    <a:pt x="0" y="405570"/>
                    <a:pt x="405570" y="0"/>
                    <a:pt x="905867" y="0"/>
                  </a:cubicBezTo>
                  <a:cubicBezTo>
                    <a:pt x="1406164" y="0"/>
                    <a:pt x="1811734" y="405570"/>
                    <a:pt x="1811734" y="905867"/>
                  </a:cubicBezTo>
                  <a:cubicBezTo>
                    <a:pt x="1811734" y="1406164"/>
                    <a:pt x="1406164" y="1811734"/>
                    <a:pt x="905867" y="1811734"/>
                  </a:cubicBezTo>
                  <a:cubicBezTo>
                    <a:pt x="405570" y="1811734"/>
                    <a:pt x="0" y="1406164"/>
                    <a:pt x="0" y="905867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47872" tIns="347872" rIns="347872" bIns="347872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80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২</a:t>
              </a:r>
              <a:endParaRPr lang="en-US" sz="8000" kern="1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>
              <a:off x="7080741" y="2903596"/>
              <a:ext cx="1050805" cy="1050805"/>
            </a:xfrm>
            <a:custGeom>
              <a:avLst/>
              <a:gdLst>
                <a:gd name="connsiteX0" fmla="*/ 139284 w 1050805"/>
                <a:gd name="connsiteY0" fmla="*/ 216466 h 1050805"/>
                <a:gd name="connsiteX1" fmla="*/ 911521 w 1050805"/>
                <a:gd name="connsiteY1" fmla="*/ 216466 h 1050805"/>
                <a:gd name="connsiteX2" fmla="*/ 911521 w 1050805"/>
                <a:gd name="connsiteY2" fmla="*/ 463615 h 1050805"/>
                <a:gd name="connsiteX3" fmla="*/ 139284 w 1050805"/>
                <a:gd name="connsiteY3" fmla="*/ 463615 h 1050805"/>
                <a:gd name="connsiteX4" fmla="*/ 139284 w 1050805"/>
                <a:gd name="connsiteY4" fmla="*/ 216466 h 1050805"/>
                <a:gd name="connsiteX5" fmla="*/ 139284 w 1050805"/>
                <a:gd name="connsiteY5" fmla="*/ 587190 h 1050805"/>
                <a:gd name="connsiteX6" fmla="*/ 911521 w 1050805"/>
                <a:gd name="connsiteY6" fmla="*/ 587190 h 1050805"/>
                <a:gd name="connsiteX7" fmla="*/ 911521 w 1050805"/>
                <a:gd name="connsiteY7" fmla="*/ 834339 h 1050805"/>
                <a:gd name="connsiteX8" fmla="*/ 139284 w 1050805"/>
                <a:gd name="connsiteY8" fmla="*/ 834339 h 1050805"/>
                <a:gd name="connsiteX9" fmla="*/ 139284 w 1050805"/>
                <a:gd name="connsiteY9" fmla="*/ 587190 h 1050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50805" h="1050805">
                  <a:moveTo>
                    <a:pt x="139284" y="216466"/>
                  </a:moveTo>
                  <a:lnTo>
                    <a:pt x="911521" y="216466"/>
                  </a:lnTo>
                  <a:lnTo>
                    <a:pt x="911521" y="463615"/>
                  </a:lnTo>
                  <a:lnTo>
                    <a:pt x="139284" y="463615"/>
                  </a:lnTo>
                  <a:lnTo>
                    <a:pt x="139284" y="216466"/>
                  </a:lnTo>
                  <a:close/>
                  <a:moveTo>
                    <a:pt x="139284" y="587190"/>
                  </a:moveTo>
                  <a:lnTo>
                    <a:pt x="911521" y="587190"/>
                  </a:lnTo>
                  <a:lnTo>
                    <a:pt x="911521" y="834339"/>
                  </a:lnTo>
                  <a:lnTo>
                    <a:pt x="139284" y="834339"/>
                  </a:lnTo>
                  <a:lnTo>
                    <a:pt x="139284" y="587190"/>
                  </a:lnTo>
                  <a:close/>
                </a:path>
              </a:pathLst>
            </a:cu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9284" tIns="216466" rIns="139284" bIns="216466" numCol="1" spcCol="1270" anchor="ctr" anchorCtr="0">
              <a:noAutofit/>
            </a:bodyPr>
            <a:lstStyle/>
            <a:p>
              <a:pPr lvl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6000" kern="120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1" name="Freeform 20"/>
            <p:cNvSpPr/>
            <p:nvPr/>
          </p:nvSpPr>
          <p:spPr>
            <a:xfrm>
              <a:off x="8278660" y="2523132"/>
              <a:ext cx="1811734" cy="1811734"/>
            </a:xfrm>
            <a:custGeom>
              <a:avLst/>
              <a:gdLst>
                <a:gd name="connsiteX0" fmla="*/ 0 w 1811734"/>
                <a:gd name="connsiteY0" fmla="*/ 905867 h 1811734"/>
                <a:gd name="connsiteX1" fmla="*/ 905867 w 1811734"/>
                <a:gd name="connsiteY1" fmla="*/ 0 h 1811734"/>
                <a:gd name="connsiteX2" fmla="*/ 1811734 w 1811734"/>
                <a:gd name="connsiteY2" fmla="*/ 905867 h 1811734"/>
                <a:gd name="connsiteX3" fmla="*/ 905867 w 1811734"/>
                <a:gd name="connsiteY3" fmla="*/ 1811734 h 1811734"/>
                <a:gd name="connsiteX4" fmla="*/ 0 w 1811734"/>
                <a:gd name="connsiteY4" fmla="*/ 905867 h 1811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1734" h="1811734">
                  <a:moveTo>
                    <a:pt x="0" y="905867"/>
                  </a:moveTo>
                  <a:cubicBezTo>
                    <a:pt x="0" y="405570"/>
                    <a:pt x="405570" y="0"/>
                    <a:pt x="905867" y="0"/>
                  </a:cubicBezTo>
                  <a:cubicBezTo>
                    <a:pt x="1406164" y="0"/>
                    <a:pt x="1811734" y="405570"/>
                    <a:pt x="1811734" y="905867"/>
                  </a:cubicBezTo>
                  <a:cubicBezTo>
                    <a:pt x="1811734" y="1406164"/>
                    <a:pt x="1406164" y="1811734"/>
                    <a:pt x="905867" y="1811734"/>
                  </a:cubicBezTo>
                  <a:cubicBezTo>
                    <a:pt x="405570" y="1811734"/>
                    <a:pt x="0" y="1406164"/>
                    <a:pt x="0" y="905867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16122" tIns="316122" rIns="316122" bIns="316122" numCol="1" spcCol="1270" anchor="ctr" anchorCtr="0">
              <a:noAutofit/>
            </a:bodyPr>
            <a:lstStyle/>
            <a:p>
              <a:pPr lvl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8000" kern="1200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৮</a:t>
              </a:r>
              <a:endParaRPr lang="en-US" sz="8000" kern="1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114047" y="968991"/>
            <a:ext cx="5226295" cy="1810030"/>
            <a:chOff x="2033366" y="2523132"/>
            <a:chExt cx="8076654" cy="1811734"/>
          </a:xfrm>
        </p:grpSpPr>
        <p:sp>
          <p:nvSpPr>
            <p:cNvPr id="23" name="Freeform 22"/>
            <p:cNvSpPr/>
            <p:nvPr/>
          </p:nvSpPr>
          <p:spPr>
            <a:xfrm>
              <a:off x="2033366" y="2523132"/>
              <a:ext cx="1811734" cy="1811734"/>
            </a:xfrm>
            <a:custGeom>
              <a:avLst/>
              <a:gdLst>
                <a:gd name="connsiteX0" fmla="*/ 0 w 1811734"/>
                <a:gd name="connsiteY0" fmla="*/ 905867 h 1811734"/>
                <a:gd name="connsiteX1" fmla="*/ 905867 w 1811734"/>
                <a:gd name="connsiteY1" fmla="*/ 0 h 1811734"/>
                <a:gd name="connsiteX2" fmla="*/ 1811734 w 1811734"/>
                <a:gd name="connsiteY2" fmla="*/ 905867 h 1811734"/>
                <a:gd name="connsiteX3" fmla="*/ 905867 w 1811734"/>
                <a:gd name="connsiteY3" fmla="*/ 1811734 h 1811734"/>
                <a:gd name="connsiteX4" fmla="*/ 0 w 1811734"/>
                <a:gd name="connsiteY4" fmla="*/ 905867 h 1811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1734" h="1811734">
                  <a:moveTo>
                    <a:pt x="0" y="905867"/>
                  </a:moveTo>
                  <a:cubicBezTo>
                    <a:pt x="0" y="405570"/>
                    <a:pt x="405570" y="0"/>
                    <a:pt x="905867" y="0"/>
                  </a:cubicBezTo>
                  <a:cubicBezTo>
                    <a:pt x="1406164" y="0"/>
                    <a:pt x="1811734" y="405570"/>
                    <a:pt x="1811734" y="905867"/>
                  </a:cubicBezTo>
                  <a:cubicBezTo>
                    <a:pt x="1811734" y="1406164"/>
                    <a:pt x="1406164" y="1811734"/>
                    <a:pt x="905867" y="1811734"/>
                  </a:cubicBezTo>
                  <a:cubicBezTo>
                    <a:pt x="405570" y="1811734"/>
                    <a:pt x="0" y="1406164"/>
                    <a:pt x="0" y="905867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47872" tIns="347872" rIns="347872" bIns="347872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80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৫</a:t>
              </a:r>
              <a:endParaRPr lang="en-US" sz="8000" kern="1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4" name="Freeform 23"/>
            <p:cNvSpPr/>
            <p:nvPr/>
          </p:nvSpPr>
          <p:spPr>
            <a:xfrm>
              <a:off x="3923975" y="2903596"/>
              <a:ext cx="1050805" cy="1050805"/>
            </a:xfrm>
            <a:custGeom>
              <a:avLst/>
              <a:gdLst>
                <a:gd name="connsiteX0" fmla="*/ 139284 w 1050805"/>
                <a:gd name="connsiteY0" fmla="*/ 401828 h 1050805"/>
                <a:gd name="connsiteX1" fmla="*/ 401828 w 1050805"/>
                <a:gd name="connsiteY1" fmla="*/ 401828 h 1050805"/>
                <a:gd name="connsiteX2" fmla="*/ 401828 w 1050805"/>
                <a:gd name="connsiteY2" fmla="*/ 139284 h 1050805"/>
                <a:gd name="connsiteX3" fmla="*/ 648977 w 1050805"/>
                <a:gd name="connsiteY3" fmla="*/ 139284 h 1050805"/>
                <a:gd name="connsiteX4" fmla="*/ 648977 w 1050805"/>
                <a:gd name="connsiteY4" fmla="*/ 401828 h 1050805"/>
                <a:gd name="connsiteX5" fmla="*/ 911521 w 1050805"/>
                <a:gd name="connsiteY5" fmla="*/ 401828 h 1050805"/>
                <a:gd name="connsiteX6" fmla="*/ 911521 w 1050805"/>
                <a:gd name="connsiteY6" fmla="*/ 648977 h 1050805"/>
                <a:gd name="connsiteX7" fmla="*/ 648977 w 1050805"/>
                <a:gd name="connsiteY7" fmla="*/ 648977 h 1050805"/>
                <a:gd name="connsiteX8" fmla="*/ 648977 w 1050805"/>
                <a:gd name="connsiteY8" fmla="*/ 911521 h 1050805"/>
                <a:gd name="connsiteX9" fmla="*/ 401828 w 1050805"/>
                <a:gd name="connsiteY9" fmla="*/ 911521 h 1050805"/>
                <a:gd name="connsiteX10" fmla="*/ 401828 w 1050805"/>
                <a:gd name="connsiteY10" fmla="*/ 648977 h 1050805"/>
                <a:gd name="connsiteX11" fmla="*/ 139284 w 1050805"/>
                <a:gd name="connsiteY11" fmla="*/ 648977 h 1050805"/>
                <a:gd name="connsiteX12" fmla="*/ 139284 w 1050805"/>
                <a:gd name="connsiteY12" fmla="*/ 401828 h 1050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50805" h="1050805">
                  <a:moveTo>
                    <a:pt x="139284" y="401828"/>
                  </a:moveTo>
                  <a:lnTo>
                    <a:pt x="401828" y="401828"/>
                  </a:lnTo>
                  <a:lnTo>
                    <a:pt x="401828" y="139284"/>
                  </a:lnTo>
                  <a:lnTo>
                    <a:pt x="648977" y="139284"/>
                  </a:lnTo>
                  <a:lnTo>
                    <a:pt x="648977" y="401828"/>
                  </a:lnTo>
                  <a:lnTo>
                    <a:pt x="911521" y="401828"/>
                  </a:lnTo>
                  <a:lnTo>
                    <a:pt x="911521" y="648977"/>
                  </a:lnTo>
                  <a:lnTo>
                    <a:pt x="648977" y="648977"/>
                  </a:lnTo>
                  <a:lnTo>
                    <a:pt x="648977" y="911521"/>
                  </a:lnTo>
                  <a:lnTo>
                    <a:pt x="401828" y="911521"/>
                  </a:lnTo>
                  <a:lnTo>
                    <a:pt x="401828" y="648977"/>
                  </a:lnTo>
                  <a:lnTo>
                    <a:pt x="139284" y="648977"/>
                  </a:lnTo>
                  <a:lnTo>
                    <a:pt x="139284" y="401828"/>
                  </a:lnTo>
                  <a:close/>
                </a:path>
              </a:pathLst>
            </a:cu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9284" tIns="401828" rIns="139284" bIns="401828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kern="120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5" name="Freeform 24"/>
            <p:cNvSpPr/>
            <p:nvPr/>
          </p:nvSpPr>
          <p:spPr>
            <a:xfrm>
              <a:off x="5121894" y="2523132"/>
              <a:ext cx="1811734" cy="1811734"/>
            </a:xfrm>
            <a:custGeom>
              <a:avLst/>
              <a:gdLst>
                <a:gd name="connsiteX0" fmla="*/ 0 w 1811734"/>
                <a:gd name="connsiteY0" fmla="*/ 905867 h 1811734"/>
                <a:gd name="connsiteX1" fmla="*/ 905867 w 1811734"/>
                <a:gd name="connsiteY1" fmla="*/ 0 h 1811734"/>
                <a:gd name="connsiteX2" fmla="*/ 1811734 w 1811734"/>
                <a:gd name="connsiteY2" fmla="*/ 905867 h 1811734"/>
                <a:gd name="connsiteX3" fmla="*/ 905867 w 1811734"/>
                <a:gd name="connsiteY3" fmla="*/ 1811734 h 1811734"/>
                <a:gd name="connsiteX4" fmla="*/ 0 w 1811734"/>
                <a:gd name="connsiteY4" fmla="*/ 905867 h 1811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1734" h="1811734">
                  <a:moveTo>
                    <a:pt x="0" y="905867"/>
                  </a:moveTo>
                  <a:cubicBezTo>
                    <a:pt x="0" y="405570"/>
                    <a:pt x="405570" y="0"/>
                    <a:pt x="905867" y="0"/>
                  </a:cubicBezTo>
                  <a:cubicBezTo>
                    <a:pt x="1406164" y="0"/>
                    <a:pt x="1811734" y="405570"/>
                    <a:pt x="1811734" y="905867"/>
                  </a:cubicBezTo>
                  <a:cubicBezTo>
                    <a:pt x="1811734" y="1406164"/>
                    <a:pt x="1406164" y="1811734"/>
                    <a:pt x="905867" y="1811734"/>
                  </a:cubicBezTo>
                  <a:cubicBezTo>
                    <a:pt x="405570" y="1811734"/>
                    <a:pt x="0" y="1406164"/>
                    <a:pt x="0" y="905867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47872" tIns="347872" rIns="347872" bIns="347872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8000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৪</a:t>
              </a:r>
              <a:endParaRPr lang="en-US" sz="8000" kern="1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6" name="Freeform 25"/>
            <p:cNvSpPr/>
            <p:nvPr/>
          </p:nvSpPr>
          <p:spPr>
            <a:xfrm>
              <a:off x="7080741" y="2903596"/>
              <a:ext cx="1050805" cy="1050805"/>
            </a:xfrm>
            <a:custGeom>
              <a:avLst/>
              <a:gdLst>
                <a:gd name="connsiteX0" fmla="*/ 139284 w 1050805"/>
                <a:gd name="connsiteY0" fmla="*/ 216466 h 1050805"/>
                <a:gd name="connsiteX1" fmla="*/ 911521 w 1050805"/>
                <a:gd name="connsiteY1" fmla="*/ 216466 h 1050805"/>
                <a:gd name="connsiteX2" fmla="*/ 911521 w 1050805"/>
                <a:gd name="connsiteY2" fmla="*/ 463615 h 1050805"/>
                <a:gd name="connsiteX3" fmla="*/ 139284 w 1050805"/>
                <a:gd name="connsiteY3" fmla="*/ 463615 h 1050805"/>
                <a:gd name="connsiteX4" fmla="*/ 139284 w 1050805"/>
                <a:gd name="connsiteY4" fmla="*/ 216466 h 1050805"/>
                <a:gd name="connsiteX5" fmla="*/ 139284 w 1050805"/>
                <a:gd name="connsiteY5" fmla="*/ 587190 h 1050805"/>
                <a:gd name="connsiteX6" fmla="*/ 911521 w 1050805"/>
                <a:gd name="connsiteY6" fmla="*/ 587190 h 1050805"/>
                <a:gd name="connsiteX7" fmla="*/ 911521 w 1050805"/>
                <a:gd name="connsiteY7" fmla="*/ 834339 h 1050805"/>
                <a:gd name="connsiteX8" fmla="*/ 139284 w 1050805"/>
                <a:gd name="connsiteY8" fmla="*/ 834339 h 1050805"/>
                <a:gd name="connsiteX9" fmla="*/ 139284 w 1050805"/>
                <a:gd name="connsiteY9" fmla="*/ 587190 h 1050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50805" h="1050805">
                  <a:moveTo>
                    <a:pt x="139284" y="216466"/>
                  </a:moveTo>
                  <a:lnTo>
                    <a:pt x="911521" y="216466"/>
                  </a:lnTo>
                  <a:lnTo>
                    <a:pt x="911521" y="463615"/>
                  </a:lnTo>
                  <a:lnTo>
                    <a:pt x="139284" y="463615"/>
                  </a:lnTo>
                  <a:lnTo>
                    <a:pt x="139284" y="216466"/>
                  </a:lnTo>
                  <a:close/>
                  <a:moveTo>
                    <a:pt x="139284" y="587190"/>
                  </a:moveTo>
                  <a:lnTo>
                    <a:pt x="911521" y="587190"/>
                  </a:lnTo>
                  <a:lnTo>
                    <a:pt x="911521" y="834339"/>
                  </a:lnTo>
                  <a:lnTo>
                    <a:pt x="139284" y="834339"/>
                  </a:lnTo>
                  <a:lnTo>
                    <a:pt x="139284" y="587190"/>
                  </a:lnTo>
                  <a:close/>
                </a:path>
              </a:pathLst>
            </a:cu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9284" tIns="216466" rIns="139284" bIns="216466" numCol="1" spcCol="1270" anchor="ctr" anchorCtr="0">
              <a:noAutofit/>
            </a:bodyPr>
            <a:lstStyle/>
            <a:p>
              <a:pPr lvl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6000" kern="120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7" name="Freeform 26"/>
            <p:cNvSpPr/>
            <p:nvPr/>
          </p:nvSpPr>
          <p:spPr>
            <a:xfrm>
              <a:off x="8298286" y="2523132"/>
              <a:ext cx="1811734" cy="1811734"/>
            </a:xfrm>
            <a:custGeom>
              <a:avLst/>
              <a:gdLst>
                <a:gd name="connsiteX0" fmla="*/ 0 w 1811734"/>
                <a:gd name="connsiteY0" fmla="*/ 905867 h 1811734"/>
                <a:gd name="connsiteX1" fmla="*/ 905867 w 1811734"/>
                <a:gd name="connsiteY1" fmla="*/ 0 h 1811734"/>
                <a:gd name="connsiteX2" fmla="*/ 1811734 w 1811734"/>
                <a:gd name="connsiteY2" fmla="*/ 905867 h 1811734"/>
                <a:gd name="connsiteX3" fmla="*/ 905867 w 1811734"/>
                <a:gd name="connsiteY3" fmla="*/ 1811734 h 1811734"/>
                <a:gd name="connsiteX4" fmla="*/ 0 w 1811734"/>
                <a:gd name="connsiteY4" fmla="*/ 905867 h 1811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1734" h="1811734">
                  <a:moveTo>
                    <a:pt x="0" y="905867"/>
                  </a:moveTo>
                  <a:cubicBezTo>
                    <a:pt x="0" y="405570"/>
                    <a:pt x="405570" y="0"/>
                    <a:pt x="905867" y="0"/>
                  </a:cubicBezTo>
                  <a:cubicBezTo>
                    <a:pt x="1406164" y="0"/>
                    <a:pt x="1811734" y="405570"/>
                    <a:pt x="1811734" y="905867"/>
                  </a:cubicBezTo>
                  <a:cubicBezTo>
                    <a:pt x="1811734" y="1406164"/>
                    <a:pt x="1406164" y="1811734"/>
                    <a:pt x="905867" y="1811734"/>
                  </a:cubicBezTo>
                  <a:cubicBezTo>
                    <a:pt x="405570" y="1811734"/>
                    <a:pt x="0" y="1406164"/>
                    <a:pt x="0" y="905867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16122" tIns="316122" rIns="316122" bIns="316122" numCol="1" spcCol="1270" anchor="ctr" anchorCtr="0">
              <a:noAutofit/>
            </a:bodyPr>
            <a:lstStyle/>
            <a:p>
              <a:pPr lvl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5400" kern="1200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৯</a:t>
              </a:r>
              <a:endParaRPr lang="en-US" sz="5400" kern="1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6350479" y="3955294"/>
            <a:ext cx="5441187" cy="1748617"/>
            <a:chOff x="2033366" y="2523132"/>
            <a:chExt cx="8408746" cy="1811734"/>
          </a:xfrm>
        </p:grpSpPr>
        <p:sp>
          <p:nvSpPr>
            <p:cNvPr id="29" name="Freeform 28"/>
            <p:cNvSpPr/>
            <p:nvPr/>
          </p:nvSpPr>
          <p:spPr>
            <a:xfrm>
              <a:off x="2033366" y="2523132"/>
              <a:ext cx="1811734" cy="1811734"/>
            </a:xfrm>
            <a:custGeom>
              <a:avLst/>
              <a:gdLst>
                <a:gd name="connsiteX0" fmla="*/ 0 w 1811734"/>
                <a:gd name="connsiteY0" fmla="*/ 905867 h 1811734"/>
                <a:gd name="connsiteX1" fmla="*/ 905867 w 1811734"/>
                <a:gd name="connsiteY1" fmla="*/ 0 h 1811734"/>
                <a:gd name="connsiteX2" fmla="*/ 1811734 w 1811734"/>
                <a:gd name="connsiteY2" fmla="*/ 905867 h 1811734"/>
                <a:gd name="connsiteX3" fmla="*/ 905867 w 1811734"/>
                <a:gd name="connsiteY3" fmla="*/ 1811734 h 1811734"/>
                <a:gd name="connsiteX4" fmla="*/ 0 w 1811734"/>
                <a:gd name="connsiteY4" fmla="*/ 905867 h 1811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1734" h="1811734">
                  <a:moveTo>
                    <a:pt x="0" y="905867"/>
                  </a:moveTo>
                  <a:cubicBezTo>
                    <a:pt x="0" y="405570"/>
                    <a:pt x="405570" y="0"/>
                    <a:pt x="905867" y="0"/>
                  </a:cubicBezTo>
                  <a:cubicBezTo>
                    <a:pt x="1406164" y="0"/>
                    <a:pt x="1811734" y="405570"/>
                    <a:pt x="1811734" y="905867"/>
                  </a:cubicBezTo>
                  <a:cubicBezTo>
                    <a:pt x="1811734" y="1406164"/>
                    <a:pt x="1406164" y="1811734"/>
                    <a:pt x="905867" y="1811734"/>
                  </a:cubicBezTo>
                  <a:cubicBezTo>
                    <a:pt x="405570" y="1811734"/>
                    <a:pt x="0" y="1406164"/>
                    <a:pt x="0" y="905867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47872" tIns="347872" rIns="347872" bIns="347872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8000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৭</a:t>
              </a:r>
              <a:endParaRPr lang="en-US" sz="8000" kern="1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30" name="Freeform 29"/>
            <p:cNvSpPr/>
            <p:nvPr/>
          </p:nvSpPr>
          <p:spPr>
            <a:xfrm>
              <a:off x="3923975" y="2903596"/>
              <a:ext cx="1050805" cy="1050805"/>
            </a:xfrm>
            <a:custGeom>
              <a:avLst/>
              <a:gdLst>
                <a:gd name="connsiteX0" fmla="*/ 139284 w 1050805"/>
                <a:gd name="connsiteY0" fmla="*/ 401828 h 1050805"/>
                <a:gd name="connsiteX1" fmla="*/ 401828 w 1050805"/>
                <a:gd name="connsiteY1" fmla="*/ 401828 h 1050805"/>
                <a:gd name="connsiteX2" fmla="*/ 401828 w 1050805"/>
                <a:gd name="connsiteY2" fmla="*/ 139284 h 1050805"/>
                <a:gd name="connsiteX3" fmla="*/ 648977 w 1050805"/>
                <a:gd name="connsiteY3" fmla="*/ 139284 h 1050805"/>
                <a:gd name="connsiteX4" fmla="*/ 648977 w 1050805"/>
                <a:gd name="connsiteY4" fmla="*/ 401828 h 1050805"/>
                <a:gd name="connsiteX5" fmla="*/ 911521 w 1050805"/>
                <a:gd name="connsiteY5" fmla="*/ 401828 h 1050805"/>
                <a:gd name="connsiteX6" fmla="*/ 911521 w 1050805"/>
                <a:gd name="connsiteY6" fmla="*/ 648977 h 1050805"/>
                <a:gd name="connsiteX7" fmla="*/ 648977 w 1050805"/>
                <a:gd name="connsiteY7" fmla="*/ 648977 h 1050805"/>
                <a:gd name="connsiteX8" fmla="*/ 648977 w 1050805"/>
                <a:gd name="connsiteY8" fmla="*/ 911521 h 1050805"/>
                <a:gd name="connsiteX9" fmla="*/ 401828 w 1050805"/>
                <a:gd name="connsiteY9" fmla="*/ 911521 h 1050805"/>
                <a:gd name="connsiteX10" fmla="*/ 401828 w 1050805"/>
                <a:gd name="connsiteY10" fmla="*/ 648977 h 1050805"/>
                <a:gd name="connsiteX11" fmla="*/ 139284 w 1050805"/>
                <a:gd name="connsiteY11" fmla="*/ 648977 h 1050805"/>
                <a:gd name="connsiteX12" fmla="*/ 139284 w 1050805"/>
                <a:gd name="connsiteY12" fmla="*/ 401828 h 1050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50805" h="1050805">
                  <a:moveTo>
                    <a:pt x="139284" y="401828"/>
                  </a:moveTo>
                  <a:lnTo>
                    <a:pt x="401828" y="401828"/>
                  </a:lnTo>
                  <a:lnTo>
                    <a:pt x="401828" y="139284"/>
                  </a:lnTo>
                  <a:lnTo>
                    <a:pt x="648977" y="139284"/>
                  </a:lnTo>
                  <a:lnTo>
                    <a:pt x="648977" y="401828"/>
                  </a:lnTo>
                  <a:lnTo>
                    <a:pt x="911521" y="401828"/>
                  </a:lnTo>
                  <a:lnTo>
                    <a:pt x="911521" y="648977"/>
                  </a:lnTo>
                  <a:lnTo>
                    <a:pt x="648977" y="648977"/>
                  </a:lnTo>
                  <a:lnTo>
                    <a:pt x="648977" y="911521"/>
                  </a:lnTo>
                  <a:lnTo>
                    <a:pt x="401828" y="911521"/>
                  </a:lnTo>
                  <a:lnTo>
                    <a:pt x="401828" y="648977"/>
                  </a:lnTo>
                  <a:lnTo>
                    <a:pt x="139284" y="648977"/>
                  </a:lnTo>
                  <a:lnTo>
                    <a:pt x="139284" y="401828"/>
                  </a:lnTo>
                  <a:close/>
                </a:path>
              </a:pathLst>
            </a:cu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9284" tIns="401828" rIns="139284" bIns="401828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kern="120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31" name="Freeform 30"/>
            <p:cNvSpPr/>
            <p:nvPr/>
          </p:nvSpPr>
          <p:spPr>
            <a:xfrm>
              <a:off x="5121894" y="2523132"/>
              <a:ext cx="1811734" cy="1811734"/>
            </a:xfrm>
            <a:custGeom>
              <a:avLst/>
              <a:gdLst>
                <a:gd name="connsiteX0" fmla="*/ 0 w 1811734"/>
                <a:gd name="connsiteY0" fmla="*/ 905867 h 1811734"/>
                <a:gd name="connsiteX1" fmla="*/ 905867 w 1811734"/>
                <a:gd name="connsiteY1" fmla="*/ 0 h 1811734"/>
                <a:gd name="connsiteX2" fmla="*/ 1811734 w 1811734"/>
                <a:gd name="connsiteY2" fmla="*/ 905867 h 1811734"/>
                <a:gd name="connsiteX3" fmla="*/ 905867 w 1811734"/>
                <a:gd name="connsiteY3" fmla="*/ 1811734 h 1811734"/>
                <a:gd name="connsiteX4" fmla="*/ 0 w 1811734"/>
                <a:gd name="connsiteY4" fmla="*/ 905867 h 1811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1734" h="1811734">
                  <a:moveTo>
                    <a:pt x="0" y="905867"/>
                  </a:moveTo>
                  <a:cubicBezTo>
                    <a:pt x="0" y="405570"/>
                    <a:pt x="405570" y="0"/>
                    <a:pt x="905867" y="0"/>
                  </a:cubicBezTo>
                  <a:cubicBezTo>
                    <a:pt x="1406164" y="0"/>
                    <a:pt x="1811734" y="405570"/>
                    <a:pt x="1811734" y="905867"/>
                  </a:cubicBezTo>
                  <a:cubicBezTo>
                    <a:pt x="1811734" y="1406164"/>
                    <a:pt x="1406164" y="1811734"/>
                    <a:pt x="905867" y="1811734"/>
                  </a:cubicBezTo>
                  <a:cubicBezTo>
                    <a:pt x="405570" y="1811734"/>
                    <a:pt x="0" y="1406164"/>
                    <a:pt x="0" y="905867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47872" tIns="347872" rIns="347872" bIns="347872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8000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৩</a:t>
              </a:r>
              <a:endParaRPr lang="en-US" sz="8000" kern="1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32" name="Freeform 31"/>
            <p:cNvSpPr/>
            <p:nvPr/>
          </p:nvSpPr>
          <p:spPr>
            <a:xfrm>
              <a:off x="7080741" y="2903596"/>
              <a:ext cx="1050805" cy="1050805"/>
            </a:xfrm>
            <a:custGeom>
              <a:avLst/>
              <a:gdLst>
                <a:gd name="connsiteX0" fmla="*/ 139284 w 1050805"/>
                <a:gd name="connsiteY0" fmla="*/ 216466 h 1050805"/>
                <a:gd name="connsiteX1" fmla="*/ 911521 w 1050805"/>
                <a:gd name="connsiteY1" fmla="*/ 216466 h 1050805"/>
                <a:gd name="connsiteX2" fmla="*/ 911521 w 1050805"/>
                <a:gd name="connsiteY2" fmla="*/ 463615 h 1050805"/>
                <a:gd name="connsiteX3" fmla="*/ 139284 w 1050805"/>
                <a:gd name="connsiteY3" fmla="*/ 463615 h 1050805"/>
                <a:gd name="connsiteX4" fmla="*/ 139284 w 1050805"/>
                <a:gd name="connsiteY4" fmla="*/ 216466 h 1050805"/>
                <a:gd name="connsiteX5" fmla="*/ 139284 w 1050805"/>
                <a:gd name="connsiteY5" fmla="*/ 587190 h 1050805"/>
                <a:gd name="connsiteX6" fmla="*/ 911521 w 1050805"/>
                <a:gd name="connsiteY6" fmla="*/ 587190 h 1050805"/>
                <a:gd name="connsiteX7" fmla="*/ 911521 w 1050805"/>
                <a:gd name="connsiteY7" fmla="*/ 834339 h 1050805"/>
                <a:gd name="connsiteX8" fmla="*/ 139284 w 1050805"/>
                <a:gd name="connsiteY8" fmla="*/ 834339 h 1050805"/>
                <a:gd name="connsiteX9" fmla="*/ 139284 w 1050805"/>
                <a:gd name="connsiteY9" fmla="*/ 587190 h 1050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50805" h="1050805">
                  <a:moveTo>
                    <a:pt x="139284" y="216466"/>
                  </a:moveTo>
                  <a:lnTo>
                    <a:pt x="911521" y="216466"/>
                  </a:lnTo>
                  <a:lnTo>
                    <a:pt x="911521" y="463615"/>
                  </a:lnTo>
                  <a:lnTo>
                    <a:pt x="139284" y="463615"/>
                  </a:lnTo>
                  <a:lnTo>
                    <a:pt x="139284" y="216466"/>
                  </a:lnTo>
                  <a:close/>
                  <a:moveTo>
                    <a:pt x="139284" y="587190"/>
                  </a:moveTo>
                  <a:lnTo>
                    <a:pt x="911521" y="587190"/>
                  </a:lnTo>
                  <a:lnTo>
                    <a:pt x="911521" y="834339"/>
                  </a:lnTo>
                  <a:lnTo>
                    <a:pt x="139284" y="834339"/>
                  </a:lnTo>
                  <a:lnTo>
                    <a:pt x="139284" y="587190"/>
                  </a:lnTo>
                  <a:close/>
                </a:path>
              </a:pathLst>
            </a:cu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9284" tIns="216466" rIns="139284" bIns="216466" numCol="1" spcCol="1270" anchor="ctr" anchorCtr="0">
              <a:noAutofit/>
            </a:bodyPr>
            <a:lstStyle/>
            <a:p>
              <a:pPr lvl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6000" kern="120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33" name="Freeform 32"/>
            <p:cNvSpPr/>
            <p:nvPr/>
          </p:nvSpPr>
          <p:spPr>
            <a:xfrm>
              <a:off x="8278660" y="2523132"/>
              <a:ext cx="2163452" cy="1811734"/>
            </a:xfrm>
            <a:custGeom>
              <a:avLst/>
              <a:gdLst>
                <a:gd name="connsiteX0" fmla="*/ 0 w 1811734"/>
                <a:gd name="connsiteY0" fmla="*/ 905867 h 1811734"/>
                <a:gd name="connsiteX1" fmla="*/ 905867 w 1811734"/>
                <a:gd name="connsiteY1" fmla="*/ 0 h 1811734"/>
                <a:gd name="connsiteX2" fmla="*/ 1811734 w 1811734"/>
                <a:gd name="connsiteY2" fmla="*/ 905867 h 1811734"/>
                <a:gd name="connsiteX3" fmla="*/ 905867 w 1811734"/>
                <a:gd name="connsiteY3" fmla="*/ 1811734 h 1811734"/>
                <a:gd name="connsiteX4" fmla="*/ 0 w 1811734"/>
                <a:gd name="connsiteY4" fmla="*/ 905867 h 1811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1734" h="1811734">
                  <a:moveTo>
                    <a:pt x="0" y="905867"/>
                  </a:moveTo>
                  <a:cubicBezTo>
                    <a:pt x="0" y="405570"/>
                    <a:pt x="405570" y="0"/>
                    <a:pt x="905867" y="0"/>
                  </a:cubicBezTo>
                  <a:cubicBezTo>
                    <a:pt x="1406164" y="0"/>
                    <a:pt x="1811734" y="405570"/>
                    <a:pt x="1811734" y="905867"/>
                  </a:cubicBezTo>
                  <a:cubicBezTo>
                    <a:pt x="1811734" y="1406164"/>
                    <a:pt x="1406164" y="1811734"/>
                    <a:pt x="905867" y="1811734"/>
                  </a:cubicBezTo>
                  <a:cubicBezTo>
                    <a:pt x="405570" y="1811734"/>
                    <a:pt x="0" y="1406164"/>
                    <a:pt x="0" y="905867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16122" tIns="316122" rIns="316122" bIns="316122" numCol="1" spcCol="1270" anchor="ctr" anchorCtr="0">
              <a:noAutofit/>
            </a:bodyPr>
            <a:lstStyle/>
            <a:p>
              <a:pPr lvl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6600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১০</a:t>
              </a:r>
              <a:r>
                <a:rPr lang="bn-BD" sz="5400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5400" kern="1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cxnSp>
        <p:nvCxnSpPr>
          <p:cNvPr id="35" name="Straight Connector 34"/>
          <p:cNvCxnSpPr/>
          <p:nvPr/>
        </p:nvCxnSpPr>
        <p:spPr>
          <a:xfrm>
            <a:off x="6018852" y="0"/>
            <a:ext cx="73116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0" y="3340100"/>
            <a:ext cx="12192000" cy="415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06953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794078" y="1446663"/>
            <a:ext cx="6632812" cy="42493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bn-IN" sz="4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আজ আমরা বস্তু/জিনিস একসঙ্গে করে হিসাব করতে ও </a:t>
            </a:r>
            <a:r>
              <a:rPr lang="bn-IN" sz="40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গা</a:t>
            </a:r>
            <a:r>
              <a:rPr lang="bn-BD" sz="40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ণি</a:t>
            </a:r>
            <a:r>
              <a:rPr lang="bn-IN" sz="40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তিক </a:t>
            </a:r>
            <a:r>
              <a:rPr lang="bn-IN" sz="4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বাক্যে প্রকাশ করতে শিখলাম। </a:t>
            </a:r>
            <a:endParaRPr lang="bn-BD" sz="4000" dirty="0" smtClean="0"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marL="571500" indent="-5715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bn-IN" sz="40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পরবর্তী </a:t>
            </a:r>
            <a:r>
              <a:rPr lang="bn-IN" sz="4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ক্লাসে আমরা আরও ভিন্নরকম যোগের </a:t>
            </a:r>
            <a:r>
              <a:rPr lang="bn-BD" sz="40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হিসাব</a:t>
            </a:r>
            <a:r>
              <a:rPr lang="bn-IN" sz="40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bn-IN" sz="4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শিখব।</a:t>
            </a:r>
            <a:endParaRPr lang="en-US" sz="4000" dirty="0"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marL="571500" indent="-5715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bn-IN" sz="40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ভালো </a:t>
            </a:r>
            <a:r>
              <a:rPr lang="bn-IN" sz="4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থাকবে </a:t>
            </a:r>
            <a:r>
              <a:rPr lang="bn-IN" sz="40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প্রি</a:t>
            </a:r>
            <a:r>
              <a:rPr lang="bn-BD" sz="40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য় </a:t>
            </a:r>
            <a:r>
              <a:rPr lang="bn-IN" sz="40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শিক্ষার্থীরা</a:t>
            </a:r>
            <a:r>
              <a:rPr lang="bn-IN" sz="4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</a:t>
            </a:r>
            <a:endParaRPr lang="en-US" sz="4000" dirty="0">
              <a:effectLst/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324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ropical Video Background - No Ads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8722.7994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522995" y="455481"/>
            <a:ext cx="7089197" cy="5533195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3522996" y="455481"/>
            <a:ext cx="7089196" cy="5533196"/>
          </a:xfrm>
          <a:custGeom>
            <a:avLst/>
            <a:gdLst/>
            <a:ahLst/>
            <a:cxnLst/>
            <a:rect l="l" t="t" r="r" b="b"/>
            <a:pathLst>
              <a:path w="3825025" h="1790163">
                <a:moveTo>
                  <a:pt x="1576990" y="668457"/>
                </a:moveTo>
                <a:lnTo>
                  <a:pt x="1577059" y="788457"/>
                </a:lnTo>
                <a:cubicBezTo>
                  <a:pt x="1568421" y="768311"/>
                  <a:pt x="1556354" y="752157"/>
                  <a:pt x="1540859" y="739995"/>
                </a:cubicBezTo>
                <a:cubicBezTo>
                  <a:pt x="1525364" y="727832"/>
                  <a:pt x="1509056" y="719442"/>
                  <a:pt x="1491934" y="714823"/>
                </a:cubicBezTo>
                <a:cubicBezTo>
                  <a:pt x="1506964" y="709306"/>
                  <a:pt x="1521991" y="702429"/>
                  <a:pt x="1537018" y="694191"/>
                </a:cubicBezTo>
                <a:cubicBezTo>
                  <a:pt x="1552044" y="685953"/>
                  <a:pt x="1565368" y="677375"/>
                  <a:pt x="1576990" y="668457"/>
                </a:cubicBezTo>
                <a:close/>
                <a:moveTo>
                  <a:pt x="2233666" y="656881"/>
                </a:moveTo>
                <a:lnTo>
                  <a:pt x="2233666" y="784735"/>
                </a:lnTo>
                <a:cubicBezTo>
                  <a:pt x="2224245" y="762720"/>
                  <a:pt x="2211351" y="745091"/>
                  <a:pt x="2194984" y="731848"/>
                </a:cubicBezTo>
                <a:cubicBezTo>
                  <a:pt x="2178617" y="718606"/>
                  <a:pt x="2162351" y="709406"/>
                  <a:pt x="2146184" y="704250"/>
                </a:cubicBezTo>
                <a:close/>
                <a:moveTo>
                  <a:pt x="1576990" y="511319"/>
                </a:moveTo>
                <a:lnTo>
                  <a:pt x="1576990" y="617273"/>
                </a:lnTo>
                <a:cubicBezTo>
                  <a:pt x="1576722" y="617427"/>
                  <a:pt x="1575933" y="617834"/>
                  <a:pt x="1574624" y="618495"/>
                </a:cubicBezTo>
                <a:cubicBezTo>
                  <a:pt x="1573314" y="619155"/>
                  <a:pt x="1572028" y="619914"/>
                  <a:pt x="1570765" y="620771"/>
                </a:cubicBezTo>
                <a:cubicBezTo>
                  <a:pt x="1563676" y="625768"/>
                  <a:pt x="1556312" y="630270"/>
                  <a:pt x="1548671" y="634277"/>
                </a:cubicBezTo>
                <a:cubicBezTo>
                  <a:pt x="1541031" y="638285"/>
                  <a:pt x="1533878" y="640288"/>
                  <a:pt x="1527212" y="640288"/>
                </a:cubicBezTo>
                <a:cubicBezTo>
                  <a:pt x="1522582" y="640288"/>
                  <a:pt x="1518403" y="640130"/>
                  <a:pt x="1514675" y="639812"/>
                </a:cubicBezTo>
                <a:cubicBezTo>
                  <a:pt x="1510948" y="639495"/>
                  <a:pt x="1507454" y="638808"/>
                  <a:pt x="1504192" y="637750"/>
                </a:cubicBezTo>
                <a:cubicBezTo>
                  <a:pt x="1500931" y="636692"/>
                  <a:pt x="1497914" y="634975"/>
                  <a:pt x="1495141" y="632596"/>
                </a:cubicBezTo>
                <a:cubicBezTo>
                  <a:pt x="1492369" y="630218"/>
                  <a:pt x="1490048" y="628966"/>
                  <a:pt x="1488178" y="628841"/>
                </a:cubicBezTo>
                <a:cubicBezTo>
                  <a:pt x="1497251" y="628366"/>
                  <a:pt x="1504443" y="625133"/>
                  <a:pt x="1509753" y="619142"/>
                </a:cubicBezTo>
                <a:cubicBezTo>
                  <a:pt x="1515064" y="613151"/>
                  <a:pt x="1517719" y="606119"/>
                  <a:pt x="1517719" y="598047"/>
                </a:cubicBezTo>
                <a:cubicBezTo>
                  <a:pt x="1517719" y="589129"/>
                  <a:pt x="1514374" y="581318"/>
                  <a:pt x="1507682" y="574612"/>
                </a:cubicBezTo>
                <a:cubicBezTo>
                  <a:pt x="1500991" y="567906"/>
                  <a:pt x="1491583" y="564553"/>
                  <a:pt x="1479458" y="564553"/>
                </a:cubicBezTo>
                <a:cubicBezTo>
                  <a:pt x="1472626" y="564553"/>
                  <a:pt x="1466279" y="565772"/>
                  <a:pt x="1460417" y="568211"/>
                </a:cubicBezTo>
                <a:cubicBezTo>
                  <a:pt x="1454554" y="570649"/>
                  <a:pt x="1449419" y="573984"/>
                  <a:pt x="1445012" y="578218"/>
                </a:cubicBezTo>
                <a:cubicBezTo>
                  <a:pt x="1440604" y="582451"/>
                  <a:pt x="1437077" y="587231"/>
                  <a:pt x="1434430" y="592559"/>
                </a:cubicBezTo>
                <a:cubicBezTo>
                  <a:pt x="1431783" y="597887"/>
                  <a:pt x="1430460" y="603707"/>
                  <a:pt x="1430460" y="610018"/>
                </a:cubicBezTo>
                <a:cubicBezTo>
                  <a:pt x="1430460" y="617456"/>
                  <a:pt x="1432339" y="624756"/>
                  <a:pt x="1436098" y="631919"/>
                </a:cubicBezTo>
                <a:cubicBezTo>
                  <a:pt x="1439856" y="639082"/>
                  <a:pt x="1444940" y="645496"/>
                  <a:pt x="1451349" y="651161"/>
                </a:cubicBezTo>
                <a:cubicBezTo>
                  <a:pt x="1457757" y="656827"/>
                  <a:pt x="1465390" y="661306"/>
                  <a:pt x="1474248" y="664599"/>
                </a:cubicBezTo>
                <a:cubicBezTo>
                  <a:pt x="1478677" y="666245"/>
                  <a:pt x="1483435" y="667480"/>
                  <a:pt x="1488520" y="668303"/>
                </a:cubicBezTo>
                <a:lnTo>
                  <a:pt x="1494449" y="668754"/>
                </a:lnTo>
                <a:lnTo>
                  <a:pt x="1415805" y="708014"/>
                </a:lnTo>
                <a:lnTo>
                  <a:pt x="1449762" y="754439"/>
                </a:lnTo>
                <a:cubicBezTo>
                  <a:pt x="1472166" y="754439"/>
                  <a:pt x="1491000" y="758383"/>
                  <a:pt x="1506263" y="766269"/>
                </a:cubicBezTo>
                <a:cubicBezTo>
                  <a:pt x="1521527" y="774155"/>
                  <a:pt x="1534542" y="783485"/>
                  <a:pt x="1545310" y="794258"/>
                </a:cubicBezTo>
                <a:cubicBezTo>
                  <a:pt x="1556077" y="805031"/>
                  <a:pt x="1564712" y="815955"/>
                  <a:pt x="1571215" y="827032"/>
                </a:cubicBezTo>
                <a:cubicBezTo>
                  <a:pt x="1577718" y="838108"/>
                  <a:pt x="1582350" y="844097"/>
                  <a:pt x="1585111" y="845001"/>
                </a:cubicBezTo>
                <a:lnTo>
                  <a:pt x="1584579" y="845001"/>
                </a:lnTo>
                <a:lnTo>
                  <a:pt x="1588044" y="858884"/>
                </a:lnTo>
                <a:lnTo>
                  <a:pt x="1616504" y="881762"/>
                </a:lnTo>
                <a:lnTo>
                  <a:pt x="1616504" y="600774"/>
                </a:lnTo>
                <a:lnTo>
                  <a:pt x="1662021" y="600774"/>
                </a:lnTo>
                <a:lnTo>
                  <a:pt x="1663315" y="600774"/>
                </a:lnTo>
                <a:lnTo>
                  <a:pt x="1844044" y="600774"/>
                </a:lnTo>
                <a:lnTo>
                  <a:pt x="1844044" y="744149"/>
                </a:lnTo>
                <a:cubicBezTo>
                  <a:pt x="1843867" y="732499"/>
                  <a:pt x="1839227" y="721944"/>
                  <a:pt x="1830126" y="712486"/>
                </a:cubicBezTo>
                <a:cubicBezTo>
                  <a:pt x="1821026" y="703028"/>
                  <a:pt x="1811650" y="695369"/>
                  <a:pt x="1802000" y="689509"/>
                </a:cubicBezTo>
                <a:cubicBezTo>
                  <a:pt x="1792351" y="683649"/>
                  <a:pt x="1782816" y="679378"/>
                  <a:pt x="1773398" y="676694"/>
                </a:cubicBezTo>
                <a:cubicBezTo>
                  <a:pt x="1763980" y="674010"/>
                  <a:pt x="1755449" y="672668"/>
                  <a:pt x="1747806" y="672668"/>
                </a:cubicBezTo>
                <a:cubicBezTo>
                  <a:pt x="1738756" y="672668"/>
                  <a:pt x="1729897" y="673918"/>
                  <a:pt x="1721228" y="676419"/>
                </a:cubicBezTo>
                <a:cubicBezTo>
                  <a:pt x="1712558" y="678920"/>
                  <a:pt x="1704853" y="682743"/>
                  <a:pt x="1698113" y="687888"/>
                </a:cubicBezTo>
                <a:cubicBezTo>
                  <a:pt x="1691373" y="693033"/>
                  <a:pt x="1686021" y="699465"/>
                  <a:pt x="1682057" y="707182"/>
                </a:cubicBezTo>
                <a:cubicBezTo>
                  <a:pt x="1678092" y="714900"/>
                  <a:pt x="1676110" y="723678"/>
                  <a:pt x="1676110" y="733516"/>
                </a:cubicBezTo>
                <a:cubicBezTo>
                  <a:pt x="1676110" y="740662"/>
                  <a:pt x="1677305" y="747415"/>
                  <a:pt x="1679694" y="753775"/>
                </a:cubicBezTo>
                <a:cubicBezTo>
                  <a:pt x="1682084" y="760135"/>
                  <a:pt x="1685594" y="765927"/>
                  <a:pt x="1690224" y="771152"/>
                </a:cubicBezTo>
                <a:cubicBezTo>
                  <a:pt x="1694855" y="776377"/>
                  <a:pt x="1700454" y="780478"/>
                  <a:pt x="1707023" y="783453"/>
                </a:cubicBezTo>
                <a:cubicBezTo>
                  <a:pt x="1713591" y="786429"/>
                  <a:pt x="1720926" y="787916"/>
                  <a:pt x="1729026" y="787916"/>
                </a:cubicBezTo>
                <a:cubicBezTo>
                  <a:pt x="1734566" y="787916"/>
                  <a:pt x="1740214" y="786790"/>
                  <a:pt x="1745971" y="784538"/>
                </a:cubicBezTo>
                <a:cubicBezTo>
                  <a:pt x="1751728" y="782285"/>
                  <a:pt x="1756987" y="779078"/>
                  <a:pt x="1761749" y="774917"/>
                </a:cubicBezTo>
                <a:cubicBezTo>
                  <a:pt x="1766511" y="770755"/>
                  <a:pt x="1770441" y="765687"/>
                  <a:pt x="1773540" y="759713"/>
                </a:cubicBezTo>
                <a:cubicBezTo>
                  <a:pt x="1776638" y="753739"/>
                  <a:pt x="1778187" y="747336"/>
                  <a:pt x="1778187" y="740505"/>
                </a:cubicBezTo>
                <a:cubicBezTo>
                  <a:pt x="1778187" y="736658"/>
                  <a:pt x="1777684" y="732624"/>
                  <a:pt x="1776678" y="728406"/>
                </a:cubicBezTo>
                <a:cubicBezTo>
                  <a:pt x="1775672" y="724187"/>
                  <a:pt x="1774020" y="722166"/>
                  <a:pt x="1771722" y="722343"/>
                </a:cubicBezTo>
                <a:cubicBezTo>
                  <a:pt x="1777781" y="723658"/>
                  <a:pt x="1786134" y="728366"/>
                  <a:pt x="1796778" y="736466"/>
                </a:cubicBezTo>
                <a:cubicBezTo>
                  <a:pt x="1807423" y="744567"/>
                  <a:pt x="1817182" y="755045"/>
                  <a:pt x="1826058" y="767902"/>
                </a:cubicBezTo>
                <a:cubicBezTo>
                  <a:pt x="1834933" y="780759"/>
                  <a:pt x="1842070" y="795188"/>
                  <a:pt x="1847470" y="811189"/>
                </a:cubicBezTo>
                <a:cubicBezTo>
                  <a:pt x="1852869" y="827190"/>
                  <a:pt x="1855569" y="844303"/>
                  <a:pt x="1855569" y="862528"/>
                </a:cubicBezTo>
                <a:lnTo>
                  <a:pt x="1883558" y="880536"/>
                </a:lnTo>
                <a:lnTo>
                  <a:pt x="1883558" y="600774"/>
                </a:lnTo>
                <a:lnTo>
                  <a:pt x="1973313" y="600774"/>
                </a:lnTo>
                <a:cubicBezTo>
                  <a:pt x="1962428" y="605382"/>
                  <a:pt x="1953986" y="615312"/>
                  <a:pt x="1947986" y="630564"/>
                </a:cubicBezTo>
                <a:cubicBezTo>
                  <a:pt x="1941987" y="645816"/>
                  <a:pt x="1938987" y="661529"/>
                  <a:pt x="1938987" y="677701"/>
                </a:cubicBezTo>
                <a:cubicBezTo>
                  <a:pt x="1938987" y="684127"/>
                  <a:pt x="1939876" y="691579"/>
                  <a:pt x="1941654" y="700056"/>
                </a:cubicBezTo>
                <a:cubicBezTo>
                  <a:pt x="1943432" y="708534"/>
                  <a:pt x="1945455" y="720151"/>
                  <a:pt x="1947725" y="734905"/>
                </a:cubicBezTo>
                <a:cubicBezTo>
                  <a:pt x="1950429" y="747139"/>
                  <a:pt x="1952758" y="759659"/>
                  <a:pt x="1954713" y="772464"/>
                </a:cubicBezTo>
                <a:cubicBezTo>
                  <a:pt x="1956669" y="785270"/>
                  <a:pt x="1957646" y="795337"/>
                  <a:pt x="1957646" y="802666"/>
                </a:cubicBezTo>
                <a:cubicBezTo>
                  <a:pt x="1957646" y="819587"/>
                  <a:pt x="1952888" y="833736"/>
                  <a:pt x="1943373" y="845112"/>
                </a:cubicBezTo>
                <a:cubicBezTo>
                  <a:pt x="1933857" y="856488"/>
                  <a:pt x="1919853" y="863703"/>
                  <a:pt x="1901359" y="866756"/>
                </a:cubicBezTo>
                <a:lnTo>
                  <a:pt x="1924169" y="891640"/>
                </a:lnTo>
                <a:cubicBezTo>
                  <a:pt x="1929108" y="891640"/>
                  <a:pt x="1935858" y="889495"/>
                  <a:pt x="1944419" y="885205"/>
                </a:cubicBezTo>
                <a:cubicBezTo>
                  <a:pt x="1952980" y="880914"/>
                  <a:pt x="1961523" y="874404"/>
                  <a:pt x="1970050" y="865675"/>
                </a:cubicBezTo>
                <a:cubicBezTo>
                  <a:pt x="1978576" y="856946"/>
                  <a:pt x="1986233" y="846064"/>
                  <a:pt x="1993018" y="833030"/>
                </a:cubicBezTo>
                <a:cubicBezTo>
                  <a:pt x="1999804" y="819996"/>
                  <a:pt x="2003197" y="804666"/>
                  <a:pt x="2003197" y="787042"/>
                </a:cubicBezTo>
                <a:cubicBezTo>
                  <a:pt x="2003197" y="774088"/>
                  <a:pt x="2001891" y="760832"/>
                  <a:pt x="1999278" y="747275"/>
                </a:cubicBezTo>
                <a:cubicBezTo>
                  <a:pt x="1996666" y="733718"/>
                  <a:pt x="1993913" y="720928"/>
                  <a:pt x="1991020" y="708906"/>
                </a:cubicBezTo>
                <a:cubicBezTo>
                  <a:pt x="1988922" y="698690"/>
                  <a:pt x="1987134" y="689599"/>
                  <a:pt x="1985657" y="681633"/>
                </a:cubicBezTo>
                <a:cubicBezTo>
                  <a:pt x="1984179" y="673667"/>
                  <a:pt x="1983440" y="666251"/>
                  <a:pt x="1983440" y="659385"/>
                </a:cubicBezTo>
                <a:cubicBezTo>
                  <a:pt x="1983440" y="652645"/>
                  <a:pt x="1984103" y="645873"/>
                  <a:pt x="1985429" y="639071"/>
                </a:cubicBezTo>
                <a:cubicBezTo>
                  <a:pt x="1986756" y="632268"/>
                  <a:pt x="1988980" y="626071"/>
                  <a:pt x="1992101" y="620480"/>
                </a:cubicBezTo>
                <a:cubicBezTo>
                  <a:pt x="1995222" y="614889"/>
                  <a:pt x="1999049" y="610280"/>
                  <a:pt x="2003583" y="606653"/>
                </a:cubicBezTo>
                <a:cubicBezTo>
                  <a:pt x="2008116" y="603025"/>
                  <a:pt x="2013621" y="601066"/>
                  <a:pt x="2020098" y="600774"/>
                </a:cubicBezTo>
                <a:lnTo>
                  <a:pt x="2060793" y="600774"/>
                </a:lnTo>
                <a:lnTo>
                  <a:pt x="2061464" y="600774"/>
                </a:lnTo>
                <a:lnTo>
                  <a:pt x="2233666" y="600774"/>
                </a:lnTo>
                <a:lnTo>
                  <a:pt x="2233666" y="606563"/>
                </a:lnTo>
                <a:lnTo>
                  <a:pt x="2070629" y="696995"/>
                </a:lnTo>
                <a:lnTo>
                  <a:pt x="2103866" y="741491"/>
                </a:lnTo>
                <a:cubicBezTo>
                  <a:pt x="2120176" y="743772"/>
                  <a:pt x="2135576" y="747881"/>
                  <a:pt x="2150068" y="753818"/>
                </a:cubicBezTo>
                <a:cubicBezTo>
                  <a:pt x="2164560" y="759755"/>
                  <a:pt x="2177847" y="767642"/>
                  <a:pt x="2189929" y="777481"/>
                </a:cubicBezTo>
                <a:cubicBezTo>
                  <a:pt x="2202012" y="787319"/>
                  <a:pt x="2212928" y="799464"/>
                  <a:pt x="2222678" y="813916"/>
                </a:cubicBezTo>
                <a:cubicBezTo>
                  <a:pt x="2232427" y="828368"/>
                  <a:pt x="2240266" y="845604"/>
                  <a:pt x="2246195" y="865624"/>
                </a:cubicBezTo>
                <a:lnTo>
                  <a:pt x="2273729" y="880115"/>
                </a:lnTo>
                <a:lnTo>
                  <a:pt x="2273729" y="600774"/>
                </a:lnTo>
                <a:lnTo>
                  <a:pt x="2304171" y="600774"/>
                </a:lnTo>
                <a:lnTo>
                  <a:pt x="2320000" y="600774"/>
                </a:lnTo>
                <a:lnTo>
                  <a:pt x="2329373" y="600774"/>
                </a:lnTo>
                <a:cubicBezTo>
                  <a:pt x="2330436" y="601232"/>
                  <a:pt x="2332291" y="603017"/>
                  <a:pt x="2334938" y="606129"/>
                </a:cubicBezTo>
                <a:cubicBezTo>
                  <a:pt x="2337585" y="609242"/>
                  <a:pt x="2340296" y="612882"/>
                  <a:pt x="2343072" y="617050"/>
                </a:cubicBezTo>
                <a:cubicBezTo>
                  <a:pt x="2345847" y="621217"/>
                  <a:pt x="2348120" y="625232"/>
                  <a:pt x="2349889" y="629093"/>
                </a:cubicBezTo>
                <a:cubicBezTo>
                  <a:pt x="2351658" y="632955"/>
                  <a:pt x="2352543" y="635681"/>
                  <a:pt x="2352543" y="637270"/>
                </a:cubicBezTo>
                <a:lnTo>
                  <a:pt x="2352543" y="851869"/>
                </a:lnTo>
                <a:lnTo>
                  <a:pt x="2392057" y="880664"/>
                </a:lnTo>
                <a:lnTo>
                  <a:pt x="2392057" y="600774"/>
                </a:lnTo>
                <a:lnTo>
                  <a:pt x="2441673" y="600774"/>
                </a:lnTo>
                <a:lnTo>
                  <a:pt x="2452322" y="600774"/>
                </a:lnTo>
                <a:lnTo>
                  <a:pt x="2470880" y="600774"/>
                </a:lnTo>
                <a:lnTo>
                  <a:pt x="2470880" y="746585"/>
                </a:lnTo>
                <a:lnTo>
                  <a:pt x="2514827" y="782300"/>
                </a:lnTo>
                <a:lnTo>
                  <a:pt x="2547729" y="747056"/>
                </a:lnTo>
                <a:cubicBezTo>
                  <a:pt x="2557602" y="735640"/>
                  <a:pt x="2567195" y="724675"/>
                  <a:pt x="2576507" y="714162"/>
                </a:cubicBezTo>
                <a:cubicBezTo>
                  <a:pt x="2585820" y="703649"/>
                  <a:pt x="2593009" y="694403"/>
                  <a:pt x="2598074" y="686422"/>
                </a:cubicBezTo>
                <a:cubicBezTo>
                  <a:pt x="2595238" y="690635"/>
                  <a:pt x="2593270" y="697407"/>
                  <a:pt x="2592170" y="706736"/>
                </a:cubicBezTo>
                <a:cubicBezTo>
                  <a:pt x="2591069" y="716066"/>
                  <a:pt x="2590519" y="725599"/>
                  <a:pt x="2590519" y="735334"/>
                </a:cubicBezTo>
                <a:cubicBezTo>
                  <a:pt x="2590519" y="759653"/>
                  <a:pt x="2593803" y="783630"/>
                  <a:pt x="2600372" y="807266"/>
                </a:cubicBezTo>
                <a:cubicBezTo>
                  <a:pt x="2606940" y="830902"/>
                  <a:pt x="2615796" y="855362"/>
                  <a:pt x="2626937" y="880647"/>
                </a:cubicBezTo>
                <a:lnTo>
                  <a:pt x="2658151" y="891640"/>
                </a:lnTo>
                <a:cubicBezTo>
                  <a:pt x="2654149" y="875291"/>
                  <a:pt x="2650686" y="861808"/>
                  <a:pt x="2647762" y="851192"/>
                </a:cubicBezTo>
                <a:cubicBezTo>
                  <a:pt x="2644838" y="840576"/>
                  <a:pt x="2642414" y="830626"/>
                  <a:pt x="2640490" y="821342"/>
                </a:cubicBezTo>
                <a:cubicBezTo>
                  <a:pt x="2638567" y="812058"/>
                  <a:pt x="2637166" y="803014"/>
                  <a:pt x="2636289" y="794211"/>
                </a:cubicBezTo>
                <a:cubicBezTo>
                  <a:pt x="2635411" y="785407"/>
                  <a:pt x="2634972" y="776194"/>
                  <a:pt x="2634972" y="766573"/>
                </a:cubicBezTo>
                <a:cubicBezTo>
                  <a:pt x="2634972" y="747234"/>
                  <a:pt x="2637323" y="728150"/>
                  <a:pt x="2642025" y="709322"/>
                </a:cubicBezTo>
                <a:cubicBezTo>
                  <a:pt x="2646727" y="690494"/>
                  <a:pt x="2656573" y="670810"/>
                  <a:pt x="2671562" y="650270"/>
                </a:cubicBezTo>
                <a:lnTo>
                  <a:pt x="2613938" y="618345"/>
                </a:lnTo>
                <a:cubicBezTo>
                  <a:pt x="2591608" y="629767"/>
                  <a:pt x="2571757" y="644063"/>
                  <a:pt x="2554384" y="661233"/>
                </a:cubicBezTo>
                <a:cubicBezTo>
                  <a:pt x="2537011" y="678403"/>
                  <a:pt x="2522530" y="696606"/>
                  <a:pt x="2510942" y="715843"/>
                </a:cubicBezTo>
                <a:lnTo>
                  <a:pt x="2510942" y="600774"/>
                </a:lnTo>
                <a:lnTo>
                  <a:pt x="2707337" y="600774"/>
                </a:lnTo>
                <a:lnTo>
                  <a:pt x="2683876" y="564004"/>
                </a:lnTo>
                <a:lnTo>
                  <a:pt x="2428861" y="564004"/>
                </a:lnTo>
                <a:lnTo>
                  <a:pt x="2421376" y="564004"/>
                </a:lnTo>
                <a:lnTo>
                  <a:pt x="2390024" y="564004"/>
                </a:lnTo>
                <a:lnTo>
                  <a:pt x="2388584" y="559400"/>
                </a:lnTo>
                <a:cubicBezTo>
                  <a:pt x="2386880" y="552568"/>
                  <a:pt x="2383963" y="544248"/>
                  <a:pt x="2379833" y="534438"/>
                </a:cubicBezTo>
                <a:cubicBezTo>
                  <a:pt x="2375703" y="524628"/>
                  <a:pt x="2366606" y="516922"/>
                  <a:pt x="2352543" y="511319"/>
                </a:cubicBezTo>
                <a:lnTo>
                  <a:pt x="2352543" y="575987"/>
                </a:lnTo>
                <a:lnTo>
                  <a:pt x="2347487" y="571961"/>
                </a:lnTo>
                <a:cubicBezTo>
                  <a:pt x="2344501" y="569667"/>
                  <a:pt x="2340961" y="567014"/>
                  <a:pt x="2336868" y="564004"/>
                </a:cubicBezTo>
                <a:lnTo>
                  <a:pt x="2295930" y="564004"/>
                </a:lnTo>
                <a:lnTo>
                  <a:pt x="2280984" y="564004"/>
                </a:lnTo>
                <a:lnTo>
                  <a:pt x="2040496" y="564004"/>
                </a:lnTo>
                <a:lnTo>
                  <a:pt x="2056501" y="592998"/>
                </a:lnTo>
                <a:lnTo>
                  <a:pt x="2037994" y="564004"/>
                </a:lnTo>
                <a:lnTo>
                  <a:pt x="1641724" y="564004"/>
                </a:lnTo>
                <a:lnTo>
                  <a:pt x="1655058" y="588160"/>
                </a:lnTo>
                <a:lnTo>
                  <a:pt x="1639245" y="564004"/>
                </a:lnTo>
                <a:lnTo>
                  <a:pt x="1614721" y="564004"/>
                </a:lnTo>
                <a:lnTo>
                  <a:pt x="1613434" y="558859"/>
                </a:lnTo>
                <a:cubicBezTo>
                  <a:pt x="1611702" y="551245"/>
                  <a:pt x="1609085" y="542680"/>
                  <a:pt x="1605584" y="533164"/>
                </a:cubicBezTo>
                <a:cubicBezTo>
                  <a:pt x="1602082" y="523649"/>
                  <a:pt x="1592551" y="516367"/>
                  <a:pt x="1576990" y="511319"/>
                </a:cubicBezTo>
                <a:close/>
                <a:moveTo>
                  <a:pt x="0" y="0"/>
                </a:moveTo>
                <a:lnTo>
                  <a:pt x="3825025" y="0"/>
                </a:lnTo>
                <a:lnTo>
                  <a:pt x="3825025" y="1790163"/>
                </a:lnTo>
                <a:lnTo>
                  <a:pt x="0" y="1790163"/>
                </a:lnTo>
                <a:close/>
              </a:path>
            </a:pathLst>
          </a:cu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bn-BD" sz="4400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endParaRPr lang="en-US" sz="4400" b="1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4059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78788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 পরিচিতি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10136" y="1891048"/>
            <a:ext cx="7795497" cy="37776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নামঃ মোঃ আব্দুল্লাহ কবির</a:t>
            </a:r>
          </a:p>
          <a:p>
            <a:pPr marL="0" indent="0">
              <a:buNone/>
            </a:pP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পদবীঃ সহকারী শিক্ষক</a:t>
            </a:r>
          </a:p>
          <a:p>
            <a:pPr marL="0" indent="0">
              <a:buNone/>
            </a:pP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বিদ্যালয়ের নামঃ ধানতাড়া কোটা সরকারি প্রাথমিক বিদ্যালয়,শার্শা, যশোর।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5765" y="624110"/>
            <a:ext cx="2139868" cy="1725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189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2925" y="1671079"/>
            <a:ext cx="9284594" cy="3863975"/>
          </a:xfrm>
        </p:spPr>
        <p:txBody>
          <a:bodyPr numCol="2">
            <a:noAutofit/>
          </a:bodyPr>
          <a:lstStyle/>
          <a:p>
            <a:pPr marL="0" indent="0">
              <a:buNone/>
            </a:pPr>
            <a:endParaRPr lang="bn-BD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: প্রথম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বিষয়: প্রাথমিক 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গণিত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ঠ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যোগের 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ধারণা</a:t>
            </a:r>
            <a:endParaRPr lang="en-US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পাঠ্যাংশঃ একসঙ্গে 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পৃষ্ঠা: ৩০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সময়: ৫০ মিনিট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রিখঃ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৩১/০৮/২০২৫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684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n-BD" dirty="0" smtClean="0"/>
              <a:t>শিখনফল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এই পাঠ শেষে 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</a:p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২.১.১ দুই 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গুচ্ছ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বস্তু একত্র করে গুচ্ছের বস্তুর সংখ্যা বলতে পারবে। মোট বস্তুর সংখ্যা হবে 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০টি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২.১.২ দুই গুচ্ছ বস্তু 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এক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ত্রী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করণের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মাধ্যমে যোগের 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ধারণা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লাভ 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করবে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যেখানে মোট বস্তুর সংখ্যা ১০টি।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২.১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৩ বিভিন্ন বস্তুর সাহায্যে যোগ করে প্রতীকের মাধ্যমে প্রকাশ করতে পারবে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6263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75212" y="1528549"/>
            <a:ext cx="671469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ধাপঃ প্রস্তুতি</a:t>
            </a:r>
          </a:p>
          <a:p>
            <a:pPr algn="ctr"/>
            <a:endParaRPr lang="bn-BD" sz="5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সময়ঃ ১০ মিনিট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570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760236" y="1193778"/>
            <a:ext cx="4622800" cy="2391199"/>
            <a:chOff x="845836" y="1373974"/>
            <a:chExt cx="4622800" cy="2391199"/>
          </a:xfrm>
        </p:grpSpPr>
        <p:sp>
          <p:nvSpPr>
            <p:cNvPr id="9" name="Right Arrow 8"/>
            <p:cNvSpPr/>
            <p:nvPr/>
          </p:nvSpPr>
          <p:spPr>
            <a:xfrm>
              <a:off x="845836" y="1373974"/>
              <a:ext cx="4622800" cy="2391199"/>
            </a:xfrm>
            <a:prstGeom prst="rightArrow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" name="Group 3"/>
            <p:cNvGrpSpPr/>
            <p:nvPr/>
          </p:nvGrpSpPr>
          <p:grpSpPr>
            <a:xfrm>
              <a:off x="1041400" y="1981200"/>
              <a:ext cx="2654300" cy="1155700"/>
              <a:chOff x="787400" y="1079500"/>
              <a:chExt cx="2755900" cy="1270000"/>
            </a:xfrm>
          </p:grpSpPr>
          <p:pic>
            <p:nvPicPr>
              <p:cNvPr id="2" name="Picture 1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87400" y="1079500"/>
                <a:ext cx="1270000" cy="1270000"/>
              </a:xfrm>
              <a:prstGeom prst="rect">
                <a:avLst/>
              </a:prstGeom>
            </p:spPr>
          </p:pic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73300" y="1079500"/>
                <a:ext cx="1270000" cy="1270000"/>
              </a:xfrm>
              <a:prstGeom prst="rect">
                <a:avLst/>
              </a:prstGeom>
            </p:spPr>
          </p:pic>
        </p:grpSp>
      </p:grpSp>
      <p:sp>
        <p:nvSpPr>
          <p:cNvPr id="5" name="Rectangle 4"/>
          <p:cNvSpPr/>
          <p:nvPr/>
        </p:nvSpPr>
        <p:spPr>
          <a:xfrm>
            <a:off x="4270951" y="176939"/>
            <a:ext cx="260680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পূর্বজ্ঞান যাচাই</a:t>
            </a:r>
            <a:endParaRPr lang="en-US" sz="4400" dirty="0"/>
          </a:p>
        </p:txBody>
      </p:sp>
      <p:grpSp>
        <p:nvGrpSpPr>
          <p:cNvPr id="6" name="Group 5"/>
          <p:cNvGrpSpPr/>
          <p:nvPr/>
        </p:nvGrpSpPr>
        <p:grpSpPr>
          <a:xfrm>
            <a:off x="6849564" y="1258958"/>
            <a:ext cx="3420471" cy="2240921"/>
            <a:chOff x="5991934" y="1078172"/>
            <a:chExt cx="3420471" cy="2240921"/>
          </a:xfrm>
        </p:grpSpPr>
        <p:sp>
          <p:nvSpPr>
            <p:cNvPr id="7" name="Right Arrow 6"/>
            <p:cNvSpPr/>
            <p:nvPr/>
          </p:nvSpPr>
          <p:spPr>
            <a:xfrm rot="10800000">
              <a:off x="5991934" y="1078172"/>
              <a:ext cx="3420471" cy="2240921"/>
            </a:xfrm>
            <a:prstGeom prst="rightArrow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Content Placeholder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4809" y="1654176"/>
              <a:ext cx="1337481" cy="1108833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1480861" y="3749658"/>
            <a:ext cx="104070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বাম পাশের তীরে ২টি কলম ও ডান পাশের তীরে ১টি কলম আছে। একসাথে কয়টি কলম হবে?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3817012" y="4192203"/>
            <a:ext cx="5734713" cy="2362084"/>
            <a:chOff x="2825087" y="4161547"/>
            <a:chExt cx="5734713" cy="2362084"/>
          </a:xfrm>
        </p:grpSpPr>
        <p:sp>
          <p:nvSpPr>
            <p:cNvPr id="12" name="Right Arrow 11"/>
            <p:cNvSpPr/>
            <p:nvPr/>
          </p:nvSpPr>
          <p:spPr>
            <a:xfrm>
              <a:off x="2825087" y="4161547"/>
              <a:ext cx="5734713" cy="2362084"/>
            </a:xfrm>
            <a:prstGeom prst="rightArrow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7771" y="4768803"/>
              <a:ext cx="1223180" cy="1155700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72779" y="4768803"/>
              <a:ext cx="1223180" cy="1155700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8445" y="4768803"/>
              <a:ext cx="1223180" cy="11557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70675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পাঠ ঘোষণা 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আজ আমরা তাহলে কী শিখতে যাচ্ছি বলোতো। </a:t>
            </a:r>
            <a:endParaRPr lang="bn-BD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endParaRPr lang="bn-BD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হ্যাঁ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আজ আমরা মজার খেলা করব এবং শিখব কীভাবে জিনিসপত্র 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একত্রে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একসাথে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একসঙ্গে 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করতে হয় 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আর্থাৎ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যোগ করতে হয়।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51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25086" y="1610436"/>
            <a:ext cx="671469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ধাপঃ উপস্থাপন</a:t>
            </a:r>
          </a:p>
          <a:p>
            <a:pPr algn="ctr"/>
            <a:endParaRPr lang="bn-BD" sz="5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সময়ঃ ২</a:t>
            </a:r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5</a:t>
            </a:r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মিনিট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6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41523" y="1342108"/>
            <a:ext cx="32191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তোমার কাছে ৩টি লাল বল আছে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182941" y="282770"/>
            <a:ext cx="199926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বাস্তব পর্যায়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085445" y="1774921"/>
            <a:ext cx="3956897" cy="1502854"/>
            <a:chOff x="860763" y="1690688"/>
            <a:chExt cx="4786129" cy="1832035"/>
          </a:xfrm>
        </p:grpSpPr>
        <p:pic>
          <p:nvPicPr>
            <p:cNvPr id="5" name="Content Placeholder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0763" y="1690688"/>
              <a:ext cx="1803139" cy="1803139"/>
            </a:xfrm>
            <a:prstGeom prst="rect">
              <a:avLst/>
            </a:prstGeom>
          </p:spPr>
        </p:pic>
        <p:grpSp>
          <p:nvGrpSpPr>
            <p:cNvPr id="6" name="Group 5"/>
            <p:cNvGrpSpPr/>
            <p:nvPr/>
          </p:nvGrpSpPr>
          <p:grpSpPr>
            <a:xfrm>
              <a:off x="2326262" y="1705136"/>
              <a:ext cx="3320630" cy="1817587"/>
              <a:chOff x="2326262" y="1705136"/>
              <a:chExt cx="3320630" cy="1817587"/>
            </a:xfrm>
          </p:grpSpPr>
          <p:pic>
            <p:nvPicPr>
              <p:cNvPr id="7" name="Content Placeholder 3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43753" y="1719584"/>
                <a:ext cx="1803139" cy="1803139"/>
              </a:xfrm>
              <a:prstGeom prst="rect">
                <a:avLst/>
              </a:prstGeom>
            </p:spPr>
          </p:pic>
          <p:pic>
            <p:nvPicPr>
              <p:cNvPr id="8" name="Content Placeholder 3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26262" y="1705136"/>
                <a:ext cx="1803139" cy="1803139"/>
              </a:xfrm>
              <a:prstGeom prst="rect">
                <a:avLst/>
              </a:prstGeom>
            </p:spPr>
          </p:pic>
        </p:grpSp>
      </p:grpSp>
      <p:sp>
        <p:nvSpPr>
          <p:cNvPr id="9" name="Rectangle 8"/>
          <p:cNvSpPr/>
          <p:nvPr/>
        </p:nvSpPr>
        <p:spPr>
          <a:xfrm>
            <a:off x="6958293" y="1399172"/>
            <a:ext cx="34195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আমি তোমাকে ২টি নীল বল দিলাম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7182206" y="1728172"/>
            <a:ext cx="3316125" cy="1552433"/>
            <a:chOff x="7758242" y="1457875"/>
            <a:chExt cx="3714951" cy="2052835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58242" y="1457875"/>
              <a:ext cx="2050400" cy="2050400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22793" y="1460310"/>
              <a:ext cx="2050400" cy="2050400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/>
        </p:nvSpPr>
        <p:spPr>
          <a:xfrm>
            <a:off x="3851098" y="3962675"/>
            <a:ext cx="40879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এখন তোমার কাছে মোট কয়টি বল হলো?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007183" y="6007109"/>
            <a:ext cx="3754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এখন তোমার কাছে মোট ৫টি বল হলো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738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102 -0.02338 L 0.08125 0.37477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5" y="199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7396 0.07268 L 0.01966 0.35254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721" y="13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3" grpId="0"/>
      <p:bldP spid="14" grpId="0"/>
    </p:bld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320</TotalTime>
  <Words>401</Words>
  <Application>Microsoft Office PowerPoint</Application>
  <PresentationFormat>Widescreen</PresentationFormat>
  <Paragraphs>98</Paragraphs>
  <Slides>18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Arial</vt:lpstr>
      <vt:lpstr>Calibri</vt:lpstr>
      <vt:lpstr>Century Gothic</vt:lpstr>
      <vt:lpstr>Nikosh</vt:lpstr>
      <vt:lpstr>NikoshBAN</vt:lpstr>
      <vt:lpstr>Vrinda</vt:lpstr>
      <vt:lpstr>Wingdings</vt:lpstr>
      <vt:lpstr>Wingdings 3</vt:lpstr>
      <vt:lpstr>Wisp</vt:lpstr>
      <vt:lpstr>PowerPoint Presentation</vt:lpstr>
      <vt:lpstr>শিক্ষক পরিচিতি</vt:lpstr>
      <vt:lpstr>পাঠ পরিচিতি</vt:lpstr>
      <vt:lpstr>শিখনফল</vt:lpstr>
      <vt:lpstr>PowerPoint Presentation</vt:lpstr>
      <vt:lpstr>PowerPoint Presentation</vt:lpstr>
      <vt:lpstr>পাঠ ঘোষণা </vt:lpstr>
      <vt:lpstr>PowerPoint Presentation</vt:lpstr>
      <vt:lpstr>PowerPoint Presentation</vt:lpstr>
      <vt:lpstr>PowerPoint Presentation</vt:lpstr>
      <vt:lpstr>PowerPoint Presentation</vt:lpstr>
      <vt:lpstr>পাঠ্য বইয়ের ৩০নং পৃষ্ঠা খুলে ছবিটি ভালোভাবে দেখতে বলব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47</cp:revision>
  <dcterms:created xsi:type="dcterms:W3CDTF">2025-08-25T15:45:58Z</dcterms:created>
  <dcterms:modified xsi:type="dcterms:W3CDTF">2026-08-24T08:53:54Z</dcterms:modified>
</cp:coreProperties>
</file>