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9" r:id="rId2"/>
    <p:sldId id="263" r:id="rId3"/>
    <p:sldId id="264" r:id="rId4"/>
    <p:sldId id="265" r:id="rId5"/>
    <p:sldId id="257" r:id="rId6"/>
    <p:sldId id="274" r:id="rId7"/>
    <p:sldId id="269" r:id="rId8"/>
    <p:sldId id="267" r:id="rId9"/>
    <p:sldId id="273" r:id="rId10"/>
    <p:sldId id="280" r:id="rId11"/>
    <p:sldId id="282" r:id="rId12"/>
    <p:sldId id="266" r:id="rId13"/>
    <p:sldId id="283" r:id="rId14"/>
    <p:sldId id="281" r:id="rId15"/>
    <p:sldId id="272" r:id="rId16"/>
    <p:sldId id="276" r:id="rId17"/>
    <p:sldId id="284" r:id="rId18"/>
    <p:sldId id="26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45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026" y="78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272A9-65C6-4266-806F-671622CAFCB2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8DD06-116F-4A64-B796-FC955510A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6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8DD06-116F-4A64-B796-FC955510A6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60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8DD06-116F-4A64-B796-FC955510A6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52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8DD06-116F-4A64-B796-FC955510A6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907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8DD06-116F-4A64-B796-FC955510A6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81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2353-AB93-0E39-6044-BE3316ACC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D6A4A-510A-4DAB-58CF-1110FBD2B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3FAD3-57E2-28EB-DA81-1D3BAE1C3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ADCD-D6B7-F70F-1F62-565A9E646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2B5F9-CA07-8B80-E02C-C0A04DAD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6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F6B92-DBA3-CFCA-84CC-FBE32030E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3A6CD2-5F07-1B60-9A31-49BDFCA80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48C44-05C9-601C-E95E-A1DC2B070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87024-DD35-CE8A-FD7A-2439584BA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8F0B4-E4EA-DBA9-2ED7-EFD4E5CD7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54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12B46-263E-90EF-A672-58C8789F5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F815AF-7155-0A3D-102F-0C4F54A7E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71832-0D37-56F2-FA4F-5F4CDB0E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D5DA6-6E5E-684A-175C-B7073F89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8DA62-D4B2-30EB-73DB-2A78F6C64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0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F3685-5A44-BBBE-99C1-C34B360F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998BC-B3F8-7F72-44BF-D415463EE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BE9C5-69A2-D0B2-71FE-C393421A2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4BDBB-23D4-BCB4-645F-6628F7C71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3E713-D0E1-6F6D-E1AC-418A9ED3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4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59CB5-FB8C-8315-8052-C16BBF68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8D3FC-6F2C-A8E3-C998-6EDBF2A85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644CE-A47C-C3FA-CC6C-FFABFD55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B033D-F15B-ACCC-19BE-50D5FAD6E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1AB4E-EFC6-0AD0-1CCE-86459322C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0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D82E4-3F1F-6E6B-364D-A073E65E6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17F04-B4A5-DA72-70AE-2AF3C7E1D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C1BC4-7193-3EB0-7160-8A922F3FF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9DEF20-7B43-340E-9144-28CA9A0F6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52AAB-A465-BB37-89D5-AFABA7E68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EEEFC-A437-AD6E-F808-EF406C18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7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BF5CA-F41A-3605-843C-CA741BDE7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1FFA1-B8B0-3A17-F685-4BD0BF045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E48CE-3B30-9A4E-EF70-5879D46E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C4E90-0528-6D5A-C2E8-1424FFB8D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0B4CFF-8E03-680A-9A1A-1953BBE799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CA5C92-5D48-1B78-5FF1-48AADFF48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83EBC-02D1-93B2-0EF9-1BD725E39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2AB0B3-17DA-BC1B-6DC7-7211B788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1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08B73-4976-7BA3-BD14-03D99F079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569525-21E4-C60D-C261-8984F4B52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E8DAD0-06C0-BAD1-47C0-8E2F114D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3BEA8C-A274-54AB-6C81-F278A66E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8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9022DF-4540-FD0A-0B36-77EE53C4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909940-FDF4-2288-DCD3-170BBE3A7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5C2F8-87F8-1405-F428-456C7904F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7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B8E69-C94B-CBCC-DF5F-45618064A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994FA-0BA7-94AE-4B95-7822C9C76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85B578-9C94-74EA-9840-E5DE33C78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A04D-FCE4-5E74-BF16-CAFAC61B4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083CC-0E41-1456-6180-B0B10DE9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AB72-BA1C-E9C0-A209-8E0547F6A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5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EBEA-5094-DDEE-7E2B-E2B94BA21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361EC-87C2-239B-50B0-88839AF46F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2FB57-DC66-ACA4-DBEC-E17EED983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D05F35-7165-80E8-6A8A-B2C6440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B6FA9-8DE7-4767-715A-6F75B1BFD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04E36-D298-0A5C-BB21-772942F3C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E7C6-981D-4A21-9013-817C065B4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4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6C27E-8163-7DBE-032D-087B28FD6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BE452D-9FC9-4C32-9C5C-862C0BC13718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C06E9-A6E6-1047-A22E-4B415735C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dirty="0" err="1"/>
              <a:t>তাহমিনা</a:t>
            </a:r>
            <a:r>
              <a:rPr lang="en-US" dirty="0"/>
              <a:t> </a:t>
            </a:r>
            <a:r>
              <a:rPr lang="en-US" dirty="0" err="1"/>
              <a:t>আক্তার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50707-4C3B-5186-9D9A-2D3C6DB33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১</a:t>
            </a:r>
            <a:fld id="{A4D5E7C6-981D-4A21-9013-817C065B4A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33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34BF8-CFB0-518B-9269-5BDD1F8302D2}"/>
              </a:ext>
            </a:extLst>
          </p:cNvPr>
          <p:cNvSpPr txBox="1"/>
          <p:nvPr/>
        </p:nvSpPr>
        <p:spPr>
          <a:xfrm>
            <a:off x="2573970" y="1410314"/>
            <a:ext cx="7044059" cy="21827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CF2793-2FE8-0410-3426-57E1E14BE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225" y="3593076"/>
            <a:ext cx="24955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9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E5B3D9-1493-5111-E17D-D1BC8E967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91" y="26199"/>
            <a:ext cx="10222486" cy="30017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D33B9B-5C29-65C0-8B87-E6EBD516994E}"/>
              </a:ext>
            </a:extLst>
          </p:cNvPr>
          <p:cNvSpPr txBox="1"/>
          <p:nvPr/>
        </p:nvSpPr>
        <p:spPr>
          <a:xfrm>
            <a:off x="5180909" y="203635"/>
            <a:ext cx="5235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প্রশ্নোত্তরের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5A7E8F-8F61-8E46-94DB-0E4F215DF353}"/>
              </a:ext>
            </a:extLst>
          </p:cNvPr>
          <p:cNvSpPr txBox="1"/>
          <p:nvPr/>
        </p:nvSpPr>
        <p:spPr>
          <a:xfrm>
            <a:off x="4909785" y="953890"/>
            <a:ext cx="6468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গ্লাসের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একসাথে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মিলি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করব</a:t>
            </a:r>
            <a:r>
              <a:rPr lang="en-US" sz="36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6E69D7B-527E-35C3-3BC0-D2618D7165C6}"/>
                  </a:ext>
                </a:extLst>
              </p:cNvPr>
              <p:cNvSpPr txBox="1"/>
              <p:nvPr/>
            </p:nvSpPr>
            <p:spPr>
              <a:xfrm>
                <a:off x="216232" y="4470474"/>
                <a:ext cx="7582516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৩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গ্লাসের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শরবত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একসাথে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করলে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মোট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শরবত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হবে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</a:t>
                </a:r>
                <a:r>
                  <a:rPr lang="en-US" sz="360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১০০+৮০+১৫০=৩৩০ </a:t>
                </a:r>
                <a:r>
                  <a:rPr lang="en-US" sz="3600" dirty="0" err="1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মিলি</a:t>
                </a:r>
                <a:endParaRPr lang="en-US" sz="3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সুতরাং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প্রতি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গ্লাসে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রাখা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শরবতের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পরিমান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হবে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</a:t>
                </a:r>
                <a:r>
                  <a:rPr lang="en-US" sz="3600" dirty="0">
                    <a:solidFill>
                      <a:srgbClr val="FFC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৩৩০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36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৩=১১০ মিলি</m:t>
                    </m:r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6E69D7B-527E-35C3-3BC0-D2618D716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32" y="4470474"/>
                <a:ext cx="7582516" cy="2862322"/>
              </a:xfrm>
              <a:prstGeom prst="rect">
                <a:avLst/>
              </a:prstGeom>
              <a:blipFill>
                <a:blip r:embed="rId3"/>
                <a:stretch>
                  <a:fillRect l="-2412" t="-3191" r="-1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24B98BB-9AD7-5205-2EB7-F5926A3DA879}"/>
              </a:ext>
            </a:extLst>
          </p:cNvPr>
          <p:cNvSpPr txBox="1"/>
          <p:nvPr/>
        </p:nvSpPr>
        <p:spPr>
          <a:xfrm>
            <a:off x="7872687" y="5707525"/>
            <a:ext cx="14745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১০০+৮০+১৫০ 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9E8974-9DF1-FD0A-0DAD-2CD6B8881885}"/>
              </a:ext>
            </a:extLst>
          </p:cNvPr>
          <p:cNvSpPr txBox="1"/>
          <p:nvPr/>
        </p:nvSpPr>
        <p:spPr>
          <a:xfrm>
            <a:off x="9717513" y="6010465"/>
            <a:ext cx="77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৩৩০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7DAB09-BD18-69BF-7CE8-4CEEA5BA9056}"/>
              </a:ext>
            </a:extLst>
          </p:cNvPr>
          <p:cNvSpPr txBox="1"/>
          <p:nvPr/>
        </p:nvSpPr>
        <p:spPr>
          <a:xfrm>
            <a:off x="11661552" y="5953065"/>
            <a:ext cx="77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১১০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1B3E78-1792-0E52-A822-AFE0FE0A0044}"/>
              </a:ext>
            </a:extLst>
          </p:cNvPr>
          <p:cNvSpPr txBox="1"/>
          <p:nvPr/>
        </p:nvSpPr>
        <p:spPr>
          <a:xfrm>
            <a:off x="10664526" y="5959942"/>
            <a:ext cx="77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১১০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861748-0C03-96E5-41CB-D6F8ABCC9CEE}"/>
              </a:ext>
            </a:extLst>
          </p:cNvPr>
          <p:cNvSpPr txBox="1"/>
          <p:nvPr/>
        </p:nvSpPr>
        <p:spPr>
          <a:xfrm>
            <a:off x="11211147" y="5953065"/>
            <a:ext cx="77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১১০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2F1DDC-97F5-3DEA-4BD7-85FAD843581E}"/>
              </a:ext>
            </a:extLst>
          </p:cNvPr>
          <p:cNvGrpSpPr/>
          <p:nvPr/>
        </p:nvGrpSpPr>
        <p:grpSpPr>
          <a:xfrm>
            <a:off x="10843315" y="4234219"/>
            <a:ext cx="1095106" cy="1576444"/>
            <a:chOff x="10843315" y="4234219"/>
            <a:chExt cx="1095106" cy="157644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4F0C569-A5A6-6760-EB28-A32642DB8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8451" t="5156" r="3032" b="14293"/>
            <a:stretch>
              <a:fillRect/>
            </a:stretch>
          </p:blipFill>
          <p:spPr>
            <a:xfrm>
              <a:off x="10843315" y="4259282"/>
              <a:ext cx="333019" cy="155138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8D33B3B-227F-9087-FD0D-ADDB52C5C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8451" t="5156" r="3032" b="14293"/>
            <a:stretch>
              <a:fillRect/>
            </a:stretch>
          </p:blipFill>
          <p:spPr>
            <a:xfrm>
              <a:off x="11605401" y="4234219"/>
              <a:ext cx="333020" cy="1551386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ABEA4C1-3762-B065-7D27-9F1F3B2C4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8451" t="5156" r="3032" b="14293"/>
            <a:stretch>
              <a:fillRect/>
            </a:stretch>
          </p:blipFill>
          <p:spPr>
            <a:xfrm>
              <a:off x="11274456" y="4253048"/>
              <a:ext cx="333019" cy="1551381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9578BA1-FAED-3347-4BC3-A47D2FE2E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8916" y="4326072"/>
            <a:ext cx="1377815" cy="16338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BCCE5E-F45A-2ACA-8B23-5345F1F773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7888" y="4328867"/>
            <a:ext cx="1383912" cy="16338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34D841-B725-6044-5C8C-1481F755DF20}"/>
              </a:ext>
            </a:extLst>
          </p:cNvPr>
          <p:cNvSpPr txBox="1"/>
          <p:nvPr/>
        </p:nvSpPr>
        <p:spPr>
          <a:xfrm>
            <a:off x="1511550" y="3322349"/>
            <a:ext cx="719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করব,তারপর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668DB7-5F04-D813-6994-F46E1A61085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8159" t="13113"/>
          <a:stretch>
            <a:fillRect/>
          </a:stretch>
        </p:blipFill>
        <p:spPr>
          <a:xfrm>
            <a:off x="8733940" y="3099055"/>
            <a:ext cx="1131831" cy="146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7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  <p:bldP spid="13" grpId="0"/>
      <p:bldP spid="14" grpId="0"/>
      <p:bldP spid="1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30E251-EF47-1870-AB3A-2D617D90623C}"/>
              </a:ext>
            </a:extLst>
          </p:cNvPr>
          <p:cNvSpPr txBox="1"/>
          <p:nvPr/>
        </p:nvSpPr>
        <p:spPr>
          <a:xfrm>
            <a:off x="6269356" y="590292"/>
            <a:ext cx="2078232" cy="33885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3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প্রশ্নোত্তর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AFF64-AC7C-55AD-EDC5-5FE4B8D9B33B}"/>
              </a:ext>
            </a:extLst>
          </p:cNvPr>
          <p:cNvSpPr txBox="1"/>
          <p:nvPr/>
        </p:nvSpPr>
        <p:spPr>
          <a:xfrm>
            <a:off x="4632930" y="1741607"/>
            <a:ext cx="4702800" cy="11244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C86F7C-6A1B-0351-61DB-08144384B0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05" r="1" b="1"/>
          <a:stretch>
            <a:fillRect/>
          </a:stretch>
        </p:blipFill>
        <p:spPr>
          <a:xfrm>
            <a:off x="997394" y="1120067"/>
            <a:ext cx="3303619" cy="45376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6AF271-36D7-4866-444D-F806B3C4F095}"/>
              </a:ext>
            </a:extLst>
          </p:cNvPr>
          <p:cNvSpPr txBox="1"/>
          <p:nvPr/>
        </p:nvSpPr>
        <p:spPr>
          <a:xfrm>
            <a:off x="6110749" y="3631812"/>
            <a:ext cx="3923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জ্বি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ম্যাডাম।সমান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E2A010-A605-3D57-9142-6A9665F290F7}"/>
              </a:ext>
            </a:extLst>
          </p:cNvPr>
          <p:cNvSpPr txBox="1"/>
          <p:nvPr/>
        </p:nvSpPr>
        <p:spPr>
          <a:xfrm>
            <a:off x="3823259" y="5043948"/>
            <a:ext cx="6322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দেখলাম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১১০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B8C8A8-372E-CFC2-925A-DE3FCCFFB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13" y="1149086"/>
            <a:ext cx="1822348" cy="18223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0B54A1-522B-5022-5464-B449972E1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400" y="4584182"/>
            <a:ext cx="1822348" cy="182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8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4A402C-4A90-094F-6363-77D70DB79F1C}"/>
              </a:ext>
            </a:extLst>
          </p:cNvPr>
          <p:cNvSpPr txBox="1"/>
          <p:nvPr/>
        </p:nvSpPr>
        <p:spPr>
          <a:xfrm>
            <a:off x="4135902" y="815926"/>
            <a:ext cx="5669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40ACF-CE19-7EDA-CC65-3DF33E500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812" y="352934"/>
            <a:ext cx="2697410" cy="17991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41FA32-FA34-8FCE-5379-B8AE2EB4A6A2}"/>
              </a:ext>
            </a:extLst>
          </p:cNvPr>
          <p:cNvSpPr txBox="1"/>
          <p:nvPr/>
        </p:nvSpPr>
        <p:spPr>
          <a:xfrm>
            <a:off x="4807444" y="97074"/>
            <a:ext cx="2163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D9935-769F-2F2F-3EDE-A39586914025}"/>
              </a:ext>
            </a:extLst>
          </p:cNvPr>
          <p:cNvSpPr txBox="1"/>
          <p:nvPr/>
        </p:nvSpPr>
        <p:spPr>
          <a:xfrm>
            <a:off x="2346037" y="652330"/>
            <a:ext cx="6169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১০৮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BC90F6-D218-94D2-F8B9-9A6E325414BF}"/>
              </a:ext>
            </a:extLst>
          </p:cNvPr>
          <p:cNvSpPr txBox="1"/>
          <p:nvPr/>
        </p:nvSpPr>
        <p:spPr>
          <a:xfrm>
            <a:off x="2026647" y="4927647"/>
            <a:ext cx="8037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এরকম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491947-B0FB-D0F2-18BA-3371595A89DE}"/>
              </a:ext>
            </a:extLst>
          </p:cNvPr>
          <p:cNvSpPr txBox="1"/>
          <p:nvPr/>
        </p:nvSpPr>
        <p:spPr>
          <a:xfrm>
            <a:off x="2047993" y="5526328"/>
            <a:ext cx="8925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D37498-FEA5-B899-C0CC-2AFFF2D58E00}"/>
              </a:ext>
            </a:extLst>
          </p:cNvPr>
          <p:cNvSpPr txBox="1"/>
          <p:nvPr/>
        </p:nvSpPr>
        <p:spPr>
          <a:xfrm>
            <a:off x="1997631" y="6042074"/>
            <a:ext cx="7782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C91F21A-7E95-8CFE-6A46-0DAE705C9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117" y="1706231"/>
            <a:ext cx="2485966" cy="313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6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317E6F-8573-1169-A7EF-9DEBFA095B7F}"/>
              </a:ext>
            </a:extLst>
          </p:cNvPr>
          <p:cNvSpPr txBox="1"/>
          <p:nvPr/>
        </p:nvSpPr>
        <p:spPr>
          <a:xfrm>
            <a:off x="1952932" y="398206"/>
            <a:ext cx="7382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সহপাঠীর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43B8C9B-F5EB-1737-F286-D83B9AD7E15E}"/>
                  </a:ext>
                </a:extLst>
              </p:cNvPr>
              <p:cNvSpPr txBox="1"/>
              <p:nvPr/>
            </p:nvSpPr>
            <p:spPr>
              <a:xfrm>
                <a:off x="1769808" y="2241754"/>
                <a:ext cx="9453715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সমাধানঃঐ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মোট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তাপমাত্রা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=(২৩.৪+২৮.৭+৩২.১+৩৩.৫+৩৩.৪+৩২.৬+৩২.৩+৩১.১+৩২.৪+৩২.৭+২৯.৭+২৫.০)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সে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=৩৬৬.৯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সে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ঐ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গড়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তাপমাত্রা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=৩৬৬.৯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১২=৩০.৫৭৫ সে</m:t>
                    </m:r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অর্থা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ৎ ঐ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গড়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তাপমাত্রা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=৩০.৫৭৫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সে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43B8C9B-F5EB-1737-F286-D83B9AD7E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808" y="2241754"/>
                <a:ext cx="9453715" cy="3416320"/>
              </a:xfrm>
              <a:prstGeom prst="rect">
                <a:avLst/>
              </a:prstGeom>
              <a:blipFill>
                <a:blip r:embed="rId2"/>
                <a:stretch>
                  <a:fillRect l="-1934" t="-2857" r="-516" b="-5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8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DBC613-E8A9-A094-5CC4-9365D1505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4" t="18191" r="43478" b="11914"/>
          <a:stretch>
            <a:fillRect/>
          </a:stretch>
        </p:blipFill>
        <p:spPr>
          <a:xfrm>
            <a:off x="4348316" y="1771158"/>
            <a:ext cx="3495367" cy="4252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8A3A66-300D-88D5-F9EB-9D192402DA26}"/>
              </a:ext>
            </a:extLst>
          </p:cNvPr>
          <p:cNvSpPr txBox="1"/>
          <p:nvPr/>
        </p:nvSpPr>
        <p:spPr>
          <a:xfrm>
            <a:off x="2841520" y="570829"/>
            <a:ext cx="7678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১০৯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81004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011E9C-A5D2-2C99-8CB8-0C1169597BA3}"/>
              </a:ext>
            </a:extLst>
          </p:cNvPr>
          <p:cNvSpPr txBox="1"/>
          <p:nvPr/>
        </p:nvSpPr>
        <p:spPr>
          <a:xfrm>
            <a:off x="4905527" y="74005"/>
            <a:ext cx="1985196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4CE716-E0EE-EDEC-66D3-95EFE066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06" r="6309" b="55033"/>
          <a:stretch>
            <a:fillRect/>
          </a:stretch>
        </p:blipFill>
        <p:spPr>
          <a:xfrm>
            <a:off x="138242" y="1473610"/>
            <a:ext cx="5198214" cy="33478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175646-03A3-4E29-1018-AFDDCF9CEAFB}"/>
                  </a:ext>
                </a:extLst>
              </p:cNvPr>
              <p:cNvSpPr txBox="1"/>
              <p:nvPr/>
            </p:nvSpPr>
            <p:spPr>
              <a:xfrm>
                <a:off x="5336456" y="1659285"/>
                <a:ext cx="6963698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সমাধানঃমোট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শিক্ষার্থী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৩০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জন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আমাদের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বয়সীর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গড়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১০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আমাদের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মোট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বয়স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হবে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১০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৩০=৩০০বছর</m:t>
                    </m:r>
                  </m:oMath>
                </a14:m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শফিক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স্যার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সহ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৩১+১=৩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জন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শফিক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স্রারশ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আমাদের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গড়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বয়স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১১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algn="l"/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৩১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জনের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মোট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বয়স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৩১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১১=৩৪১ বছর</m:t>
                    </m:r>
                  </m:oMath>
                </a14:m>
                <a:endParaRPr lang="en-US" sz="3200" b="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সুতরাং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শফিক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স্যারের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বয়স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হবে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৩৪১-৩০০=৪১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বছর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175646-03A3-4E29-1018-AFDDCF9CE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6456" y="1659285"/>
                <a:ext cx="6963698" cy="3539430"/>
              </a:xfrm>
              <a:prstGeom prst="rect">
                <a:avLst/>
              </a:prstGeom>
              <a:blipFill>
                <a:blip r:embed="rId3"/>
                <a:stretch>
                  <a:fillRect l="-2187" t="-2238" b="-4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484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5FF9E-BA4A-7436-9624-EE6E0EAF8294}"/>
              </a:ext>
            </a:extLst>
          </p:cNvPr>
          <p:cNvSpPr txBox="1"/>
          <p:nvPr/>
        </p:nvSpPr>
        <p:spPr>
          <a:xfrm>
            <a:off x="3657600" y="457201"/>
            <a:ext cx="4336025" cy="646331"/>
          </a:xfrm>
          <a:prstGeom prst="rect">
            <a:avLst/>
          </a:prstGeom>
          <a:solidFill>
            <a:schemeClr val="accent2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755883-A018-46B0-B11E-B25023AC0C8E}"/>
              </a:ext>
            </a:extLst>
          </p:cNvPr>
          <p:cNvSpPr txBox="1"/>
          <p:nvPr/>
        </p:nvSpPr>
        <p:spPr>
          <a:xfrm>
            <a:off x="1209367" y="1460090"/>
            <a:ext cx="9468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১)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সীমার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নম্বর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৮৭,৮৮,৮৫,৯০,ও ৭৫।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নম্বর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90E7E8-2507-C476-7E6D-74F1E291EA95}"/>
                  </a:ext>
                </a:extLst>
              </p:cNvPr>
              <p:cNvSpPr txBox="1"/>
              <p:nvPr/>
            </p:nvSpPr>
            <p:spPr>
              <a:xfrm>
                <a:off x="988142" y="3429000"/>
                <a:ext cx="1076632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সমাধানঃ</a:t>
                </a:r>
              </a:p>
              <a:p>
                <a:pPr algn="l"/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সীমা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৫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টি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বিষয়ে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মোট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পেয়েছে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 ৮৭+৮৮+৮৫+৯০+৭৫)=৪২৫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নম্বর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∴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সে গড়ে প্রতি বিষয়ে পেল=৪২৫÷৫=৮৫ নম্বর</m:t>
                      </m:r>
                    </m:oMath>
                  </m:oMathPara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l"/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অতএব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,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সীমা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প্রতি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বিষয়ে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গড়ে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৮৫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নম্বর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পেয়েছে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90E7E8-2507-C476-7E6D-74F1E291E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142" y="3429000"/>
                <a:ext cx="10766323" cy="2308324"/>
              </a:xfrm>
              <a:prstGeom prst="rect">
                <a:avLst/>
              </a:prstGeom>
              <a:blipFill>
                <a:blip r:embed="rId2"/>
                <a:stretch>
                  <a:fillRect l="-1699" t="-4233" b="-8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46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67CCE9-49BF-FBAB-2718-F955DC39C6B7}"/>
              </a:ext>
            </a:extLst>
          </p:cNvPr>
          <p:cNvSpPr txBox="1"/>
          <p:nvPr/>
        </p:nvSpPr>
        <p:spPr>
          <a:xfrm>
            <a:off x="4955458" y="368710"/>
            <a:ext cx="233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37F7DA-58F0-3AE3-12E8-AC612397C300}"/>
              </a:ext>
            </a:extLst>
          </p:cNvPr>
          <p:cNvSpPr txBox="1"/>
          <p:nvPr/>
        </p:nvSpPr>
        <p:spPr>
          <a:xfrm>
            <a:off x="1769806" y="1015041"/>
            <a:ext cx="89670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প্রশ্নঃনিচে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২০২৪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ঢাকা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শহরের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সর্বোচ্চ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হলো।তালিকাটি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ঐ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ঢাকা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শহরের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116278B-9F5A-FF50-C2E6-88A7A95A99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272714"/>
              </p:ext>
            </p:extLst>
          </p:nvPr>
        </p:nvGraphicFramePr>
        <p:xfrm>
          <a:off x="796412" y="3390900"/>
          <a:ext cx="10781069" cy="24520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29313">
                  <a:extLst>
                    <a:ext uri="{9D8B030D-6E8A-4147-A177-3AD203B41FA5}">
                      <a16:colId xmlns:a16="http://schemas.microsoft.com/office/drawing/2014/main" val="4097223053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1413585277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845337336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4017540053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1359600230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1734660819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2955589791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3899507113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2127801986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3339148389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3473572071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1963047282"/>
                    </a:ext>
                  </a:extLst>
                </a:gridCol>
                <a:gridCol w="829313">
                  <a:extLst>
                    <a:ext uri="{9D8B030D-6E8A-4147-A177-3AD203B41FA5}">
                      <a16:colId xmlns:a16="http://schemas.microsoft.com/office/drawing/2014/main" val="2596786035"/>
                    </a:ext>
                  </a:extLst>
                </a:gridCol>
              </a:tblGrid>
              <a:tr h="122603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মাস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জানুয়ারি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ফেব্রুয়ারি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মার্চ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এপ্রিল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জুন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জুলাই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আগস্ট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সেপ্টেম্বর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অক্টোবর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নভেম্বর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ডিসেম্বর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242676"/>
                  </a:ext>
                </a:extLst>
              </a:tr>
              <a:tr h="122603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তাপমাত্র</a:t>
                      </a:r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</a:t>
                      </a:r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</a:t>
                      </a:r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২৩.৪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২৮.৭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৩২.১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৩৩.৫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৩৩.৪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৩২.৬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৩২.৩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৩১.১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৩২.৪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৩২.৭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২৯.৭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২৫.০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083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95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865440-A621-BBAF-9D39-024ABE007045}"/>
              </a:ext>
            </a:extLst>
          </p:cNvPr>
          <p:cNvSpPr txBox="1"/>
          <p:nvPr/>
        </p:nvSpPr>
        <p:spPr>
          <a:xfrm>
            <a:off x="2610464" y="2644170"/>
            <a:ext cx="66810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i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i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i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9600" i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51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039642-4D54-894B-5E79-0AC05796C357}"/>
              </a:ext>
            </a:extLst>
          </p:cNvPr>
          <p:cNvSpPr txBox="1"/>
          <p:nvPr/>
        </p:nvSpPr>
        <p:spPr>
          <a:xfrm>
            <a:off x="5002315" y="656894"/>
            <a:ext cx="218736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95F89E-F667-2F9E-C7CE-0CAC91ED950D}"/>
              </a:ext>
            </a:extLst>
          </p:cNvPr>
          <p:cNvSpPr txBox="1"/>
          <p:nvPr/>
        </p:nvSpPr>
        <p:spPr>
          <a:xfrm>
            <a:off x="1225171" y="3690789"/>
            <a:ext cx="43195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তাহমিনা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উচাইল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হোসেনপুর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কুলাউড়া,মৌলভীবাজার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EBADA-97DD-C3D2-3419-314B4109FFD6}"/>
              </a:ext>
            </a:extLst>
          </p:cNvPr>
          <p:cNvSpPr txBox="1"/>
          <p:nvPr/>
        </p:nvSpPr>
        <p:spPr>
          <a:xfrm>
            <a:off x="7825184" y="3964242"/>
            <a:ext cx="35742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শ্রেণিঃ৫ম</a:t>
            </a:r>
          </a:p>
          <a:p>
            <a:pPr algn="l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অধ্যায়ঃ৭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পাঠঃ৭৬ </a:t>
            </a:r>
          </a:p>
          <a:p>
            <a:pPr algn="l"/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পৃষ্ঠাঃ১০৮-১০৯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885453-BC36-5A87-4F52-40A3AAB3D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983" y="1241669"/>
            <a:ext cx="2000116" cy="21492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2CD5C0-6E93-5336-7441-47725E4F7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903" y="1232656"/>
            <a:ext cx="2187369" cy="24581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1414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77D88B-667F-0CAD-72EE-8A312794D16C}"/>
              </a:ext>
            </a:extLst>
          </p:cNvPr>
          <p:cNvSpPr txBox="1"/>
          <p:nvPr/>
        </p:nvSpPr>
        <p:spPr>
          <a:xfrm>
            <a:off x="4290060" y="1055466"/>
            <a:ext cx="384048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481052-C6B3-8E36-FE82-B73012F9EB73}"/>
              </a:ext>
            </a:extLst>
          </p:cNvPr>
          <p:cNvSpPr txBox="1"/>
          <p:nvPr/>
        </p:nvSpPr>
        <p:spPr>
          <a:xfrm>
            <a:off x="2915793" y="1701797"/>
            <a:ext cx="75402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২.৯.২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২.৯.৩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75405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0C055D-6C9D-8EC4-38C1-D1C4A14B0806}"/>
              </a:ext>
            </a:extLst>
          </p:cNvPr>
          <p:cNvSpPr txBox="1"/>
          <p:nvPr/>
        </p:nvSpPr>
        <p:spPr>
          <a:xfrm>
            <a:off x="2227007" y="1430595"/>
            <a:ext cx="96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গতক্লাসে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শিখেছিলাম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?? 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96921A17-0709-44F0-BBF5-CA9318D0E8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86" t="12865" r="20688" b="3673"/>
          <a:stretch>
            <a:fillRect/>
          </a:stretch>
        </p:blipFill>
        <p:spPr>
          <a:xfrm>
            <a:off x="147485" y="1061885"/>
            <a:ext cx="1961535" cy="2632587"/>
          </a:xfrm>
          <a:prstGeom prst="ellipse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EB073951-536C-58AB-FA53-672AC8804D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78530" y="2711407"/>
            <a:ext cx="2379978" cy="2387781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DA3E8F24-19F9-5F12-EAA9-0B8D2883F5E9}"/>
              </a:ext>
            </a:extLst>
          </p:cNvPr>
          <p:cNvSpPr txBox="1"/>
          <p:nvPr/>
        </p:nvSpPr>
        <p:spPr>
          <a:xfrm>
            <a:off x="2227007" y="3213421"/>
            <a:ext cx="70497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গতক্লাসে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নির্ণয়,গড়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নির্নয়ের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সয়ামধান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শিখেছিলাম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97403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C00878-0DB9-1D24-9011-FDF31A44B885}"/>
              </a:ext>
            </a:extLst>
          </p:cNvPr>
          <p:cNvSpPr txBox="1"/>
          <p:nvPr/>
        </p:nvSpPr>
        <p:spPr>
          <a:xfrm>
            <a:off x="808062" y="3703027"/>
            <a:ext cx="359278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ABD9DA-83CA-1716-E3EF-784A5E8D81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115" t="17338" r="8053" b="59292"/>
          <a:stretch>
            <a:fillRect/>
          </a:stretch>
        </p:blipFill>
        <p:spPr>
          <a:xfrm>
            <a:off x="808062" y="2764172"/>
            <a:ext cx="3592782" cy="25240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1E1E4D-2905-02FA-7965-F561168CEE36}"/>
              </a:ext>
            </a:extLst>
          </p:cNvPr>
          <p:cNvSpPr txBox="1"/>
          <p:nvPr/>
        </p:nvSpPr>
        <p:spPr>
          <a:xfrm>
            <a:off x="4400844" y="1097837"/>
            <a:ext cx="569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……… </a:t>
            </a:r>
          </a:p>
        </p:txBody>
      </p:sp>
    </p:spTree>
    <p:extLst>
      <p:ext uri="{BB962C8B-B14F-4D97-AF65-F5344CB8AC3E}">
        <p14:creationId xmlns:p14="http://schemas.microsoft.com/office/powerpoint/2010/main" val="265284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0.34779 -0.0085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83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C5CAD53-1B2A-6DF0-F9DF-504B5D91D4B9}"/>
              </a:ext>
            </a:extLst>
          </p:cNvPr>
          <p:cNvSpPr txBox="1"/>
          <p:nvPr/>
        </p:nvSpPr>
        <p:spPr>
          <a:xfrm>
            <a:off x="1342103" y="523669"/>
            <a:ext cx="820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১০৭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অনুশীলনিটি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40B025-9200-18D1-C1E9-6D03090D2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02" y="2011557"/>
            <a:ext cx="8437595" cy="28348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4B0435-5E33-19EC-D112-8381EF791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01" y="2020672"/>
            <a:ext cx="8437595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1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BBC3AE-37CF-E0DD-1B55-1953A5C86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0" t="22592" r="9275" b="51159"/>
          <a:stretch>
            <a:fillRect/>
          </a:stretch>
        </p:blipFill>
        <p:spPr>
          <a:xfrm>
            <a:off x="3377381" y="1283756"/>
            <a:ext cx="5191432" cy="34799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BBF186-6EA8-2B13-36EE-39CF4970A455}"/>
              </a:ext>
            </a:extLst>
          </p:cNvPr>
          <p:cNvSpPr txBox="1"/>
          <p:nvPr/>
        </p:nvSpPr>
        <p:spPr>
          <a:xfrm>
            <a:off x="4291782" y="740664"/>
            <a:ext cx="4793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5F4C0D-E426-3A42-F9C8-E56DAA8A955A}"/>
              </a:ext>
            </a:extLst>
          </p:cNvPr>
          <p:cNvSpPr txBox="1"/>
          <p:nvPr/>
        </p:nvSpPr>
        <p:spPr>
          <a:xfrm>
            <a:off x="3097162" y="4763729"/>
            <a:ext cx="5471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11DC61-2825-F868-78C9-B892E638612E}"/>
              </a:ext>
            </a:extLst>
          </p:cNvPr>
          <p:cNvSpPr txBox="1"/>
          <p:nvPr/>
        </p:nvSpPr>
        <p:spPr>
          <a:xfrm>
            <a:off x="1002890" y="5574244"/>
            <a:ext cx="10810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3131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A3B509-89B5-FFCE-A817-7E6F261A9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4" t="24903" r="7900" b="37356"/>
          <a:stretch>
            <a:fillRect/>
          </a:stretch>
        </p:blipFill>
        <p:spPr>
          <a:xfrm>
            <a:off x="993684" y="1961536"/>
            <a:ext cx="9743141" cy="3700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4158CC-9760-DF1C-2E5B-69E84E14EB83}"/>
              </a:ext>
            </a:extLst>
          </p:cNvPr>
          <p:cNvSpPr txBox="1"/>
          <p:nvPr/>
        </p:nvSpPr>
        <p:spPr>
          <a:xfrm>
            <a:off x="1696063" y="634180"/>
            <a:ext cx="9335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রাফি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89F9C3-DDD7-EE0B-AECC-AE08956E15B9}"/>
              </a:ext>
            </a:extLst>
          </p:cNvPr>
          <p:cNvSpPr txBox="1"/>
          <p:nvPr/>
        </p:nvSpPr>
        <p:spPr>
          <a:xfrm>
            <a:off x="3121741" y="3067734"/>
            <a:ext cx="109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রাফি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4C21CA-3C69-825E-90F5-99A35E158968}"/>
              </a:ext>
            </a:extLst>
          </p:cNvPr>
          <p:cNvSpPr txBox="1"/>
          <p:nvPr/>
        </p:nvSpPr>
        <p:spPr>
          <a:xfrm>
            <a:off x="10275334" y="4483036"/>
            <a:ext cx="109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0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2582BC-60DA-05ED-9306-78D79E18CE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23" t="19039" r="67021" b="-1746"/>
          <a:stretch>
            <a:fillRect/>
          </a:stretch>
        </p:blipFill>
        <p:spPr>
          <a:xfrm>
            <a:off x="7561007" y="1956619"/>
            <a:ext cx="973394" cy="20205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9E90A1-EDB3-5EBA-27F8-350FF1FB3E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845" t="19039" r="40499" b="-8184"/>
          <a:stretch>
            <a:fillRect/>
          </a:stretch>
        </p:blipFill>
        <p:spPr>
          <a:xfrm>
            <a:off x="8850350" y="1929581"/>
            <a:ext cx="973394" cy="2177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A97DAB-FF4B-E9A9-78C4-7AC0D1CC6C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751" t="19039" r="11021" b="-1746"/>
          <a:stretch>
            <a:fillRect/>
          </a:stretch>
        </p:blipFill>
        <p:spPr>
          <a:xfrm>
            <a:off x="10097996" y="1929581"/>
            <a:ext cx="1140366" cy="20205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F851A5-8E1A-3529-A242-9148C029F54D}"/>
              </a:ext>
            </a:extLst>
          </p:cNvPr>
          <p:cNvSpPr txBox="1"/>
          <p:nvPr/>
        </p:nvSpPr>
        <p:spPr>
          <a:xfrm>
            <a:off x="437536" y="1956619"/>
            <a:ext cx="7123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রাখলাম,ক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মিলি,খ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গ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১৫০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আছে,এখন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গ্লাসের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শরবত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4657F4-784F-6977-07B1-C711D38B3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942" y="4670321"/>
            <a:ext cx="3738894" cy="17706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3809E4A-890C-BD81-E5EA-9AAA48E9B1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685" y="4441386"/>
            <a:ext cx="5181638" cy="16831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0C688D-E40C-AB7A-6504-32D574D8994E}"/>
              </a:ext>
            </a:extLst>
          </p:cNvPr>
          <p:cNvSpPr txBox="1"/>
          <p:nvPr/>
        </p:nvSpPr>
        <p:spPr>
          <a:xfrm>
            <a:off x="7580280" y="3893914"/>
            <a:ext cx="99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১০০মিলি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E4E50E-30D2-169B-D502-5B09443EAC34}"/>
              </a:ext>
            </a:extLst>
          </p:cNvPr>
          <p:cNvSpPr txBox="1"/>
          <p:nvPr/>
        </p:nvSpPr>
        <p:spPr>
          <a:xfrm>
            <a:off x="8869623" y="3952954"/>
            <a:ext cx="99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৮০মিলি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C61A32-61EF-F3DA-08E8-8C7B1A91D601}"/>
              </a:ext>
            </a:extLst>
          </p:cNvPr>
          <p:cNvSpPr txBox="1"/>
          <p:nvPr/>
        </p:nvSpPr>
        <p:spPr>
          <a:xfrm>
            <a:off x="10226184" y="3995692"/>
            <a:ext cx="99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১৫০মিলি</a:t>
            </a:r>
          </a:p>
        </p:txBody>
      </p:sp>
    </p:spTree>
    <p:extLst>
      <p:ext uri="{BB962C8B-B14F-4D97-AF65-F5344CB8AC3E}">
        <p14:creationId xmlns:p14="http://schemas.microsoft.com/office/powerpoint/2010/main" val="164424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36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485</Words>
  <Application>Microsoft Office PowerPoint</Application>
  <PresentationFormat>Widescreen</PresentationFormat>
  <Paragraphs>104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Arial</vt:lpstr>
      <vt:lpstr>Cambria Math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t45154</dc:creator>
  <cp:lastModifiedBy>t45154</cp:lastModifiedBy>
  <cp:revision>103</cp:revision>
  <dcterms:created xsi:type="dcterms:W3CDTF">2026-07-27T05:45:22Z</dcterms:created>
  <dcterms:modified xsi:type="dcterms:W3CDTF">2026-08-24T05:42:00Z</dcterms:modified>
</cp:coreProperties>
</file>