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media/image4.JPG" ContentType="image/jpeg"/>
  <Override PartName="/ppt/tags/tag2.xml" ContentType="application/vnd.openxmlformats-officedocument.presentationml.tags+xml"/>
  <Override PartName="/ppt/media/image6.JPG" ContentType="image/jpeg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media/image8.jpg" ContentType="image/jpeg"/>
  <Override PartName="/ppt/media/image11.jpg" ContentType="image/jpeg"/>
  <Override PartName="/ppt/tags/tag5.xml" ContentType="application/vnd.openxmlformats-officedocument.presentationml.tags+xml"/>
  <Override PartName="/ppt/media/image16.jpg" ContentType="image/jpeg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media/image19.JPG" ContentType="image/jpeg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media/image24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56" r:id="rId4"/>
    <p:sldId id="287" r:id="rId5"/>
    <p:sldId id="288" r:id="rId6"/>
    <p:sldId id="295" r:id="rId7"/>
    <p:sldId id="306" r:id="rId8"/>
    <p:sldId id="294" r:id="rId9"/>
    <p:sldId id="289" r:id="rId10"/>
    <p:sldId id="296" r:id="rId11"/>
    <p:sldId id="272" r:id="rId12"/>
    <p:sldId id="305" r:id="rId13"/>
    <p:sldId id="303" r:id="rId14"/>
    <p:sldId id="264" r:id="rId15"/>
    <p:sldId id="269" r:id="rId16"/>
    <p:sldId id="301" r:id="rId17"/>
    <p:sldId id="307" r:id="rId18"/>
    <p:sldId id="302" r:id="rId19"/>
    <p:sldId id="298" r:id="rId20"/>
    <p:sldId id="263" r:id="rId21"/>
    <p:sldId id="26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0" autoAdjust="0"/>
    <p:restoredTop sz="94660"/>
  </p:normalViewPr>
  <p:slideViewPr>
    <p:cSldViewPr snapToGrid="0">
      <p:cViewPr varScale="1">
        <p:scale>
          <a:sx n="80" d="100"/>
          <a:sy n="80" d="100"/>
        </p:scale>
        <p:origin x="8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EA77E-B793-7108-E9E6-D1EBABCE51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54CB88-87B9-3CB7-0E6D-F8DEC6EC9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D259DB-10DF-393D-6F10-C0466D6F3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F452E-7D36-F0D5-5981-6B0BBAD71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DD59F-8FBE-0425-48F7-A4061252D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44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A507D-6A77-108A-8DD3-77BFD0F42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0D3EB7-AF32-A41F-DA0F-248591A4B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890FD-726B-10F8-BD2E-5AF3E2E5B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C3A17-31CD-5D2B-9B9C-197AC079E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1B839-0B1C-2791-C620-0226A0825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2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CD4A62-22AD-44DC-6AEE-E6FC82F47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76252D-51F1-AE77-13A0-B3CA82D46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BE6B2-B43E-F88A-81A8-7C6878CD3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459E0-1651-A581-8349-59B744186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0A65C1-A02D-BB70-5A03-8878451F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45564-67EE-FE6A-ECD9-8F38DE20E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FC3E9-FEFC-0414-B0E3-8B586BD34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2F43D-3D63-266D-C642-210C38023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F76E1-A758-42DC-AFCF-1C34BA35B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5E063-AD4C-113E-8421-E2A0D2480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2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3DB76-1317-5FEF-5DD9-4CDB7284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44D66-E71F-7E9A-EEB7-9E0D827DC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CEDDF-4E5D-D6ED-E7B4-928F7FA0F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E6E67-8929-D6D5-2508-86C0434F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1C890-BB66-06CC-B943-972E9341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4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99FD1-9B70-E8CF-767A-4795B9FFE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CA9F2-E65E-24EC-1FDA-C982C273A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3FA44-5399-7214-9ED5-446496CD9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AAF0A-1973-7995-B4D6-FFD5DFD17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F6837-8F8B-C31B-9DFC-A5638DAC7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BACDB-FA87-D6DA-B366-CE40A6A91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2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38227-20E9-995F-DDEE-9AC4788DF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3CC83-F588-5DD8-C373-A2A8181C1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DE5AA-7361-5E7A-51BD-F67E0E7E7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1ED3AC-3067-72E5-C8D9-023DB7B653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84DB0F-92A6-95AE-6A66-58C6581616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E6F991-93B4-54B7-5378-B7500E450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1E9F61-EB7B-2159-A5C1-61F684E1E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C96F37-1AA1-A4C4-DF75-57397E5B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808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78F8A-5BA6-8BD5-E3F3-BCCB0080A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9536E5-207F-249E-031B-901966986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5D4E95-194A-7B6C-52A1-6726ADF75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83843B-6F4E-CC75-6101-1CDD0E1F8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71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B22DDC-3632-AE51-EEF3-085874D5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51F790-3DC8-F84E-4BA5-1420DFCE9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F2676-87D9-61BA-A33F-52CF01525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15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BCF12-1A98-AA30-4DEA-725FF812A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6B8DB-01D8-057D-74A5-B789B38C7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B33D1-C49F-1F0B-66CD-7E1ADE166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5D4D08-D882-6A39-8009-86EB50553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C2837-2A79-A748-5121-18009B4B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EFA0C1-17CD-757E-B018-A44DE0213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37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ECE3B-6F91-DCC8-5114-0F93D6F29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3DC62B-A13A-9F9B-A9C2-D4A3C9A8BB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03EDD-51BB-E1C4-6606-0EB5A7C0A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ED254E-204F-193F-B620-9D15D7EEC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9187C-D502-EC11-DB47-9D9845269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559D0-ECA2-12AF-6AEF-6A30AE82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3B4811-AB7A-7759-7D65-9FFF89172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88361-1F4E-D512-BFE5-9E494729D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A6397-60E7-812A-8472-712B9D335E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FAAF1-23F2-45A8-8848-1F2F9950FF8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0C32B-92DE-45ED-BFC9-4D4D4F4B3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A9DE2-6527-25A4-5952-8E32C5FF5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B4B04-1634-42BE-A549-5338A5E71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ixabay.com/en/school-students-education-teaching-2707947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1.jpg"/><Relationship Id="rId5" Type="http://schemas.openxmlformats.org/officeDocument/2006/relationships/hyperlink" Target="https://svgsilh.com/9c27b0/image/1184889.html" TargetMode="External"/><Relationship Id="rId4" Type="http://schemas.openxmlformats.org/officeDocument/2006/relationships/image" Target="../media/image2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4.JPG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eneedfun.com/thank-you-flowers/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09A8F9-00B6-4008-A5D6-D31208920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507" y="1801609"/>
            <a:ext cx="7754599" cy="2635352"/>
          </a:xfrm>
          <a:prstGeom prst="rect">
            <a:avLst/>
          </a:prstGeom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id="{3D02E198-CD88-4491-ACF7-A63FF7AFF7CE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00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187">
        <p14:flash/>
      </p:transition>
    </mc:Choice>
    <mc:Fallback xmlns="">
      <p:transition spd="slow" advTm="418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C4540D9-E3F0-4A28-869A-6663AA33DEC9}"/>
              </a:ext>
            </a:extLst>
          </p:cNvPr>
          <p:cNvSpPr/>
          <p:nvPr/>
        </p:nvSpPr>
        <p:spPr>
          <a:xfrm>
            <a:off x="958312" y="429318"/>
            <a:ext cx="10275376" cy="5793992"/>
          </a:xfrm>
          <a:prstGeom prst="rect">
            <a:avLst/>
          </a:prstGeom>
          <a:gradFill>
            <a:gsLst>
              <a:gs pos="37000">
                <a:schemeClr val="accent5">
                  <a:lumMod val="20000"/>
                  <a:lumOff val="8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 contourW="12700"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D258A46-B536-4770-8387-BCFE9E21EB99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CAF9C71-2EED-83B0-5EA1-26F96086AB47}"/>
              </a:ext>
            </a:extLst>
          </p:cNvPr>
          <p:cNvSpPr/>
          <p:nvPr/>
        </p:nvSpPr>
        <p:spPr>
          <a:xfrm>
            <a:off x="2106541" y="605654"/>
            <a:ext cx="7315200" cy="885888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 the pictures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A896C1-1FB7-EF60-ABA1-D8118969F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67"/>
          <a:stretch>
            <a:fillRect/>
          </a:stretch>
        </p:blipFill>
        <p:spPr>
          <a:xfrm>
            <a:off x="2977775" y="3786569"/>
            <a:ext cx="1823593" cy="19189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94570F-82A1-8959-B741-4BA681AEA6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75" y="1952624"/>
            <a:ext cx="1781175" cy="17811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BD70563-3A6B-7372-AB7B-701AE133BD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625" y="1648689"/>
            <a:ext cx="2254160" cy="22541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DF345AE-842C-3F78-BE6A-51154E5666D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355626" y="4004103"/>
            <a:ext cx="1810908" cy="1810908"/>
          </a:xfrm>
          <a:prstGeom prst="rect">
            <a:avLst/>
          </a:prstGeom>
        </p:spPr>
      </p:pic>
      <p:sp>
        <p:nvSpPr>
          <p:cNvPr id="2" name="Teardrop 1">
            <a:extLst>
              <a:ext uri="{FF2B5EF4-FFF2-40B4-BE49-F238E27FC236}">
                <a16:creationId xmlns:a16="http://schemas.microsoft.com/office/drawing/2014/main" id="{2A58A69D-18C5-C0E8-4E74-02C339548137}"/>
              </a:ext>
            </a:extLst>
          </p:cNvPr>
          <p:cNvSpPr/>
          <p:nvPr/>
        </p:nvSpPr>
        <p:spPr>
          <a:xfrm>
            <a:off x="1162050" y="2247900"/>
            <a:ext cx="1314450" cy="1495425"/>
          </a:xfrm>
          <a:prstGeom prst="teardrop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How many head is there?</a:t>
            </a: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FB1CE211-D8C6-220D-75AD-60D2E7A43AF5}"/>
              </a:ext>
            </a:extLst>
          </p:cNvPr>
          <p:cNvSpPr/>
          <p:nvPr/>
        </p:nvSpPr>
        <p:spPr>
          <a:xfrm>
            <a:off x="1076325" y="4105275"/>
            <a:ext cx="1314450" cy="1495425"/>
          </a:xfrm>
          <a:prstGeom prst="teardrop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How many legs are there?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084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0"/>
    </mc:Choice>
    <mc:Fallback xmlns="">
      <p:transition spd="slow" advTm="1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9"/>
          <p:cNvSpPr/>
          <p:nvPr/>
        </p:nvSpPr>
        <p:spPr>
          <a:xfrm>
            <a:off x="-66771" y="-13674"/>
            <a:ext cx="12158005" cy="6858000"/>
          </a:xfrm>
          <a:prstGeom prst="frame">
            <a:avLst>
              <a:gd name="adj1" fmla="val 1187"/>
            </a:avLst>
          </a:prstGeom>
          <a:solidFill>
            <a:schemeClr val="accent4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14300"/>
            <a:ext cx="11944350" cy="6629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C6CD0-F2B2-ABF2-2FE4-CA666A5CC2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27"/>
          <a:stretch>
            <a:fillRect/>
          </a:stretch>
        </p:blipFill>
        <p:spPr>
          <a:xfrm>
            <a:off x="3010567" y="1771649"/>
            <a:ext cx="5859038" cy="31146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A70C4F-75C2-5F44-92D9-E8AED2C46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" t="62653" r="34636" b="33287"/>
          <a:stretch>
            <a:fillRect/>
          </a:stretch>
        </p:blipFill>
        <p:spPr>
          <a:xfrm>
            <a:off x="2033587" y="685800"/>
            <a:ext cx="7996240" cy="876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035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8"/>
    </mc:Choice>
    <mc:Fallback xmlns="">
      <p:transition spd="slow" advTm="499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9C403-1093-0B20-9F97-B1C305720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9">
            <a:extLst>
              <a:ext uri="{FF2B5EF4-FFF2-40B4-BE49-F238E27FC236}">
                <a16:creationId xmlns:a16="http://schemas.microsoft.com/office/drawing/2014/main" id="{5E1DCD44-5806-7D8E-4F35-1A166DC61EFC}"/>
              </a:ext>
            </a:extLst>
          </p:cNvPr>
          <p:cNvSpPr/>
          <p:nvPr/>
        </p:nvSpPr>
        <p:spPr>
          <a:xfrm>
            <a:off x="-66771" y="-13674"/>
            <a:ext cx="12158005" cy="6858000"/>
          </a:xfrm>
          <a:prstGeom prst="frame">
            <a:avLst>
              <a:gd name="adj1" fmla="val 1187"/>
            </a:avLst>
          </a:prstGeom>
          <a:solidFill>
            <a:schemeClr val="accent4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35204C-E145-026F-F2E9-747F7C9FAFB2}"/>
              </a:ext>
            </a:extLst>
          </p:cNvPr>
          <p:cNvSpPr/>
          <p:nvPr/>
        </p:nvSpPr>
        <p:spPr>
          <a:xfrm>
            <a:off x="0" y="114300"/>
            <a:ext cx="11944350" cy="6629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4C8864-78BF-7AA5-0144-34B1BBDDD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" t="1239" r="1" b="44487"/>
          <a:stretch>
            <a:fillRect/>
          </a:stretch>
        </p:blipFill>
        <p:spPr>
          <a:xfrm>
            <a:off x="628650" y="752474"/>
            <a:ext cx="10601325" cy="55435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23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8"/>
    </mc:Choice>
    <mc:Fallback xmlns="">
      <p:transition spd="slow" advTm="499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35520AED-785F-867C-743E-304001B14A7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 descr="A person and person looking at something&#10;&#10;Description automatically generated">
            <a:extLst>
              <a:ext uri="{FF2B5EF4-FFF2-40B4-BE49-F238E27FC236}">
                <a16:creationId xmlns:a16="http://schemas.microsoft.com/office/drawing/2014/main" id="{AACC1500-7839-F710-312D-A3D791091C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938270" y="185275"/>
            <a:ext cx="1451611" cy="1215302"/>
          </a:xfrm>
          <a:prstGeom prst="rect">
            <a:avLst/>
          </a:prstGeom>
        </p:spPr>
      </p:pic>
      <p:sp>
        <p:nvSpPr>
          <p:cNvPr id="29" name="Heart 28">
            <a:extLst>
              <a:ext uri="{FF2B5EF4-FFF2-40B4-BE49-F238E27FC236}">
                <a16:creationId xmlns:a16="http://schemas.microsoft.com/office/drawing/2014/main" id="{D293D3B7-0D35-14FC-C7A6-3B927A60AAC0}"/>
              </a:ext>
            </a:extLst>
          </p:cNvPr>
          <p:cNvSpPr/>
          <p:nvPr/>
        </p:nvSpPr>
        <p:spPr>
          <a:xfrm>
            <a:off x="2828339" y="1042964"/>
            <a:ext cx="731520" cy="524146"/>
          </a:xfrm>
          <a:prstGeom prst="hear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Folded Corner 14">
            <a:extLst>
              <a:ext uri="{FF2B5EF4-FFF2-40B4-BE49-F238E27FC236}">
                <a16:creationId xmlns:a16="http://schemas.microsoft.com/office/drawing/2014/main" id="{42E14D35-3122-5D81-7F21-A24A6807BBE3}"/>
              </a:ext>
            </a:extLst>
          </p:cNvPr>
          <p:cNvSpPr/>
          <p:nvPr/>
        </p:nvSpPr>
        <p:spPr>
          <a:xfrm>
            <a:off x="3762374" y="2381250"/>
            <a:ext cx="5095875" cy="2057400"/>
          </a:xfrm>
          <a:custGeom>
            <a:avLst/>
            <a:gdLst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568572 w 3048000"/>
              <a:gd name="csY1" fmla="*/ 8445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743075"/>
              <a:gd name="csX1" fmla="*/ 3048000 w 3048000"/>
              <a:gd name="csY1" fmla="*/ 0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4" fmla="*/ 0 w 3048000"/>
              <a:gd name="csY4" fmla="*/ 1238250 h 1743075"/>
              <a:gd name="csX5" fmla="*/ 0 w 3048000"/>
              <a:gd name="csY5" fmla="*/ 0 h 1743075"/>
              <a:gd name="csX0" fmla="*/ 2841621 w 3048000"/>
              <a:gd name="csY0" fmla="*/ 1238250 h 1743075"/>
              <a:gd name="csX1" fmla="*/ 2882897 w 3048000"/>
              <a:gd name="csY1" fmla="*/ 1073147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0" fmla="*/ 2841621 w 3048000"/>
              <a:gd name="csY0" fmla="*/ 1238250 h 1743075"/>
              <a:gd name="csX1" fmla="*/ 2568572 w 3048000"/>
              <a:gd name="csY1" fmla="*/ 844547 h 1743075"/>
              <a:gd name="csX2" fmla="*/ 3048000 w 3048000"/>
              <a:gd name="csY2" fmla="*/ 1031871 h 1743075"/>
              <a:gd name="csX3" fmla="*/ 2498721 w 3048000"/>
              <a:gd name="csY3" fmla="*/ 1743075 h 1743075"/>
              <a:gd name="csX4" fmla="*/ 0 w 3048000"/>
              <a:gd name="csY4" fmla="*/ 1238250 h 1743075"/>
              <a:gd name="csX5" fmla="*/ 0 w 3048000"/>
              <a:gd name="csY5" fmla="*/ 0 h 1743075"/>
              <a:gd name="csX6" fmla="*/ 3048000 w 3048000"/>
              <a:gd name="csY6" fmla="*/ 0 h 1743075"/>
              <a:gd name="csX7" fmla="*/ 3048000 w 3048000"/>
              <a:gd name="csY7" fmla="*/ 1031871 h 1743075"/>
              <a:gd name="csX0" fmla="*/ 0 w 3048000"/>
              <a:gd name="csY0" fmla="*/ 704850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0 w 3048000"/>
              <a:gd name="csY5" fmla="*/ 704850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  <a:gd name="csX0" fmla="*/ 76200 w 3048000"/>
              <a:gd name="csY0" fmla="*/ 1857375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76200 w 3048000"/>
              <a:gd name="csY5" fmla="*/ 1857375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048000" h="2447925" stroke="0" extrusionOk="0">
                <a:moveTo>
                  <a:pt x="76200" y="1857375"/>
                </a:moveTo>
                <a:lnTo>
                  <a:pt x="3048000" y="704850"/>
                </a:lnTo>
                <a:lnTo>
                  <a:pt x="3048000" y="1736721"/>
                </a:lnTo>
                <a:lnTo>
                  <a:pt x="2841621" y="1943100"/>
                </a:lnTo>
                <a:lnTo>
                  <a:pt x="0" y="1943100"/>
                </a:lnTo>
                <a:lnTo>
                  <a:pt x="76200" y="1857375"/>
                </a:lnTo>
                <a:close/>
              </a:path>
              <a:path w="3048000" h="2447925" fill="darkenLess" stroke="0" extrusionOk="0">
                <a:moveTo>
                  <a:pt x="2841621" y="1943100"/>
                </a:moveTo>
                <a:lnTo>
                  <a:pt x="2882897" y="1777997"/>
                </a:lnTo>
                <a:lnTo>
                  <a:pt x="3048000" y="1736721"/>
                </a:lnTo>
                <a:lnTo>
                  <a:pt x="2841621" y="1943100"/>
                </a:lnTo>
                <a:close/>
              </a:path>
              <a:path w="3048000" h="2447925" fill="none" extrusionOk="0">
                <a:moveTo>
                  <a:pt x="2841621" y="1943100"/>
                </a:moveTo>
                <a:lnTo>
                  <a:pt x="2568572" y="1549397"/>
                </a:lnTo>
                <a:lnTo>
                  <a:pt x="3048000" y="1736721"/>
                </a:lnTo>
                <a:lnTo>
                  <a:pt x="2498721" y="2447925"/>
                </a:lnTo>
                <a:lnTo>
                  <a:pt x="0" y="1943100"/>
                </a:lnTo>
                <a:lnTo>
                  <a:pt x="447675" y="0"/>
                </a:lnTo>
                <a:lnTo>
                  <a:pt x="3048000" y="704850"/>
                </a:lnTo>
                <a:lnTo>
                  <a:pt x="3048000" y="1736721"/>
                </a:lnTo>
              </a:path>
            </a:pathLst>
          </a:custGeom>
          <a:solidFill>
            <a:srgbClr val="97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: Folded Corner 14">
            <a:extLst>
              <a:ext uri="{FF2B5EF4-FFF2-40B4-BE49-F238E27FC236}">
                <a16:creationId xmlns:a16="http://schemas.microsoft.com/office/drawing/2014/main" id="{685FE3F0-CD28-5C9D-C3BC-96BFE55A0878}"/>
              </a:ext>
            </a:extLst>
          </p:cNvPr>
          <p:cNvSpPr/>
          <p:nvPr/>
        </p:nvSpPr>
        <p:spPr>
          <a:xfrm>
            <a:off x="447675" y="342900"/>
            <a:ext cx="3048000" cy="1133475"/>
          </a:xfrm>
          <a:custGeom>
            <a:avLst/>
            <a:gdLst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238250"/>
              <a:gd name="csX1" fmla="*/ 3048000 w 3048000"/>
              <a:gd name="csY1" fmla="*/ 0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0" fmla="*/ 2841621 w 3048000"/>
              <a:gd name="csY0" fmla="*/ 1238250 h 1238250"/>
              <a:gd name="csX1" fmla="*/ 2882897 w 3048000"/>
              <a:gd name="csY1" fmla="*/ 10731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0" fmla="*/ 2841621 w 3048000"/>
              <a:gd name="csY0" fmla="*/ 1238250 h 1238250"/>
              <a:gd name="csX1" fmla="*/ 2568572 w 3048000"/>
              <a:gd name="csY1" fmla="*/ 844547 h 1238250"/>
              <a:gd name="csX2" fmla="*/ 3048000 w 3048000"/>
              <a:gd name="csY2" fmla="*/ 1031871 h 1238250"/>
              <a:gd name="csX3" fmla="*/ 2841621 w 3048000"/>
              <a:gd name="csY3" fmla="*/ 1238250 h 1238250"/>
              <a:gd name="csX4" fmla="*/ 0 w 3048000"/>
              <a:gd name="csY4" fmla="*/ 1238250 h 1238250"/>
              <a:gd name="csX5" fmla="*/ 0 w 3048000"/>
              <a:gd name="csY5" fmla="*/ 0 h 1238250"/>
              <a:gd name="csX6" fmla="*/ 3048000 w 3048000"/>
              <a:gd name="csY6" fmla="*/ 0 h 1238250"/>
              <a:gd name="csX7" fmla="*/ 3048000 w 3048000"/>
              <a:gd name="csY7" fmla="*/ 1031871 h 1238250"/>
              <a:gd name="csX0" fmla="*/ 0 w 3048000"/>
              <a:gd name="csY0" fmla="*/ 0 h 1743075"/>
              <a:gd name="csX1" fmla="*/ 3048000 w 3048000"/>
              <a:gd name="csY1" fmla="*/ 0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4" fmla="*/ 0 w 3048000"/>
              <a:gd name="csY4" fmla="*/ 1238250 h 1743075"/>
              <a:gd name="csX5" fmla="*/ 0 w 3048000"/>
              <a:gd name="csY5" fmla="*/ 0 h 1743075"/>
              <a:gd name="csX0" fmla="*/ 2841621 w 3048000"/>
              <a:gd name="csY0" fmla="*/ 1238250 h 1743075"/>
              <a:gd name="csX1" fmla="*/ 2882897 w 3048000"/>
              <a:gd name="csY1" fmla="*/ 1073147 h 1743075"/>
              <a:gd name="csX2" fmla="*/ 3048000 w 3048000"/>
              <a:gd name="csY2" fmla="*/ 1031871 h 1743075"/>
              <a:gd name="csX3" fmla="*/ 2841621 w 3048000"/>
              <a:gd name="csY3" fmla="*/ 1238250 h 1743075"/>
              <a:gd name="csX0" fmla="*/ 2841621 w 3048000"/>
              <a:gd name="csY0" fmla="*/ 1238250 h 1743075"/>
              <a:gd name="csX1" fmla="*/ 2568572 w 3048000"/>
              <a:gd name="csY1" fmla="*/ 844547 h 1743075"/>
              <a:gd name="csX2" fmla="*/ 3048000 w 3048000"/>
              <a:gd name="csY2" fmla="*/ 1031871 h 1743075"/>
              <a:gd name="csX3" fmla="*/ 2498721 w 3048000"/>
              <a:gd name="csY3" fmla="*/ 1743075 h 1743075"/>
              <a:gd name="csX4" fmla="*/ 0 w 3048000"/>
              <a:gd name="csY4" fmla="*/ 1238250 h 1743075"/>
              <a:gd name="csX5" fmla="*/ 0 w 3048000"/>
              <a:gd name="csY5" fmla="*/ 0 h 1743075"/>
              <a:gd name="csX6" fmla="*/ 3048000 w 3048000"/>
              <a:gd name="csY6" fmla="*/ 0 h 1743075"/>
              <a:gd name="csX7" fmla="*/ 3048000 w 3048000"/>
              <a:gd name="csY7" fmla="*/ 1031871 h 1743075"/>
              <a:gd name="csX0" fmla="*/ 0 w 3048000"/>
              <a:gd name="csY0" fmla="*/ 704850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0 w 3048000"/>
              <a:gd name="csY5" fmla="*/ 704850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  <a:gd name="csX0" fmla="*/ 76200 w 3048000"/>
              <a:gd name="csY0" fmla="*/ 1857375 h 2447925"/>
              <a:gd name="csX1" fmla="*/ 3048000 w 3048000"/>
              <a:gd name="csY1" fmla="*/ 704850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4" fmla="*/ 0 w 3048000"/>
              <a:gd name="csY4" fmla="*/ 1943100 h 2447925"/>
              <a:gd name="csX5" fmla="*/ 76200 w 3048000"/>
              <a:gd name="csY5" fmla="*/ 1857375 h 2447925"/>
              <a:gd name="csX0" fmla="*/ 2841621 w 3048000"/>
              <a:gd name="csY0" fmla="*/ 1943100 h 2447925"/>
              <a:gd name="csX1" fmla="*/ 2882897 w 3048000"/>
              <a:gd name="csY1" fmla="*/ 1777997 h 2447925"/>
              <a:gd name="csX2" fmla="*/ 3048000 w 3048000"/>
              <a:gd name="csY2" fmla="*/ 1736721 h 2447925"/>
              <a:gd name="csX3" fmla="*/ 2841621 w 3048000"/>
              <a:gd name="csY3" fmla="*/ 1943100 h 2447925"/>
              <a:gd name="csX0" fmla="*/ 2841621 w 3048000"/>
              <a:gd name="csY0" fmla="*/ 1943100 h 2447925"/>
              <a:gd name="csX1" fmla="*/ 2568572 w 3048000"/>
              <a:gd name="csY1" fmla="*/ 1549397 h 2447925"/>
              <a:gd name="csX2" fmla="*/ 3048000 w 3048000"/>
              <a:gd name="csY2" fmla="*/ 1736721 h 2447925"/>
              <a:gd name="csX3" fmla="*/ 2498721 w 3048000"/>
              <a:gd name="csY3" fmla="*/ 2447925 h 2447925"/>
              <a:gd name="csX4" fmla="*/ 0 w 3048000"/>
              <a:gd name="csY4" fmla="*/ 1943100 h 2447925"/>
              <a:gd name="csX5" fmla="*/ 447675 w 3048000"/>
              <a:gd name="csY5" fmla="*/ 0 h 2447925"/>
              <a:gd name="csX6" fmla="*/ 3048000 w 3048000"/>
              <a:gd name="csY6" fmla="*/ 704850 h 2447925"/>
              <a:gd name="csX7" fmla="*/ 3048000 w 3048000"/>
              <a:gd name="csY7" fmla="*/ 1736721 h 2447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048000" h="2447925" stroke="0" extrusionOk="0">
                <a:moveTo>
                  <a:pt x="76200" y="1857375"/>
                </a:moveTo>
                <a:lnTo>
                  <a:pt x="3048000" y="704850"/>
                </a:lnTo>
                <a:lnTo>
                  <a:pt x="3048000" y="1736721"/>
                </a:lnTo>
                <a:lnTo>
                  <a:pt x="2841621" y="1943100"/>
                </a:lnTo>
                <a:lnTo>
                  <a:pt x="0" y="1943100"/>
                </a:lnTo>
                <a:lnTo>
                  <a:pt x="76200" y="1857375"/>
                </a:lnTo>
                <a:close/>
              </a:path>
              <a:path w="3048000" h="2447925" fill="darkenLess" stroke="0" extrusionOk="0">
                <a:moveTo>
                  <a:pt x="2841621" y="1943100"/>
                </a:moveTo>
                <a:lnTo>
                  <a:pt x="2882897" y="1777997"/>
                </a:lnTo>
                <a:lnTo>
                  <a:pt x="3048000" y="1736721"/>
                </a:lnTo>
                <a:lnTo>
                  <a:pt x="2841621" y="1943100"/>
                </a:lnTo>
                <a:close/>
              </a:path>
              <a:path w="3048000" h="2447925" fill="none" extrusionOk="0">
                <a:moveTo>
                  <a:pt x="2841621" y="1943100"/>
                </a:moveTo>
                <a:lnTo>
                  <a:pt x="2568572" y="1549397"/>
                </a:lnTo>
                <a:lnTo>
                  <a:pt x="3048000" y="1736721"/>
                </a:lnTo>
                <a:lnTo>
                  <a:pt x="2498721" y="2447925"/>
                </a:lnTo>
                <a:lnTo>
                  <a:pt x="0" y="1943100"/>
                </a:lnTo>
                <a:lnTo>
                  <a:pt x="447675" y="0"/>
                </a:lnTo>
                <a:lnTo>
                  <a:pt x="3048000" y="704850"/>
                </a:lnTo>
                <a:lnTo>
                  <a:pt x="3048000" y="1736721"/>
                </a:lnTo>
              </a:path>
            </a:pathLst>
          </a:custGeom>
          <a:solidFill>
            <a:srgbClr val="97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FBB043A-D8B4-0817-5B15-88200CB8FBAD}"/>
              </a:ext>
            </a:extLst>
          </p:cNvPr>
          <p:cNvSpPr/>
          <p:nvPr/>
        </p:nvSpPr>
        <p:spPr>
          <a:xfrm>
            <a:off x="619879" y="531348"/>
            <a:ext cx="2616918" cy="924188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>
                <a:ln/>
                <a:solidFill>
                  <a:schemeClr val="tx1"/>
                </a:solidFill>
              </a:rPr>
              <a:t>Pair work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AECFDC8-A384-550F-34E0-C40A03426135}"/>
              </a:ext>
            </a:extLst>
          </p:cNvPr>
          <p:cNvSpPr txBox="1"/>
          <p:nvPr/>
        </p:nvSpPr>
        <p:spPr>
          <a:xfrm>
            <a:off x="4529138" y="2761447"/>
            <a:ext cx="35099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</a:rPr>
              <a:t>Write down 1,2</a:t>
            </a:r>
            <a:endParaRPr lang="en-US" sz="20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609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ame 17">
            <a:extLst>
              <a:ext uri="{FF2B5EF4-FFF2-40B4-BE49-F238E27FC236}">
                <a16:creationId xmlns:a16="http://schemas.microsoft.com/office/drawing/2014/main" id="{5D258A46-B536-4770-8387-BCFE9E21EB99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0EF4A9-F8CA-B9F7-BCA0-01EF64E31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28" t="67727"/>
          <a:stretch>
            <a:fillRect/>
          </a:stretch>
        </p:blipFill>
        <p:spPr>
          <a:xfrm>
            <a:off x="2819400" y="1857374"/>
            <a:ext cx="1735380" cy="404812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940216-9BCE-EC21-C1B9-924873BED29C}"/>
              </a:ext>
            </a:extLst>
          </p:cNvPr>
          <p:cNvSpPr/>
          <p:nvPr/>
        </p:nvSpPr>
        <p:spPr>
          <a:xfrm>
            <a:off x="4981575" y="1809750"/>
            <a:ext cx="2676525" cy="1905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13939E-7C8E-33C7-F506-DDFD029AAA57}"/>
              </a:ext>
            </a:extLst>
          </p:cNvPr>
          <p:cNvSpPr/>
          <p:nvPr/>
        </p:nvSpPr>
        <p:spPr>
          <a:xfrm>
            <a:off x="5000625" y="3810000"/>
            <a:ext cx="2676525" cy="20002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Two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AFEB76-AB46-9EE8-D8DE-0A08DE7ED542}"/>
              </a:ext>
            </a:extLst>
          </p:cNvPr>
          <p:cNvSpPr/>
          <p:nvPr/>
        </p:nvSpPr>
        <p:spPr>
          <a:xfrm>
            <a:off x="2762250" y="542925"/>
            <a:ext cx="4810125" cy="1028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B050"/>
                </a:solidFill>
              </a:rPr>
              <a:t>Read out with me</a:t>
            </a:r>
          </a:p>
        </p:txBody>
      </p:sp>
    </p:spTree>
    <p:extLst>
      <p:ext uri="{BB962C8B-B14F-4D97-AF65-F5344CB8AC3E}">
        <p14:creationId xmlns:p14="http://schemas.microsoft.com/office/powerpoint/2010/main" val="191923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0"/>
    </mc:Choice>
    <mc:Fallback xmlns="">
      <p:transition spd="slow" advTm="77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0DF0F6-B44B-D11E-871A-C95B7F16A464}"/>
              </a:ext>
            </a:extLst>
          </p:cNvPr>
          <p:cNvSpPr/>
          <p:nvPr/>
        </p:nvSpPr>
        <p:spPr>
          <a:xfrm>
            <a:off x="1107539" y="204058"/>
            <a:ext cx="10255786" cy="15961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your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20, 21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for Today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DE093C-25FE-5EA2-9DE5-F8F78D378FCD}"/>
              </a:ext>
            </a:extLst>
          </p:cNvPr>
          <p:cNvGrpSpPr/>
          <p:nvPr/>
        </p:nvGrpSpPr>
        <p:grpSpPr>
          <a:xfrm>
            <a:off x="1381125" y="1695450"/>
            <a:ext cx="9718436" cy="4449906"/>
            <a:chOff x="1559653" y="858320"/>
            <a:chExt cx="9072694" cy="525627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E115186-49E1-6A6A-8AF4-DDABE69E5ADB}"/>
                </a:ext>
              </a:extLst>
            </p:cNvPr>
            <p:cNvGrpSpPr/>
            <p:nvPr/>
          </p:nvGrpSpPr>
          <p:grpSpPr>
            <a:xfrm>
              <a:off x="1559653" y="858320"/>
              <a:ext cx="4454296" cy="5256272"/>
              <a:chOff x="1333500" y="578920"/>
              <a:chExt cx="4454296" cy="5256272"/>
            </a:xfrm>
          </p:grpSpPr>
          <p:sp>
            <p:nvSpPr>
              <p:cNvPr id="14" name="Rounded Rectangle 3">
                <a:extLst>
                  <a:ext uri="{FF2B5EF4-FFF2-40B4-BE49-F238E27FC236}">
                    <a16:creationId xmlns:a16="http://schemas.microsoft.com/office/drawing/2014/main" id="{0E35559A-AFBA-F8E4-B829-040D5DCCFDB2}"/>
                  </a:ext>
                </a:extLst>
              </p:cNvPr>
              <p:cNvSpPr/>
              <p:nvPr/>
            </p:nvSpPr>
            <p:spPr>
              <a:xfrm>
                <a:off x="1774084" y="578920"/>
                <a:ext cx="3943228" cy="5079145"/>
              </a:xfrm>
              <a:prstGeom prst="roundRect">
                <a:avLst>
                  <a:gd name="adj" fmla="val 3204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st="127000" dir="4800000" algn="t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D3CF1F7-CAF2-3E0C-24B7-CD10F45A00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3500" y="5307619"/>
                <a:ext cx="4454296" cy="527573"/>
              </a:xfrm>
              <a:prstGeom prst="line">
                <a:avLst/>
              </a:prstGeom>
              <a:ln>
                <a:solidFill>
                  <a:schemeClr val="accent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DCF0962B-2E43-6728-8BFF-71838A976981}"/>
                  </a:ext>
                </a:extLst>
              </p:cNvPr>
              <p:cNvSpPr/>
              <p:nvPr/>
            </p:nvSpPr>
            <p:spPr>
              <a:xfrm>
                <a:off x="5029736" y="2120566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2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FEDC1A4-E4EF-8C5F-865B-DF457A60DC9A}"/>
                  </a:ext>
                </a:extLst>
              </p:cNvPr>
              <p:cNvSpPr/>
              <p:nvPr/>
            </p:nvSpPr>
            <p:spPr>
              <a:xfrm>
                <a:off x="5189794" y="4678474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2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1D8CCDE-6AE8-95BC-8DAA-282903D6E38D}"/>
                </a:ext>
              </a:extLst>
            </p:cNvPr>
            <p:cNvGrpSpPr/>
            <p:nvPr/>
          </p:nvGrpSpPr>
          <p:grpSpPr>
            <a:xfrm>
              <a:off x="5953621" y="859594"/>
              <a:ext cx="4678726" cy="5003800"/>
              <a:chOff x="5925774" y="580194"/>
              <a:chExt cx="4678726" cy="5003800"/>
            </a:xfrm>
          </p:grpSpPr>
          <p:sp>
            <p:nvSpPr>
              <p:cNvPr id="10" name="Rounded Rectangle 31">
                <a:extLst>
                  <a:ext uri="{FF2B5EF4-FFF2-40B4-BE49-F238E27FC236}">
                    <a16:creationId xmlns:a16="http://schemas.microsoft.com/office/drawing/2014/main" id="{9246D50D-C9A7-8ADC-A0CC-3A5C79964729}"/>
                  </a:ext>
                </a:extLst>
              </p:cNvPr>
              <p:cNvSpPr/>
              <p:nvPr/>
            </p:nvSpPr>
            <p:spPr>
              <a:xfrm>
                <a:off x="5925774" y="580194"/>
                <a:ext cx="4354498" cy="5003800"/>
              </a:xfrm>
              <a:prstGeom prst="roundRect">
                <a:avLst>
                  <a:gd name="adj" fmla="val 3204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st="127000" dir="4800000" algn="t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90C56B9-3320-1A7A-5FAB-36928E2C0FD2}"/>
                  </a:ext>
                </a:extLst>
              </p:cNvPr>
              <p:cNvSpPr/>
              <p:nvPr/>
            </p:nvSpPr>
            <p:spPr>
              <a:xfrm flipH="1">
                <a:off x="6191009" y="2120567"/>
                <a:ext cx="302594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5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62322B1-ADF3-EAB5-7CE2-36461C4386C7}"/>
                  </a:ext>
                </a:extLst>
              </p:cNvPr>
              <p:cNvSpPr/>
              <p:nvPr/>
            </p:nvSpPr>
            <p:spPr>
              <a:xfrm flipH="1">
                <a:off x="6288823" y="4712227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5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62FDF6CC-527A-1119-3957-D03553164742}"/>
                  </a:ext>
                </a:extLst>
              </p:cNvPr>
              <p:cNvCxnSpPr/>
              <p:nvPr/>
            </p:nvCxnSpPr>
            <p:spPr>
              <a:xfrm flipV="1">
                <a:off x="6121400" y="5292727"/>
                <a:ext cx="4483100" cy="14892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Rounded Rectangle 62">
              <a:extLst>
                <a:ext uri="{FF2B5EF4-FFF2-40B4-BE49-F238E27FC236}">
                  <a16:creationId xmlns:a16="http://schemas.microsoft.com/office/drawing/2014/main" id="{1D1AD4C2-53BB-495A-FBB4-2627C962BAC9}"/>
                </a:ext>
              </a:extLst>
            </p:cNvPr>
            <p:cNvSpPr/>
            <p:nvPr/>
          </p:nvSpPr>
          <p:spPr>
            <a:xfrm>
              <a:off x="5527711" y="2445855"/>
              <a:ext cx="822960" cy="28013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0">
                  <a:schemeClr val="bg1"/>
                </a:gs>
                <a:gs pos="16000">
                  <a:schemeClr val="bg1">
                    <a:lumMod val="75000"/>
                  </a:schemeClr>
                </a:gs>
                <a:gs pos="84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ounded Rectangle 71">
              <a:extLst>
                <a:ext uri="{FF2B5EF4-FFF2-40B4-BE49-F238E27FC236}">
                  <a16:creationId xmlns:a16="http://schemas.microsoft.com/office/drawing/2014/main" id="{5C9CD792-CC4B-98CC-77A8-8410969D9182}"/>
                </a:ext>
              </a:extLst>
            </p:cNvPr>
            <p:cNvSpPr/>
            <p:nvPr/>
          </p:nvSpPr>
          <p:spPr>
            <a:xfrm>
              <a:off x="5616633" y="5082284"/>
              <a:ext cx="822960" cy="22860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0">
                  <a:schemeClr val="bg1"/>
                </a:gs>
                <a:gs pos="16000">
                  <a:schemeClr val="bg1">
                    <a:lumMod val="75000"/>
                  </a:schemeClr>
                </a:gs>
                <a:gs pos="84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80B542CD-0DC3-B6E9-6533-58C16D60085F}"/>
              </a:ext>
            </a:extLst>
          </p:cNvPr>
          <p:cNvSpPr/>
          <p:nvPr/>
        </p:nvSpPr>
        <p:spPr>
          <a:xfrm flipH="1">
            <a:off x="5440198" y="4723762"/>
            <a:ext cx="391793" cy="309649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CFBCC1F-0B8A-2E1F-7A10-D3EAD857C9E1}"/>
              </a:ext>
            </a:extLst>
          </p:cNvPr>
          <p:cNvSpPr/>
          <p:nvPr/>
        </p:nvSpPr>
        <p:spPr>
          <a:xfrm flipH="1">
            <a:off x="5435868" y="4166116"/>
            <a:ext cx="391793" cy="309649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F764D61-517B-C2E4-0992-89166A271CDC}"/>
              </a:ext>
            </a:extLst>
          </p:cNvPr>
          <p:cNvSpPr/>
          <p:nvPr/>
        </p:nvSpPr>
        <p:spPr>
          <a:xfrm flipH="1">
            <a:off x="6396161" y="4128882"/>
            <a:ext cx="391793" cy="309649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6EC6736-08AE-83AB-9425-85F367476500}"/>
              </a:ext>
            </a:extLst>
          </p:cNvPr>
          <p:cNvSpPr/>
          <p:nvPr/>
        </p:nvSpPr>
        <p:spPr>
          <a:xfrm flipH="1">
            <a:off x="6380575" y="3532271"/>
            <a:ext cx="391793" cy="309649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1424D6B-4981-64BA-B152-91946B2B21DE}"/>
              </a:ext>
            </a:extLst>
          </p:cNvPr>
          <p:cNvSpPr/>
          <p:nvPr/>
        </p:nvSpPr>
        <p:spPr>
          <a:xfrm flipH="1">
            <a:off x="5393439" y="3534869"/>
            <a:ext cx="391793" cy="309649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9F4B330-2CB9-4EAA-9EF3-11FE890BC9C6}"/>
              </a:ext>
            </a:extLst>
          </p:cNvPr>
          <p:cNvSpPr/>
          <p:nvPr/>
        </p:nvSpPr>
        <p:spPr>
          <a:xfrm flipH="1">
            <a:off x="6416077" y="4790436"/>
            <a:ext cx="391793" cy="309649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62">
            <a:extLst>
              <a:ext uri="{FF2B5EF4-FFF2-40B4-BE49-F238E27FC236}">
                <a16:creationId xmlns:a16="http://schemas.microsoft.com/office/drawing/2014/main" id="{82D1B38B-6750-A030-2648-D641B098E835}"/>
              </a:ext>
            </a:extLst>
          </p:cNvPr>
          <p:cNvSpPr/>
          <p:nvPr/>
        </p:nvSpPr>
        <p:spPr>
          <a:xfrm>
            <a:off x="5668241" y="4823822"/>
            <a:ext cx="881533" cy="1935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ounded Rectangle 62">
            <a:extLst>
              <a:ext uri="{FF2B5EF4-FFF2-40B4-BE49-F238E27FC236}">
                <a16:creationId xmlns:a16="http://schemas.microsoft.com/office/drawing/2014/main" id="{B2E178D1-5DCE-0274-567D-70D940789D22}"/>
              </a:ext>
            </a:extLst>
          </p:cNvPr>
          <p:cNvSpPr/>
          <p:nvPr/>
        </p:nvSpPr>
        <p:spPr>
          <a:xfrm>
            <a:off x="5683828" y="4184781"/>
            <a:ext cx="881533" cy="1935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15E52FD-3F05-2B61-F075-14ACA98FE958}"/>
              </a:ext>
            </a:extLst>
          </p:cNvPr>
          <p:cNvSpPr/>
          <p:nvPr/>
        </p:nvSpPr>
        <p:spPr>
          <a:xfrm>
            <a:off x="5384339" y="2105550"/>
            <a:ext cx="391793" cy="309649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68C37AC-0C48-6A89-0512-817B56C97944}"/>
              </a:ext>
            </a:extLst>
          </p:cNvPr>
          <p:cNvSpPr/>
          <p:nvPr/>
        </p:nvSpPr>
        <p:spPr>
          <a:xfrm>
            <a:off x="6335973" y="2115941"/>
            <a:ext cx="391793" cy="309649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ounded Rectangle 62">
            <a:extLst>
              <a:ext uri="{FF2B5EF4-FFF2-40B4-BE49-F238E27FC236}">
                <a16:creationId xmlns:a16="http://schemas.microsoft.com/office/drawing/2014/main" id="{A7A9CC08-4E73-0256-1CD8-B566870F10B7}"/>
              </a:ext>
            </a:extLst>
          </p:cNvPr>
          <p:cNvSpPr/>
          <p:nvPr/>
        </p:nvSpPr>
        <p:spPr>
          <a:xfrm>
            <a:off x="5639666" y="2175872"/>
            <a:ext cx="881533" cy="1935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ounded Rectangle 62">
            <a:extLst>
              <a:ext uri="{FF2B5EF4-FFF2-40B4-BE49-F238E27FC236}">
                <a16:creationId xmlns:a16="http://schemas.microsoft.com/office/drawing/2014/main" id="{F91989F3-CA5E-936A-9472-DBCA22CB360F}"/>
              </a:ext>
            </a:extLst>
          </p:cNvPr>
          <p:cNvSpPr/>
          <p:nvPr/>
        </p:nvSpPr>
        <p:spPr>
          <a:xfrm>
            <a:off x="5639666" y="3576046"/>
            <a:ext cx="881533" cy="1935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1A17BDE-2454-31ED-6A4B-798D55C9B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320" y="2047875"/>
            <a:ext cx="2811855" cy="334327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0DDDF95-F8DE-1483-1BC4-8D87C6752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9" y="2164730"/>
            <a:ext cx="2752725" cy="3131169"/>
          </a:xfrm>
          <a:prstGeom prst="rect">
            <a:avLst/>
          </a:prstGeom>
        </p:spPr>
      </p:pic>
      <p:sp>
        <p:nvSpPr>
          <p:cNvPr id="41" name="Oval 40">
            <a:extLst>
              <a:ext uri="{FF2B5EF4-FFF2-40B4-BE49-F238E27FC236}">
                <a16:creationId xmlns:a16="http://schemas.microsoft.com/office/drawing/2014/main" id="{6914DE86-4117-2895-BFB2-35901648F1C0}"/>
              </a:ext>
            </a:extLst>
          </p:cNvPr>
          <p:cNvSpPr/>
          <p:nvPr/>
        </p:nvSpPr>
        <p:spPr>
          <a:xfrm>
            <a:off x="5393864" y="2534175"/>
            <a:ext cx="391793" cy="309649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7D2B39F-9E46-3D68-530A-84BCB3012767}"/>
              </a:ext>
            </a:extLst>
          </p:cNvPr>
          <p:cNvSpPr/>
          <p:nvPr/>
        </p:nvSpPr>
        <p:spPr>
          <a:xfrm>
            <a:off x="6345498" y="2573141"/>
            <a:ext cx="391793" cy="309649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ounded Rectangle 62">
            <a:extLst>
              <a:ext uri="{FF2B5EF4-FFF2-40B4-BE49-F238E27FC236}">
                <a16:creationId xmlns:a16="http://schemas.microsoft.com/office/drawing/2014/main" id="{6EFDA291-5594-7C93-A961-193F69E1616F}"/>
              </a:ext>
            </a:extLst>
          </p:cNvPr>
          <p:cNvSpPr/>
          <p:nvPr/>
        </p:nvSpPr>
        <p:spPr>
          <a:xfrm>
            <a:off x="5630141" y="2671172"/>
            <a:ext cx="881533" cy="1935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1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C27037E-D682-4A6F-9972-2A5237D5C02B}"/>
              </a:ext>
            </a:extLst>
          </p:cNvPr>
          <p:cNvSpPr txBox="1"/>
          <p:nvPr/>
        </p:nvSpPr>
        <p:spPr>
          <a:xfrm>
            <a:off x="2471260" y="4713205"/>
            <a:ext cx="2120078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Counting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AF053F-A8FE-450E-A888-731E41C94F5E}"/>
              </a:ext>
            </a:extLst>
          </p:cNvPr>
          <p:cNvSpPr txBox="1"/>
          <p:nvPr/>
        </p:nvSpPr>
        <p:spPr>
          <a:xfrm>
            <a:off x="2471260" y="2734916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Two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64EAB4-B6A7-4FF7-A144-FF7FC260487A}"/>
              </a:ext>
            </a:extLst>
          </p:cNvPr>
          <p:cNvSpPr/>
          <p:nvPr/>
        </p:nvSpPr>
        <p:spPr>
          <a:xfrm>
            <a:off x="2471260" y="2028825"/>
            <a:ext cx="7315200" cy="682386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Match the pictures with words</a:t>
            </a: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D258A46-B536-4770-8387-BCFE9E21EB99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6E911-1477-1A56-1637-2F1FC3200EDE}"/>
              </a:ext>
            </a:extLst>
          </p:cNvPr>
          <p:cNvSpPr txBox="1"/>
          <p:nvPr/>
        </p:nvSpPr>
        <p:spPr>
          <a:xfrm>
            <a:off x="2471260" y="3689925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One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054D4AA-3885-7688-E783-BBA14CDA46B9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4591338" y="4062299"/>
            <a:ext cx="3097246" cy="974072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93A06D6-CB26-972B-55E6-6C737656C3CF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4591337" y="3058082"/>
            <a:ext cx="3114388" cy="2009218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EC9BF46-2370-4EAA-1654-A7CF6BF0F4F8}"/>
              </a:ext>
            </a:extLst>
          </p:cNvPr>
          <p:cNvCxnSpPr>
            <a:cxnSpLocks/>
          </p:cNvCxnSpPr>
          <p:nvPr/>
        </p:nvCxnSpPr>
        <p:spPr>
          <a:xfrm flipV="1">
            <a:off x="4531880" y="3038475"/>
            <a:ext cx="3164320" cy="91681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43C1CEA9-6C4F-A59E-B285-8F226F1BE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0" y="4571999"/>
            <a:ext cx="752475" cy="7524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7EEAE1-63D9-CABE-7D1B-DCB5E3F96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562474"/>
            <a:ext cx="752475" cy="75247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CAD0BD3-C742-8B41-5052-9A3C37BF41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flipH="1">
            <a:off x="10620374" y="466727"/>
            <a:ext cx="666750" cy="6095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08E37D6-3622-94E4-8F77-B3A4063D8418}"/>
              </a:ext>
            </a:extLst>
          </p:cNvPr>
          <p:cNvSpPr/>
          <p:nvPr/>
        </p:nvSpPr>
        <p:spPr>
          <a:xfrm>
            <a:off x="3457575" y="638175"/>
            <a:ext cx="4829175" cy="1019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 work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EDE667F-D74A-2EEF-9BD7-DCA8609B1C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2" b="5416"/>
          <a:stretch>
            <a:fillRect/>
          </a:stretch>
        </p:blipFill>
        <p:spPr>
          <a:xfrm>
            <a:off x="7838305" y="3723380"/>
            <a:ext cx="1029470" cy="7057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362AC16-6C3B-586A-3B53-6D7AAC2F17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t="15547" r="29110" b="24954"/>
          <a:stretch/>
        </p:blipFill>
        <p:spPr>
          <a:xfrm>
            <a:off x="7858055" y="2752724"/>
            <a:ext cx="990669" cy="8966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389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9"/>
    </mc:Choice>
    <mc:Fallback xmlns="">
      <p:transition spd="slow" advTm="5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99B54-324C-5DE5-0876-C165439D2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D7D93A3-ADF5-5D3D-0192-4982478410A8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FC0F3F59-3495-470B-7932-E0A43029CD95}"/>
              </a:ext>
            </a:extLst>
          </p:cNvPr>
          <p:cNvSpPr/>
          <p:nvPr/>
        </p:nvSpPr>
        <p:spPr>
          <a:xfrm>
            <a:off x="132734" y="103239"/>
            <a:ext cx="11926531" cy="658331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1379F9-C3CB-6E06-1DBC-261426ACB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74"/>
          <a:stretch>
            <a:fillRect/>
          </a:stretch>
        </p:blipFill>
        <p:spPr>
          <a:xfrm>
            <a:off x="790575" y="819150"/>
            <a:ext cx="10163175" cy="53054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D955D94-70AD-9F31-BDBE-9C99DCB0E6EE}"/>
              </a:ext>
            </a:extLst>
          </p:cNvPr>
          <p:cNvSpPr/>
          <p:nvPr/>
        </p:nvSpPr>
        <p:spPr>
          <a:xfrm>
            <a:off x="3362325" y="3714750"/>
            <a:ext cx="866775" cy="4286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313D67-7C46-881C-4AEA-BF2C6A7EB037}"/>
              </a:ext>
            </a:extLst>
          </p:cNvPr>
          <p:cNvSpPr/>
          <p:nvPr/>
        </p:nvSpPr>
        <p:spPr>
          <a:xfrm>
            <a:off x="2095500" y="5248275"/>
            <a:ext cx="866775" cy="4286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95128A-8C6F-027B-BB00-1FD3C22B0EC5}"/>
              </a:ext>
            </a:extLst>
          </p:cNvPr>
          <p:cNvSpPr/>
          <p:nvPr/>
        </p:nvSpPr>
        <p:spPr>
          <a:xfrm>
            <a:off x="5238750" y="5229225"/>
            <a:ext cx="866775" cy="4286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7DE424-3A43-F7BC-915B-9BD51650CE36}"/>
              </a:ext>
            </a:extLst>
          </p:cNvPr>
          <p:cNvSpPr/>
          <p:nvPr/>
        </p:nvSpPr>
        <p:spPr>
          <a:xfrm>
            <a:off x="8467725" y="5248275"/>
            <a:ext cx="866775" cy="4286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9F0F15-4F13-4984-7EB1-CD7428450550}"/>
              </a:ext>
            </a:extLst>
          </p:cNvPr>
          <p:cNvSpPr/>
          <p:nvPr/>
        </p:nvSpPr>
        <p:spPr>
          <a:xfrm>
            <a:off x="6858000" y="3695700"/>
            <a:ext cx="866775" cy="4286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110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40"/>
    </mc:Choice>
    <mc:Fallback xmlns="">
      <p:transition spd="slow" advTm="31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10" grpId="0" animBg="1"/>
      <p:bldP spid="13" grpId="0" animBg="1"/>
    </p:bldLst>
  </p:timing>
  <p:extLst>
    <p:ext uri="{E180D4A7-C9FB-4DFB-919C-405C955672EB}">
      <p14:showEvtLst xmlns:p14="http://schemas.microsoft.com/office/powerpoint/2010/main">
        <p14:playEvt time="2637" objId="2"/>
        <p14:pauseEvt time="25699" objId="2"/>
        <p14:stopEvt time="30127" objId="2"/>
        <p14:playEvt time="30130" objId="2"/>
        <p14:stopEvt time="30941" objId="2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35520AED-785F-867C-743E-304001B14A7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Flowchart: Sequential Access Storage 24">
            <a:extLst>
              <a:ext uri="{FF2B5EF4-FFF2-40B4-BE49-F238E27FC236}">
                <a16:creationId xmlns:a16="http://schemas.microsoft.com/office/drawing/2014/main" id="{9872FA15-9D46-F40D-F11A-75F6D5153F14}"/>
              </a:ext>
            </a:extLst>
          </p:cNvPr>
          <p:cNvSpPr/>
          <p:nvPr/>
        </p:nvSpPr>
        <p:spPr>
          <a:xfrm>
            <a:off x="3727937" y="309488"/>
            <a:ext cx="4178105" cy="1374751"/>
          </a:xfrm>
          <a:prstGeom prst="flowChartMagneticTap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Indicators-21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C5942705-F967-BF34-0A1E-12AF15E22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716128"/>
              </p:ext>
            </p:extLst>
          </p:nvPr>
        </p:nvGraphicFramePr>
        <p:xfrm>
          <a:off x="285750" y="1903314"/>
          <a:ext cx="11563350" cy="316447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306593">
                  <a:extLst>
                    <a:ext uri="{9D8B030D-6E8A-4147-A177-3AD203B41FA5}">
                      <a16:colId xmlns:a16="http://schemas.microsoft.com/office/drawing/2014/main" val="821160494"/>
                    </a:ext>
                  </a:extLst>
                </a:gridCol>
                <a:gridCol w="8256757">
                  <a:extLst>
                    <a:ext uri="{9D8B030D-6E8A-4147-A177-3AD203B41FA5}">
                      <a16:colId xmlns:a16="http://schemas.microsoft.com/office/drawing/2014/main" val="3743564025"/>
                    </a:ext>
                  </a:extLst>
                </a:gridCol>
              </a:tblGrid>
              <a:tr h="791119"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736836"/>
                  </a:ext>
                </a:extLst>
              </a:tr>
              <a:tr h="791119"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S traces the cardinal number (1, 2) neatly and legibly.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9710463"/>
                  </a:ext>
                </a:extLst>
              </a:tr>
              <a:tr h="791119"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S writes the cardinal number (1, 2) neatly and legibly.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697735"/>
                  </a:ext>
                </a:extLst>
              </a:tr>
              <a:tr h="791119"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Attitude and values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S counts the cardinal number (1, 2) neatly and legibly.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559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512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ame 17">
            <a:extLst>
              <a:ext uri="{FF2B5EF4-FFF2-40B4-BE49-F238E27FC236}">
                <a16:creationId xmlns:a16="http://schemas.microsoft.com/office/drawing/2014/main" id="{5D258A46-B536-4770-8387-BCFE9E21EB99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Flowchart: Sequential Access Storage 1">
            <a:extLst>
              <a:ext uri="{FF2B5EF4-FFF2-40B4-BE49-F238E27FC236}">
                <a16:creationId xmlns:a16="http://schemas.microsoft.com/office/drawing/2014/main" id="{40098FEA-8A17-51FA-C369-BE843F92B56D}"/>
              </a:ext>
            </a:extLst>
          </p:cNvPr>
          <p:cNvSpPr/>
          <p:nvPr/>
        </p:nvSpPr>
        <p:spPr>
          <a:xfrm>
            <a:off x="586872" y="1212216"/>
            <a:ext cx="4144154" cy="2606040"/>
          </a:xfrm>
          <a:prstGeom prst="flowChartMagneticTap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Feedback</a:t>
            </a:r>
          </a:p>
        </p:txBody>
      </p:sp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E0BB3BC7-C404-70C6-0836-58669AD57A68}"/>
              </a:ext>
            </a:extLst>
          </p:cNvPr>
          <p:cNvSpPr/>
          <p:nvPr/>
        </p:nvSpPr>
        <p:spPr>
          <a:xfrm>
            <a:off x="4452730" y="2746463"/>
            <a:ext cx="6748211" cy="3404381"/>
          </a:xfrm>
          <a:prstGeom prst="snip2DiagRect">
            <a:avLst>
              <a:gd name="adj1" fmla="val 4671"/>
              <a:gd name="adj2" fmla="val 46251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the students who can’t read &amp; write properly </a:t>
            </a:r>
          </a:p>
        </p:txBody>
      </p:sp>
    </p:spTree>
    <p:extLst>
      <p:ext uri="{BB962C8B-B14F-4D97-AF65-F5344CB8AC3E}">
        <p14:creationId xmlns:p14="http://schemas.microsoft.com/office/powerpoint/2010/main" val="245714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"/>
    </mc:Choice>
    <mc:Fallback xmlns="">
      <p:transition spd="slow" advTm="124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>
            <a:extLst>
              <a:ext uri="{FF2B5EF4-FFF2-40B4-BE49-F238E27FC236}">
                <a16:creationId xmlns:a16="http://schemas.microsoft.com/office/drawing/2014/main" id="{F61FA9F1-869E-4CF1-93CA-234D7B850322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13FE0D-1492-419A-956E-E5FAC727AD74}"/>
              </a:ext>
            </a:extLst>
          </p:cNvPr>
          <p:cNvSpPr/>
          <p:nvPr/>
        </p:nvSpPr>
        <p:spPr>
          <a:xfrm>
            <a:off x="746251" y="2985303"/>
            <a:ext cx="4182510" cy="31085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6350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Ayesha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Siddiqua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 Teacher </a:t>
            </a:r>
            <a:b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Rampur GPS</a:t>
            </a:r>
            <a:b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Laksam,Cumilla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AB7D15-7D72-4B3B-A7BF-E3CFE273420F}"/>
              </a:ext>
            </a:extLst>
          </p:cNvPr>
          <p:cNvSpPr txBox="1"/>
          <p:nvPr/>
        </p:nvSpPr>
        <p:spPr>
          <a:xfrm>
            <a:off x="6983429" y="2943542"/>
            <a:ext cx="4492954" cy="307776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	  : One</a:t>
            </a: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 	  : English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    : 2</a:t>
            </a:r>
          </a:p>
          <a:p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: 7</a:t>
            </a: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Topics : Numbers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(20-21)</a:t>
            </a: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  : 30 minutes</a:t>
            </a:r>
          </a:p>
          <a:p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A69B7D-76B4-4B85-A967-1DD86E98E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13" y="586823"/>
            <a:ext cx="2175164" cy="23087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D837B5-2DFF-4D0F-B490-1883A27C3B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609" y="1664033"/>
            <a:ext cx="2007346" cy="496263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09420" y="143782"/>
            <a:ext cx="6639379" cy="1475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EA852D-32B4-8A87-8A6F-9318A0F31D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7536" y="558590"/>
            <a:ext cx="2007346" cy="230875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55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9"/>
    </mc:Choice>
    <mc:Fallback xmlns="">
      <p:transition spd="slow" advTm="110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46858F1-285A-4D3A-B1B9-92321F294754}"/>
              </a:ext>
            </a:extLst>
          </p:cNvPr>
          <p:cNvSpPr/>
          <p:nvPr/>
        </p:nvSpPr>
        <p:spPr>
          <a:xfrm>
            <a:off x="294968" y="353961"/>
            <a:ext cx="11606980" cy="61648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93C7BC-933C-4662-93A8-8E16B6EB6F7C}"/>
              </a:ext>
            </a:extLst>
          </p:cNvPr>
          <p:cNvSpPr/>
          <p:nvPr/>
        </p:nvSpPr>
        <p:spPr>
          <a:xfrm>
            <a:off x="2503438" y="1025012"/>
            <a:ext cx="5117690" cy="10766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</a:p>
        </p:txBody>
      </p:sp>
      <p:sp>
        <p:nvSpPr>
          <p:cNvPr id="13" name="Flowchart: Sequential Access Storage 12">
            <a:extLst>
              <a:ext uri="{FF2B5EF4-FFF2-40B4-BE49-F238E27FC236}">
                <a16:creationId xmlns:a16="http://schemas.microsoft.com/office/drawing/2014/main" id="{715DD96E-8799-4BAF-A623-90C558D1F40F}"/>
              </a:ext>
            </a:extLst>
          </p:cNvPr>
          <p:cNvSpPr/>
          <p:nvPr/>
        </p:nvSpPr>
        <p:spPr>
          <a:xfrm>
            <a:off x="2264803" y="2271251"/>
            <a:ext cx="4793225" cy="3392128"/>
          </a:xfrm>
          <a:prstGeom prst="flowChartMagnetic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1, 2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87CED7-F730-4D70-803F-5510CFE5BFC9}"/>
              </a:ext>
            </a:extLst>
          </p:cNvPr>
          <p:cNvSpPr/>
          <p:nvPr/>
        </p:nvSpPr>
        <p:spPr>
          <a:xfrm>
            <a:off x="8021793" y="2101643"/>
            <a:ext cx="1312606" cy="11946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927D4714-EB2E-4FBC-8A41-1712657E586B}"/>
              </a:ext>
            </a:extLst>
          </p:cNvPr>
          <p:cNvSpPr/>
          <p:nvPr/>
        </p:nvSpPr>
        <p:spPr>
          <a:xfrm>
            <a:off x="7785818" y="1142997"/>
            <a:ext cx="1828800" cy="10766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85F6CF-872E-4D63-AF37-4E9C7B9F64EA}"/>
              </a:ext>
            </a:extLst>
          </p:cNvPr>
          <p:cNvSpPr/>
          <p:nvPr/>
        </p:nvSpPr>
        <p:spPr>
          <a:xfrm>
            <a:off x="8678096" y="2455604"/>
            <a:ext cx="545691" cy="8406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4531A7-B59F-4589-BA70-E7A29B736B3A}"/>
              </a:ext>
            </a:extLst>
          </p:cNvPr>
          <p:cNvSpPr/>
          <p:nvPr/>
        </p:nvSpPr>
        <p:spPr>
          <a:xfrm>
            <a:off x="8021793" y="2455604"/>
            <a:ext cx="427703" cy="398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B3A970-FE0B-42A9-A195-7B36F37EFC27}"/>
              </a:ext>
            </a:extLst>
          </p:cNvPr>
          <p:cNvSpPr/>
          <p:nvPr/>
        </p:nvSpPr>
        <p:spPr>
          <a:xfrm>
            <a:off x="7785818" y="3296261"/>
            <a:ext cx="1710813" cy="221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964F257B-D271-48A9-93FD-A5830B00FF20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21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9"/>
    </mc:Choice>
    <mc:Fallback xmlns="">
      <p:transition spd="slow" advTm="1189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Beveled 3">
            <a:extLst>
              <a:ext uri="{FF2B5EF4-FFF2-40B4-BE49-F238E27FC236}">
                <a16:creationId xmlns:a16="http://schemas.microsoft.com/office/drawing/2014/main" id="{AC538CBF-4D21-45FF-8D3B-CE1AE00197B9}"/>
              </a:ext>
            </a:extLst>
          </p:cNvPr>
          <p:cNvSpPr/>
          <p:nvPr/>
        </p:nvSpPr>
        <p:spPr>
          <a:xfrm>
            <a:off x="668593" y="564126"/>
            <a:ext cx="10854813" cy="5729748"/>
          </a:xfrm>
          <a:prstGeom prst="bevel">
            <a:avLst>
              <a:gd name="adj" fmla="val 7095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271C7419-B15E-403E-93C3-FFBDE0064CED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4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6"/>
    </mc:Choice>
    <mc:Fallback xmlns="">
      <p:transition spd="slow" advTm="635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210D628-021B-0B8B-42C5-195431F964D8}"/>
              </a:ext>
            </a:extLst>
          </p:cNvPr>
          <p:cNvSpPr txBox="1"/>
          <p:nvPr/>
        </p:nvSpPr>
        <p:spPr>
          <a:xfrm>
            <a:off x="681659" y="1690066"/>
            <a:ext cx="1080052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anose="02020603050405020304" pitchFamily="18" charset="0"/>
              </a:rPr>
              <a:t>LEARNING OUTCOMES</a:t>
            </a:r>
          </a:p>
          <a:p>
            <a:pPr algn="ctr"/>
            <a:endParaRPr lang="en-US" sz="3600" dirty="0"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After finishing the lesson students will be able to-</a:t>
            </a:r>
          </a:p>
          <a:p>
            <a:endParaRPr lang="en-US" sz="4000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4.1.4 read aloud cardinal numbers in figures properly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CA6FBDF3-9C2B-4884-EDDC-1169DC05B096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2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4"/>
    </mc:Choice>
    <mc:Fallback xmlns="">
      <p:transition spd="slow" advTm="425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2CCDCA-A019-456D-A2FC-48D3F600FD53}"/>
              </a:ext>
            </a:extLst>
          </p:cNvPr>
          <p:cNvSpPr txBox="1"/>
          <p:nvPr/>
        </p:nvSpPr>
        <p:spPr>
          <a:xfrm>
            <a:off x="304798" y="328454"/>
            <a:ext cx="11591927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2800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141B128C-3B5E-4F02-A924-B5DEDB2341F7}"/>
              </a:ext>
            </a:extLst>
          </p:cNvPr>
          <p:cNvSpPr/>
          <p:nvPr/>
        </p:nvSpPr>
        <p:spPr>
          <a:xfrm>
            <a:off x="132734" y="103239"/>
            <a:ext cx="1192653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C4A1A5-D3B9-71B6-C824-4FD3B8D3C1B7}"/>
              </a:ext>
            </a:extLst>
          </p:cNvPr>
          <p:cNvSpPr txBox="1"/>
          <p:nvPr/>
        </p:nvSpPr>
        <p:spPr>
          <a:xfrm>
            <a:off x="1885950" y="313938"/>
            <a:ext cx="85820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“Let’s listen to a song (Number song).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AA8DD2DB-358D-949B-45FF-680900CB62BD}"/>
              </a:ext>
            </a:extLst>
          </p:cNvPr>
          <p:cNvSpPr/>
          <p:nvPr/>
        </p:nvSpPr>
        <p:spPr>
          <a:xfrm>
            <a:off x="2471454" y="1300425"/>
            <a:ext cx="8406316" cy="5039307"/>
          </a:xfrm>
          <a:custGeom>
            <a:avLst/>
            <a:gdLst>
              <a:gd name="csX0" fmla="*/ 800048 w 8406316"/>
              <a:gd name="csY0" fmla="*/ 1582464 h 5039307"/>
              <a:gd name="csX1" fmla="*/ 175108 w 8406316"/>
              <a:gd name="csY1" fmla="*/ 698158 h 5039307"/>
              <a:gd name="csX2" fmla="*/ 2047248 w 8406316"/>
              <a:gd name="csY2" fmla="*/ 522225 h 5039307"/>
              <a:gd name="csX3" fmla="*/ 3934800 w 8406316"/>
              <a:gd name="csY3" fmla="*/ 339585 h 5039307"/>
              <a:gd name="csX4" fmla="*/ 4670299 w 8406316"/>
              <a:gd name="csY4" fmla="*/ 6087 h 5039307"/>
              <a:gd name="csX5" fmla="*/ 5582471 w 8406316"/>
              <a:gd name="csY5" fmla="*/ 241455 h 5039307"/>
              <a:gd name="csX6" fmla="*/ 7611404 w 8406316"/>
              <a:gd name="csY6" fmla="*/ 1647368 h 5039307"/>
              <a:gd name="csX7" fmla="*/ 8239695 w 8406316"/>
              <a:gd name="csY7" fmla="*/ 1570494 h 5039307"/>
              <a:gd name="csX8" fmla="*/ 8191227 w 8406316"/>
              <a:gd name="csY8" fmla="*/ 1497748 h 5039307"/>
              <a:gd name="csX9" fmla="*/ 7201999 w 8406316"/>
              <a:gd name="csY9" fmla="*/ 2818945 h 5039307"/>
              <a:gd name="csX10" fmla="*/ 5574206 w 8406316"/>
              <a:gd name="csY10" fmla="*/ 134554 h 5039307"/>
              <a:gd name="csX11" fmla="*/ 7273472 w 8406316"/>
              <a:gd name="csY11" fmla="*/ 3102088 h 5039307"/>
              <a:gd name="csX12" fmla="*/ 6824757 w 8406316"/>
              <a:gd name="csY12" fmla="*/ 3710577 h 5039307"/>
              <a:gd name="csX13" fmla="*/ 5297026 w 8406316"/>
              <a:gd name="csY13" fmla="*/ 3784252 h 5039307"/>
              <a:gd name="csX14" fmla="*/ 4205279 w 8406316"/>
              <a:gd name="csY14" fmla="*/ 4433397 h 5039307"/>
              <a:gd name="csX15" fmla="*/ 2600045 w 8406316"/>
              <a:gd name="csY15" fmla="*/ 4037162 h 5039307"/>
              <a:gd name="csX16" fmla="*/ 215535 w 8406316"/>
              <a:gd name="csY16" fmla="*/ 3645673 h 5039307"/>
              <a:gd name="csX17" fmla="*/ 538726 w 8406316"/>
              <a:gd name="csY17" fmla="*/ 1600315 h 5039307"/>
              <a:gd name="csX18" fmla="*/ 2181930 w 8406316"/>
              <a:gd name="csY18" fmla="*/ 497873 h 5039307"/>
              <a:gd name="csX19" fmla="*/ 251718 w 8406316"/>
              <a:gd name="csY19" fmla="*/ 1551921 h 5039307"/>
              <a:gd name="csX20" fmla="*/ 20101 w 8406316"/>
              <a:gd name="csY20" fmla="*/ 1549032 h 5039307"/>
              <a:gd name="csX21" fmla="*/ 800048 w 8406316"/>
              <a:gd name="csY21" fmla="*/ 1582464 h 5039307"/>
              <a:gd name="csX0" fmla="*/ 1857296 w 8406316"/>
              <a:gd name="csY0" fmla="*/ 5000362 h 5039307"/>
              <a:gd name="csX1" fmla="*/ 2438321 w 8406316"/>
              <a:gd name="csY1" fmla="*/ 4543162 h 5039307"/>
              <a:gd name="csX2" fmla="*/ 2152571 w 8406316"/>
              <a:gd name="csY2" fmla="*/ 3781162 h 5039307"/>
              <a:gd name="csX3" fmla="*/ 1733471 w 8406316"/>
              <a:gd name="csY3" fmla="*/ 4876537 h 5039307"/>
              <a:gd name="csX4" fmla="*/ 1857296 w 8406316"/>
              <a:gd name="csY4" fmla="*/ 5000362 h 5039307"/>
              <a:gd name="csX0" fmla="*/ 2094337 w 8406316"/>
              <a:gd name="csY0" fmla="*/ 4843445 h 5039307"/>
              <a:gd name="csX1" fmla="*/ 2884912 w 8406316"/>
              <a:gd name="csY1" fmla="*/ 4081445 h 5039307"/>
              <a:gd name="csX2" fmla="*/ 1151362 w 8406316"/>
              <a:gd name="csY2" fmla="*/ 3967145 h 5039307"/>
              <a:gd name="csX3" fmla="*/ 1846687 w 8406316"/>
              <a:gd name="csY3" fmla="*/ 4595795 h 5039307"/>
              <a:gd name="csX4" fmla="*/ 2094337 w 8406316"/>
              <a:gd name="csY4" fmla="*/ 4843445 h 5039307"/>
              <a:gd name="csX0" fmla="*/ 2476278 w 8406316"/>
              <a:gd name="csY0" fmla="*/ 4485694 h 5039307"/>
              <a:gd name="csX1" fmla="*/ 2104803 w 8406316"/>
              <a:gd name="csY1" fmla="*/ 4857169 h 5039307"/>
              <a:gd name="csX2" fmla="*/ 1733328 w 8406316"/>
              <a:gd name="csY2" fmla="*/ 4485694 h 5039307"/>
              <a:gd name="csX3" fmla="*/ 2104803 w 8406316"/>
              <a:gd name="csY3" fmla="*/ 4114219 h 5039307"/>
              <a:gd name="csX4" fmla="*/ 2476278 w 8406316"/>
              <a:gd name="csY4" fmla="*/ 4485694 h 5039307"/>
              <a:gd name="csX0" fmla="*/ 491375 w 8406316"/>
              <a:gd name="csY0" fmla="*/ 2800887 h 5039307"/>
              <a:gd name="csX1" fmla="*/ 896983 w 8406316"/>
              <a:gd name="csY1" fmla="*/ 413570 h 5039307"/>
              <a:gd name="csX2" fmla="*/ 466583 w 8406316"/>
              <a:gd name="csY2" fmla="*/ 3586547 h 5039307"/>
              <a:gd name="csX3" fmla="*/ 219108 w 8406316"/>
              <a:gd name="csY3" fmla="*/ 3625861 h 5039307"/>
              <a:gd name="csX4" fmla="*/ 2599599 w 8406316"/>
              <a:gd name="csY4" fmla="*/ 4019001 h 5039307"/>
              <a:gd name="csX5" fmla="*/ 2450399 w 8406316"/>
              <a:gd name="csY5" fmla="*/ 3839457 h 5039307"/>
              <a:gd name="csX6" fmla="*/ 5357778 w 8406316"/>
              <a:gd name="csY6" fmla="*/ 3571276 h 5039307"/>
              <a:gd name="csX7" fmla="*/ 5298143 w 8406316"/>
              <a:gd name="csY7" fmla="*/ 3768258 h 5039307"/>
              <a:gd name="csX8" fmla="*/ 6541993 w 8406316"/>
              <a:gd name="csY8" fmla="*/ 2353987 h 5039307"/>
              <a:gd name="csX9" fmla="*/ 7268111 w 8406316"/>
              <a:gd name="csY9" fmla="*/ 3090325 h 5039307"/>
              <a:gd name="csX10" fmla="*/ 6311716 w 8406316"/>
              <a:gd name="csY10" fmla="*/ 302954 h 5039307"/>
              <a:gd name="csX11" fmla="*/ 7255157 w 8406316"/>
              <a:gd name="csY11" fmla="*/ 3112716 h 5039307"/>
              <a:gd name="csX12" fmla="*/ 5573983 w 8406316"/>
              <a:gd name="csY12" fmla="*/ 183361 h 5039307"/>
              <a:gd name="csX13" fmla="*/ 7315015 w 8406316"/>
              <a:gd name="csY13" fmla="*/ 3085475 h 5039307"/>
              <a:gd name="csX14" fmla="*/ 5413839 w 8406316"/>
              <a:gd name="csY14" fmla="*/ 393242 h 5039307"/>
              <a:gd name="csX15" fmla="*/ 5579567 w 8406316"/>
              <a:gd name="csY15" fmla="*/ 226906 h 5039307"/>
              <a:gd name="csX16" fmla="*/ 3864444 w 8406316"/>
              <a:gd name="csY16" fmla="*/ 472489 h 5039307"/>
              <a:gd name="csX17" fmla="*/ 3944627 w 8406316"/>
              <a:gd name="csY17" fmla="*/ 329060 h 5039307"/>
              <a:gd name="csX18" fmla="*/ 931603 w 8406316"/>
              <a:gd name="csY18" fmla="*/ 321218 h 5039307"/>
              <a:gd name="csX19" fmla="*/ 2336489 w 8406316"/>
              <a:gd name="csY19" fmla="*/ 660288 h 5039307"/>
              <a:gd name="csX20" fmla="*/ 955501 w 8406316"/>
              <a:gd name="csY20" fmla="*/ 433588 h 5039307"/>
              <a:gd name="csX21" fmla="*/ 0 w 8406316"/>
              <a:gd name="csY21" fmla="*/ 1534998 h 50393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8406316" h="5039307" fill="none" extrusionOk="0">
                <a:moveTo>
                  <a:pt x="800048" y="1582464"/>
                </a:moveTo>
                <a:cubicBezTo>
                  <a:pt x="719471" y="1342767"/>
                  <a:pt x="-41660" y="863101"/>
                  <a:pt x="175108" y="698158"/>
                </a:cubicBezTo>
                <a:cubicBezTo>
                  <a:pt x="415001" y="531514"/>
                  <a:pt x="1426338" y="116208"/>
                  <a:pt x="2047248" y="522225"/>
                </a:cubicBezTo>
                <a:cubicBezTo>
                  <a:pt x="2462955" y="105731"/>
                  <a:pt x="3241290" y="15314"/>
                  <a:pt x="3934800" y="339585"/>
                </a:cubicBezTo>
                <a:cubicBezTo>
                  <a:pt x="4064268" y="201825"/>
                  <a:pt x="4342347" y="1081"/>
                  <a:pt x="4670299" y="6087"/>
                </a:cubicBezTo>
                <a:cubicBezTo>
                  <a:pt x="5065662" y="-59657"/>
                  <a:pt x="5387803" y="31388"/>
                  <a:pt x="5582471" y="241455"/>
                </a:cubicBezTo>
                <a:cubicBezTo>
                  <a:pt x="5855316" y="-734"/>
                  <a:pt x="7207363" y="1387608"/>
                  <a:pt x="7611404" y="1647368"/>
                </a:cubicBezTo>
                <a:cubicBezTo>
                  <a:pt x="8032955" y="1880884"/>
                  <a:pt x="8178134" y="1353454"/>
                  <a:pt x="8239695" y="1570494"/>
                </a:cubicBezTo>
                <a:cubicBezTo>
                  <a:pt x="8595712" y="1970454"/>
                  <a:pt x="8348460" y="1348259"/>
                  <a:pt x="8191227" y="1497748"/>
                </a:cubicBezTo>
                <a:cubicBezTo>
                  <a:pt x="8027693" y="1708554"/>
                  <a:pt x="7171476" y="2834303"/>
                  <a:pt x="7201999" y="2818945"/>
                </a:cubicBezTo>
                <a:cubicBezTo>
                  <a:pt x="7599543" y="2639966"/>
                  <a:pt x="5569509" y="94797"/>
                  <a:pt x="5574206" y="134554"/>
                </a:cubicBezTo>
                <a:cubicBezTo>
                  <a:pt x="5625655" y="219640"/>
                  <a:pt x="7944848" y="3201297"/>
                  <a:pt x="7273472" y="3102088"/>
                </a:cubicBezTo>
                <a:cubicBezTo>
                  <a:pt x="7327771" y="3392599"/>
                  <a:pt x="7093087" y="3539455"/>
                  <a:pt x="6824757" y="3710577"/>
                </a:cubicBezTo>
                <a:cubicBezTo>
                  <a:pt x="6294420" y="4043621"/>
                  <a:pt x="5894717" y="3998881"/>
                  <a:pt x="5297026" y="3784252"/>
                </a:cubicBezTo>
                <a:cubicBezTo>
                  <a:pt x="5187065" y="4059191"/>
                  <a:pt x="4713185" y="4331530"/>
                  <a:pt x="4205279" y="4433397"/>
                </a:cubicBezTo>
                <a:cubicBezTo>
                  <a:pt x="3494309" y="4571334"/>
                  <a:pt x="2958025" y="4474456"/>
                  <a:pt x="2600045" y="4037162"/>
                </a:cubicBezTo>
                <a:cubicBezTo>
                  <a:pt x="1674315" y="4239663"/>
                  <a:pt x="739765" y="4127559"/>
                  <a:pt x="215535" y="3645673"/>
                </a:cubicBezTo>
                <a:cubicBezTo>
                  <a:pt x="-162259" y="3796474"/>
                  <a:pt x="948099" y="2114896"/>
                  <a:pt x="538726" y="1600315"/>
                </a:cubicBezTo>
                <a:cubicBezTo>
                  <a:pt x="206467" y="1079369"/>
                  <a:pt x="1946283" y="639661"/>
                  <a:pt x="2181930" y="497873"/>
                </a:cubicBezTo>
                <a:cubicBezTo>
                  <a:pt x="1851729" y="339105"/>
                  <a:pt x="220253" y="1750394"/>
                  <a:pt x="251718" y="1551921"/>
                </a:cubicBezTo>
                <a:cubicBezTo>
                  <a:pt x="303678" y="1267841"/>
                  <a:pt x="9209" y="1566327"/>
                  <a:pt x="20101" y="1549032"/>
                </a:cubicBezTo>
                <a:cubicBezTo>
                  <a:pt x="22945" y="1544156"/>
                  <a:pt x="798049" y="1587157"/>
                  <a:pt x="800048" y="1582464"/>
                </a:cubicBezTo>
                <a:close/>
              </a:path>
              <a:path w="8406316" h="5039307" fill="none" extrusionOk="0">
                <a:moveTo>
                  <a:pt x="1857296" y="5000362"/>
                </a:moveTo>
                <a:cubicBezTo>
                  <a:pt x="1947067" y="4955077"/>
                  <a:pt x="2386707" y="4782709"/>
                  <a:pt x="2438321" y="4543162"/>
                </a:cubicBezTo>
                <a:cubicBezTo>
                  <a:pt x="2479673" y="4333073"/>
                  <a:pt x="2160849" y="3850300"/>
                  <a:pt x="2152571" y="3781162"/>
                </a:cubicBezTo>
                <a:cubicBezTo>
                  <a:pt x="2128592" y="3710484"/>
                  <a:pt x="1771215" y="4678360"/>
                  <a:pt x="1733471" y="4876537"/>
                </a:cubicBezTo>
                <a:cubicBezTo>
                  <a:pt x="1679702" y="5074429"/>
                  <a:pt x="1740700" y="5044784"/>
                  <a:pt x="1857296" y="5000362"/>
                </a:cubicBezTo>
                <a:close/>
              </a:path>
              <a:path w="8406316" h="5039307" fill="none" extrusionOk="0">
                <a:moveTo>
                  <a:pt x="2094337" y="4843445"/>
                </a:moveTo>
                <a:cubicBezTo>
                  <a:pt x="2296974" y="4737334"/>
                  <a:pt x="3077003" y="4197950"/>
                  <a:pt x="2884912" y="4081445"/>
                </a:cubicBezTo>
                <a:cubicBezTo>
                  <a:pt x="2734187" y="3971732"/>
                  <a:pt x="1175328" y="4081481"/>
                  <a:pt x="1151362" y="3967145"/>
                </a:cubicBezTo>
                <a:cubicBezTo>
                  <a:pt x="1179057" y="3832075"/>
                  <a:pt x="1684570" y="4388322"/>
                  <a:pt x="1846687" y="4595795"/>
                </a:cubicBezTo>
                <a:cubicBezTo>
                  <a:pt x="1967532" y="4745833"/>
                  <a:pt x="1947498" y="4961098"/>
                  <a:pt x="2094337" y="4843445"/>
                </a:cubicBezTo>
                <a:close/>
              </a:path>
              <a:path w="8406316" h="5039307" fill="none" extrusionOk="0">
                <a:moveTo>
                  <a:pt x="2476278" y="4485694"/>
                </a:moveTo>
                <a:cubicBezTo>
                  <a:pt x="2457699" y="4683874"/>
                  <a:pt x="2354703" y="4854220"/>
                  <a:pt x="2104803" y="4857169"/>
                </a:cubicBezTo>
                <a:cubicBezTo>
                  <a:pt x="1898500" y="4808284"/>
                  <a:pt x="1780574" y="4656580"/>
                  <a:pt x="1733328" y="4485694"/>
                </a:cubicBezTo>
                <a:cubicBezTo>
                  <a:pt x="1753417" y="4320886"/>
                  <a:pt x="1932456" y="4113504"/>
                  <a:pt x="2104803" y="4114219"/>
                </a:cubicBezTo>
                <a:cubicBezTo>
                  <a:pt x="2347712" y="4075512"/>
                  <a:pt x="2499734" y="4225622"/>
                  <a:pt x="2476278" y="4485694"/>
                </a:cubicBezTo>
                <a:close/>
              </a:path>
              <a:path w="8406316" h="5039307" fill="none" extrusionOk="0">
                <a:moveTo>
                  <a:pt x="491375" y="2800887"/>
                </a:moveTo>
                <a:cubicBezTo>
                  <a:pt x="326264" y="2818026"/>
                  <a:pt x="1034146" y="497262"/>
                  <a:pt x="896983" y="413570"/>
                </a:cubicBezTo>
                <a:moveTo>
                  <a:pt x="466583" y="3586547"/>
                </a:moveTo>
                <a:cubicBezTo>
                  <a:pt x="385888" y="3608950"/>
                  <a:pt x="322872" y="3623150"/>
                  <a:pt x="219108" y="3625861"/>
                </a:cubicBezTo>
                <a:moveTo>
                  <a:pt x="2599599" y="4019001"/>
                </a:moveTo>
                <a:cubicBezTo>
                  <a:pt x="2551734" y="3957000"/>
                  <a:pt x="2483059" y="3892467"/>
                  <a:pt x="2450399" y="3839457"/>
                </a:cubicBezTo>
                <a:moveTo>
                  <a:pt x="5357778" y="3571276"/>
                </a:moveTo>
                <a:cubicBezTo>
                  <a:pt x="5341835" y="3655686"/>
                  <a:pt x="5329877" y="3705228"/>
                  <a:pt x="5298143" y="3768258"/>
                </a:cubicBezTo>
                <a:moveTo>
                  <a:pt x="6541993" y="2353987"/>
                </a:moveTo>
                <a:cubicBezTo>
                  <a:pt x="6936184" y="2498036"/>
                  <a:pt x="7276189" y="2826328"/>
                  <a:pt x="7268111" y="3090325"/>
                </a:cubicBezTo>
                <a:moveTo>
                  <a:pt x="6311716" y="302954"/>
                </a:moveTo>
                <a:cubicBezTo>
                  <a:pt x="6225407" y="411860"/>
                  <a:pt x="7392751" y="3048625"/>
                  <a:pt x="7255157" y="3112716"/>
                </a:cubicBezTo>
                <a:moveTo>
                  <a:pt x="5573983" y="183361"/>
                </a:moveTo>
                <a:cubicBezTo>
                  <a:pt x="5578546" y="224555"/>
                  <a:pt x="7306500" y="3047169"/>
                  <a:pt x="7315015" y="3085475"/>
                </a:cubicBezTo>
                <a:moveTo>
                  <a:pt x="5413839" y="393242"/>
                </a:moveTo>
                <a:cubicBezTo>
                  <a:pt x="5457226" y="329129"/>
                  <a:pt x="5504471" y="272820"/>
                  <a:pt x="5579567" y="226906"/>
                </a:cubicBezTo>
                <a:moveTo>
                  <a:pt x="3864444" y="472489"/>
                </a:moveTo>
                <a:cubicBezTo>
                  <a:pt x="3884615" y="435714"/>
                  <a:pt x="3910934" y="380808"/>
                  <a:pt x="3944627" y="329060"/>
                </a:cubicBezTo>
                <a:moveTo>
                  <a:pt x="931603" y="321218"/>
                </a:moveTo>
                <a:cubicBezTo>
                  <a:pt x="1039197" y="358946"/>
                  <a:pt x="2248013" y="616935"/>
                  <a:pt x="2336489" y="660288"/>
                </a:cubicBezTo>
                <a:moveTo>
                  <a:pt x="955501" y="433588"/>
                </a:moveTo>
                <a:cubicBezTo>
                  <a:pt x="935100" y="389398"/>
                  <a:pt x="11789" y="1583581"/>
                  <a:pt x="0" y="1534998"/>
                </a:cubicBezTo>
              </a:path>
              <a:path w="8406316" h="5039307" stroke="0" extrusionOk="0">
                <a:moveTo>
                  <a:pt x="800048" y="1582464"/>
                </a:moveTo>
                <a:cubicBezTo>
                  <a:pt x="704987" y="1281220"/>
                  <a:pt x="-85619" y="894624"/>
                  <a:pt x="175108" y="698158"/>
                </a:cubicBezTo>
                <a:cubicBezTo>
                  <a:pt x="463120" y="538360"/>
                  <a:pt x="1415947" y="297370"/>
                  <a:pt x="2047248" y="522225"/>
                </a:cubicBezTo>
                <a:cubicBezTo>
                  <a:pt x="2310109" y="187457"/>
                  <a:pt x="3357759" y="39007"/>
                  <a:pt x="3934800" y="339585"/>
                </a:cubicBezTo>
                <a:cubicBezTo>
                  <a:pt x="4060967" y="149811"/>
                  <a:pt x="4426995" y="69757"/>
                  <a:pt x="4670299" y="6087"/>
                </a:cubicBezTo>
                <a:cubicBezTo>
                  <a:pt x="5081186" y="-17772"/>
                  <a:pt x="5378013" y="45323"/>
                  <a:pt x="5582471" y="241455"/>
                </a:cubicBezTo>
                <a:cubicBezTo>
                  <a:pt x="5841639" y="5420"/>
                  <a:pt x="7140408" y="1452271"/>
                  <a:pt x="7611404" y="1647368"/>
                </a:cubicBezTo>
                <a:cubicBezTo>
                  <a:pt x="8047870" y="1807471"/>
                  <a:pt x="8137922" y="1398002"/>
                  <a:pt x="8239695" y="1570494"/>
                </a:cubicBezTo>
                <a:cubicBezTo>
                  <a:pt x="8615838" y="2016776"/>
                  <a:pt x="8391369" y="1296280"/>
                  <a:pt x="8191227" y="1497748"/>
                </a:cubicBezTo>
                <a:cubicBezTo>
                  <a:pt x="8017042" y="1705663"/>
                  <a:pt x="7177042" y="2844124"/>
                  <a:pt x="7201999" y="2818945"/>
                </a:cubicBezTo>
                <a:cubicBezTo>
                  <a:pt x="7600304" y="2643342"/>
                  <a:pt x="5562763" y="91478"/>
                  <a:pt x="5574206" y="134554"/>
                </a:cubicBezTo>
                <a:cubicBezTo>
                  <a:pt x="5683605" y="331987"/>
                  <a:pt x="7979535" y="3167014"/>
                  <a:pt x="7273472" y="3102088"/>
                </a:cubicBezTo>
                <a:cubicBezTo>
                  <a:pt x="7283013" y="3325115"/>
                  <a:pt x="7120111" y="3495490"/>
                  <a:pt x="6824757" y="3710577"/>
                </a:cubicBezTo>
                <a:cubicBezTo>
                  <a:pt x="6247567" y="3967041"/>
                  <a:pt x="5701648" y="3920465"/>
                  <a:pt x="5297026" y="3784252"/>
                </a:cubicBezTo>
                <a:cubicBezTo>
                  <a:pt x="5000597" y="4097512"/>
                  <a:pt x="4691362" y="4283778"/>
                  <a:pt x="4205279" y="4433397"/>
                </a:cubicBezTo>
                <a:cubicBezTo>
                  <a:pt x="3596039" y="4464856"/>
                  <a:pt x="2904231" y="4395349"/>
                  <a:pt x="2600045" y="4037162"/>
                </a:cubicBezTo>
                <a:cubicBezTo>
                  <a:pt x="1735817" y="4415696"/>
                  <a:pt x="865960" y="4300861"/>
                  <a:pt x="215535" y="3645673"/>
                </a:cubicBezTo>
                <a:cubicBezTo>
                  <a:pt x="-258270" y="3719376"/>
                  <a:pt x="958186" y="2026111"/>
                  <a:pt x="538726" y="1600315"/>
                </a:cubicBezTo>
                <a:cubicBezTo>
                  <a:pt x="206590" y="1095164"/>
                  <a:pt x="1922998" y="656601"/>
                  <a:pt x="2181930" y="497873"/>
                </a:cubicBezTo>
                <a:cubicBezTo>
                  <a:pt x="1875033" y="427407"/>
                  <a:pt x="170241" y="1813185"/>
                  <a:pt x="251718" y="1551921"/>
                </a:cubicBezTo>
                <a:cubicBezTo>
                  <a:pt x="307020" y="1263045"/>
                  <a:pt x="3598" y="1568617"/>
                  <a:pt x="20101" y="1549032"/>
                </a:cubicBezTo>
                <a:cubicBezTo>
                  <a:pt x="23767" y="1545134"/>
                  <a:pt x="796914" y="1588581"/>
                  <a:pt x="800048" y="1582464"/>
                </a:cubicBezTo>
                <a:close/>
              </a:path>
              <a:path w="8406316" h="5039307" stroke="0" extrusionOk="0">
                <a:moveTo>
                  <a:pt x="1857296" y="5000362"/>
                </a:moveTo>
                <a:cubicBezTo>
                  <a:pt x="1983936" y="4909324"/>
                  <a:pt x="2396201" y="4719725"/>
                  <a:pt x="2438321" y="4543162"/>
                </a:cubicBezTo>
                <a:cubicBezTo>
                  <a:pt x="2486447" y="4345359"/>
                  <a:pt x="2139930" y="3836003"/>
                  <a:pt x="2152571" y="3781162"/>
                </a:cubicBezTo>
                <a:cubicBezTo>
                  <a:pt x="2198336" y="3749626"/>
                  <a:pt x="1775537" y="4675335"/>
                  <a:pt x="1733471" y="4876537"/>
                </a:cubicBezTo>
                <a:cubicBezTo>
                  <a:pt x="1680418" y="5081084"/>
                  <a:pt x="1739475" y="5038646"/>
                  <a:pt x="1857296" y="5000362"/>
                </a:cubicBezTo>
                <a:close/>
              </a:path>
              <a:path w="8406316" h="5039307" stroke="0" extrusionOk="0">
                <a:moveTo>
                  <a:pt x="2094337" y="4843445"/>
                </a:moveTo>
                <a:cubicBezTo>
                  <a:pt x="2236717" y="4802247"/>
                  <a:pt x="3022838" y="4275518"/>
                  <a:pt x="2884912" y="4081445"/>
                </a:cubicBezTo>
                <a:cubicBezTo>
                  <a:pt x="2699978" y="3942068"/>
                  <a:pt x="1162270" y="4133835"/>
                  <a:pt x="1151362" y="3967145"/>
                </a:cubicBezTo>
                <a:cubicBezTo>
                  <a:pt x="1107645" y="3822785"/>
                  <a:pt x="1689146" y="4439929"/>
                  <a:pt x="1846687" y="4595795"/>
                </a:cubicBezTo>
                <a:cubicBezTo>
                  <a:pt x="2015185" y="4720144"/>
                  <a:pt x="1931230" y="4918841"/>
                  <a:pt x="2094337" y="4843445"/>
                </a:cubicBezTo>
                <a:close/>
              </a:path>
              <a:path w="8406316" h="5039307" stroke="0" extrusionOk="0">
                <a:moveTo>
                  <a:pt x="2476278" y="4485694"/>
                </a:moveTo>
                <a:cubicBezTo>
                  <a:pt x="2456058" y="4740123"/>
                  <a:pt x="2325577" y="4851685"/>
                  <a:pt x="2104803" y="4857169"/>
                </a:cubicBezTo>
                <a:cubicBezTo>
                  <a:pt x="1915593" y="4818898"/>
                  <a:pt x="1744602" y="4695830"/>
                  <a:pt x="1733328" y="4485694"/>
                </a:cubicBezTo>
                <a:cubicBezTo>
                  <a:pt x="1752136" y="4251008"/>
                  <a:pt x="1953629" y="4096213"/>
                  <a:pt x="2104803" y="4114219"/>
                </a:cubicBezTo>
                <a:cubicBezTo>
                  <a:pt x="2364813" y="4124033"/>
                  <a:pt x="2478859" y="4313494"/>
                  <a:pt x="2476278" y="4485694"/>
                </a:cubicBezTo>
                <a:close/>
              </a:path>
              <a:path w="8406316" h="5039307" fill="none" stroke="0" extrusionOk="0">
                <a:moveTo>
                  <a:pt x="491375" y="2800887"/>
                </a:moveTo>
                <a:cubicBezTo>
                  <a:pt x="317952" y="2821453"/>
                  <a:pt x="1095594" y="452795"/>
                  <a:pt x="896983" y="413570"/>
                </a:cubicBezTo>
                <a:moveTo>
                  <a:pt x="466583" y="3586547"/>
                </a:moveTo>
                <a:cubicBezTo>
                  <a:pt x="394927" y="3609148"/>
                  <a:pt x="304806" y="3614775"/>
                  <a:pt x="219108" y="3625861"/>
                </a:cubicBezTo>
                <a:moveTo>
                  <a:pt x="2599599" y="4019001"/>
                </a:moveTo>
                <a:cubicBezTo>
                  <a:pt x="2537491" y="3957201"/>
                  <a:pt x="2491219" y="3912154"/>
                  <a:pt x="2450399" y="3839457"/>
                </a:cubicBezTo>
                <a:moveTo>
                  <a:pt x="5357778" y="3571276"/>
                </a:moveTo>
                <a:cubicBezTo>
                  <a:pt x="5336525" y="3635034"/>
                  <a:pt x="5328720" y="3697378"/>
                  <a:pt x="5298143" y="3768258"/>
                </a:cubicBezTo>
                <a:moveTo>
                  <a:pt x="6541993" y="2353987"/>
                </a:moveTo>
                <a:cubicBezTo>
                  <a:pt x="6966958" y="2471390"/>
                  <a:pt x="7266187" y="2784463"/>
                  <a:pt x="7268111" y="3090325"/>
                </a:cubicBezTo>
                <a:moveTo>
                  <a:pt x="6311716" y="302954"/>
                </a:moveTo>
                <a:cubicBezTo>
                  <a:pt x="6278364" y="432965"/>
                  <a:pt x="7416136" y="3034612"/>
                  <a:pt x="7255157" y="3112716"/>
                </a:cubicBezTo>
                <a:moveTo>
                  <a:pt x="5573983" y="183361"/>
                </a:moveTo>
                <a:cubicBezTo>
                  <a:pt x="5596756" y="230938"/>
                  <a:pt x="7325026" y="3047466"/>
                  <a:pt x="7315015" y="3085475"/>
                </a:cubicBezTo>
                <a:moveTo>
                  <a:pt x="5413839" y="393242"/>
                </a:moveTo>
                <a:cubicBezTo>
                  <a:pt x="5453113" y="341961"/>
                  <a:pt x="5526596" y="268527"/>
                  <a:pt x="5579567" y="226906"/>
                </a:cubicBezTo>
                <a:moveTo>
                  <a:pt x="3864444" y="472489"/>
                </a:moveTo>
                <a:cubicBezTo>
                  <a:pt x="3872860" y="418637"/>
                  <a:pt x="3904093" y="367310"/>
                  <a:pt x="3944627" y="329060"/>
                </a:cubicBezTo>
                <a:moveTo>
                  <a:pt x="931603" y="321218"/>
                </a:moveTo>
                <a:cubicBezTo>
                  <a:pt x="1036450" y="364258"/>
                  <a:pt x="2268934" y="623366"/>
                  <a:pt x="2336489" y="660288"/>
                </a:cubicBezTo>
                <a:moveTo>
                  <a:pt x="955501" y="433588"/>
                </a:moveTo>
                <a:cubicBezTo>
                  <a:pt x="933522" y="381240"/>
                  <a:pt x="11646" y="1582964"/>
                  <a:pt x="0" y="1534998"/>
                </a:cubicBez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57150" cap="sq" cmpd="tri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3900 w 43200"/>
                      <a:gd name="csY0" fmla="*/ 14370 h 43200"/>
                      <a:gd name="csX1" fmla="*/ 5623 w 43200"/>
                      <a:gd name="csY1" fmla="*/ 6907 h 43200"/>
                      <a:gd name="csX2" fmla="*/ 14005 w 43200"/>
                      <a:gd name="csY2" fmla="*/ 5202 h 43200"/>
                      <a:gd name="csX3" fmla="*/ 22456 w 43200"/>
                      <a:gd name="csY3" fmla="*/ 3432 h 43200"/>
                      <a:gd name="csX4" fmla="*/ 25749 w 43200"/>
                      <a:gd name="csY4" fmla="*/ 200 h 43200"/>
                      <a:gd name="csX5" fmla="*/ 29833 w 43200"/>
                      <a:gd name="csY5" fmla="*/ 2481 h 43200"/>
                      <a:gd name="csX6" fmla="*/ 35463 w 43200"/>
                      <a:gd name="csY6" fmla="*/ 690 h 43200"/>
                      <a:gd name="csX7" fmla="*/ 38318 w 43200"/>
                      <a:gd name="csY7" fmla="*/ 5576 h 43200"/>
                      <a:gd name="csX8" fmla="*/ 41982 w 43200"/>
                      <a:gd name="csY8" fmla="*/ 10318 h 43200"/>
                      <a:gd name="csX9" fmla="*/ 41818 w 43200"/>
                      <a:gd name="csY9" fmla="*/ 15460 h 43200"/>
                      <a:gd name="csX10" fmla="*/ 43016 w 43200"/>
                      <a:gd name="csY10" fmla="*/ 23322 h 43200"/>
                      <a:gd name="csX11" fmla="*/ 37404 w 43200"/>
                      <a:gd name="csY11" fmla="*/ 30204 h 43200"/>
                      <a:gd name="csX12" fmla="*/ 35395 w 43200"/>
                      <a:gd name="csY12" fmla="*/ 36101 h 43200"/>
                      <a:gd name="csX13" fmla="*/ 28555 w 43200"/>
                      <a:gd name="csY13" fmla="*/ 36815 h 43200"/>
                      <a:gd name="csX14" fmla="*/ 23667 w 43200"/>
                      <a:gd name="csY14" fmla="*/ 43106 h 43200"/>
                      <a:gd name="csX15" fmla="*/ 16480 w 43200"/>
                      <a:gd name="csY15" fmla="*/ 39266 h 43200"/>
                      <a:gd name="csX16" fmla="*/ 5804 w 43200"/>
                      <a:gd name="csY16" fmla="*/ 35472 h 43200"/>
                      <a:gd name="csX17" fmla="*/ 1110 w 43200"/>
                      <a:gd name="csY17" fmla="*/ 31250 h 43200"/>
                      <a:gd name="csX18" fmla="*/ 2113 w 43200"/>
                      <a:gd name="csY18" fmla="*/ 25551 h 43200"/>
                      <a:gd name="csX19" fmla="*/ -5 w 43200"/>
                      <a:gd name="csY19" fmla="*/ 19704 h 43200"/>
                      <a:gd name="csX20" fmla="*/ 3863 w 43200"/>
                      <a:gd name="csY20" fmla="*/ 14507 h 43200"/>
                      <a:gd name="csX21" fmla="*/ 3900 w 43200"/>
                      <a:gd name="csY21" fmla="*/ 14370 h 43200"/>
                      <a:gd name="csX0" fmla="*/ 2938098 w 9648825"/>
                      <a:gd name="csY0" fmla="*/ 5014911 h 4457699"/>
                      <a:gd name="csX1" fmla="*/ 2814273 w 9648825"/>
                      <a:gd name="csY1" fmla="*/ 5138736 h 4457699"/>
                      <a:gd name="csX2" fmla="*/ 2690448 w 9648825"/>
                      <a:gd name="csY2" fmla="*/ 5014911 h 4457699"/>
                      <a:gd name="csX3" fmla="*/ 2814273 w 9648825"/>
                      <a:gd name="csY3" fmla="*/ 4891086 h 4457699"/>
                      <a:gd name="csX4" fmla="*/ 2938098 w 9648825"/>
                      <a:gd name="csY4" fmla="*/ 5014911 h 4457699"/>
                      <a:gd name="csX0" fmla="*/ 3175139 w 9648825"/>
                      <a:gd name="csY0" fmla="*/ 4857994 h 4457699"/>
                      <a:gd name="csX1" fmla="*/ 2927489 w 9648825"/>
                      <a:gd name="csY1" fmla="*/ 5105644 h 4457699"/>
                      <a:gd name="csX2" fmla="*/ 2679839 w 9648825"/>
                      <a:gd name="csY2" fmla="*/ 4857994 h 4457699"/>
                      <a:gd name="csX3" fmla="*/ 2927489 w 9648825"/>
                      <a:gd name="csY3" fmla="*/ 4610344 h 4457699"/>
                      <a:gd name="csX4" fmla="*/ 3175139 w 9648825"/>
                      <a:gd name="csY4" fmla="*/ 4857994 h 4457699"/>
                      <a:gd name="csX0" fmla="*/ 3557080 w 9648825"/>
                      <a:gd name="csY0" fmla="*/ 4500243 h 4457699"/>
                      <a:gd name="csX1" fmla="*/ 3185605 w 9648825"/>
                      <a:gd name="csY1" fmla="*/ 4871718 h 4457699"/>
                      <a:gd name="csX2" fmla="*/ 2814130 w 9648825"/>
                      <a:gd name="csY2" fmla="*/ 4500243 h 4457699"/>
                      <a:gd name="csX3" fmla="*/ 3185605 w 9648825"/>
                      <a:gd name="csY3" fmla="*/ 4128768 h 4457699"/>
                      <a:gd name="csX4" fmla="*/ 3557080 w 9648825"/>
                      <a:gd name="csY4" fmla="*/ 4500243 h 4457699"/>
                      <a:gd name="csX0" fmla="*/ 4693 w 43200"/>
                      <a:gd name="csY0" fmla="*/ 26177 h 43200"/>
                      <a:gd name="csX1" fmla="*/ 2160 w 43200"/>
                      <a:gd name="csY1" fmla="*/ 25380 h 43200"/>
                      <a:gd name="csX2" fmla="*/ 6928 w 43200"/>
                      <a:gd name="csY2" fmla="*/ 34899 h 43200"/>
                      <a:gd name="csX3" fmla="*/ 5820 w 43200"/>
                      <a:gd name="csY3" fmla="*/ 35280 h 43200"/>
                      <a:gd name="csX4" fmla="*/ 16478 w 43200"/>
                      <a:gd name="csY4" fmla="*/ 39090 h 43200"/>
                      <a:gd name="csX5" fmla="*/ 15810 w 43200"/>
                      <a:gd name="csY5" fmla="*/ 37350 h 43200"/>
                      <a:gd name="csX6" fmla="*/ 28827 w 43200"/>
                      <a:gd name="csY6" fmla="*/ 34751 h 43200"/>
                      <a:gd name="csX7" fmla="*/ 28560 w 43200"/>
                      <a:gd name="csY7" fmla="*/ 36660 h 43200"/>
                      <a:gd name="csX8" fmla="*/ 34129 w 43200"/>
                      <a:gd name="csY8" fmla="*/ 22954 h 43200"/>
                      <a:gd name="csX9" fmla="*/ 37380 w 43200"/>
                      <a:gd name="csY9" fmla="*/ 30090 h 43200"/>
                      <a:gd name="csX10" fmla="*/ 41798 w 43200"/>
                      <a:gd name="csY10" fmla="*/ 15354 h 43200"/>
                      <a:gd name="csX11" fmla="*/ 40350 w 43200"/>
                      <a:gd name="csY11" fmla="*/ 18030 h 43200"/>
                      <a:gd name="csX12" fmla="*/ 38324 w 43200"/>
                      <a:gd name="csY12" fmla="*/ 5426 h 43200"/>
                      <a:gd name="csX13" fmla="*/ 38400 w 43200"/>
                      <a:gd name="csY13" fmla="*/ 6690 h 43200"/>
                      <a:gd name="csX14" fmla="*/ 29078 w 43200"/>
                      <a:gd name="csY14" fmla="*/ 3952 h 43200"/>
                      <a:gd name="csX15" fmla="*/ 29820 w 43200"/>
                      <a:gd name="csY15" fmla="*/ 2340 h 43200"/>
                      <a:gd name="csX16" fmla="*/ 22141 w 43200"/>
                      <a:gd name="csY16" fmla="*/ 4720 h 43200"/>
                      <a:gd name="csX17" fmla="*/ 22500 w 43200"/>
                      <a:gd name="csY17" fmla="*/ 3330 h 43200"/>
                      <a:gd name="csX18" fmla="*/ 14000 w 43200"/>
                      <a:gd name="csY18" fmla="*/ 5192 h 43200"/>
                      <a:gd name="csX19" fmla="*/ 15300 w 43200"/>
                      <a:gd name="csY19" fmla="*/ 6540 h 43200"/>
                      <a:gd name="csX20" fmla="*/ 4127 w 43200"/>
                      <a:gd name="csY20" fmla="*/ 15789 h 43200"/>
                      <a:gd name="csX21" fmla="*/ 3900 w 43200"/>
                      <a:gd name="csY21" fmla="*/ 14370 h 43200"/>
                      <a:gd name="csX0" fmla="*/ 3936 w 43256"/>
                      <a:gd name="csY0" fmla="*/ 14229 h 49659"/>
                      <a:gd name="csX1" fmla="*/ 5659 w 43256"/>
                      <a:gd name="csY1" fmla="*/ 6766 h 49659"/>
                      <a:gd name="csX2" fmla="*/ 14041 w 43256"/>
                      <a:gd name="csY2" fmla="*/ 5061 h 49659"/>
                      <a:gd name="csX3" fmla="*/ 22492 w 43256"/>
                      <a:gd name="csY3" fmla="*/ 3291 h 49659"/>
                      <a:gd name="csX4" fmla="*/ 25785 w 43256"/>
                      <a:gd name="csY4" fmla="*/ 59 h 49659"/>
                      <a:gd name="csX5" fmla="*/ 29869 w 43256"/>
                      <a:gd name="csY5" fmla="*/ 2340 h 49659"/>
                      <a:gd name="csX6" fmla="*/ 35499 w 43256"/>
                      <a:gd name="csY6" fmla="*/ 549 h 49659"/>
                      <a:gd name="csX7" fmla="*/ 38354 w 43256"/>
                      <a:gd name="csY7" fmla="*/ 5435 h 49659"/>
                      <a:gd name="csX8" fmla="*/ 42018 w 43256"/>
                      <a:gd name="csY8" fmla="*/ 10177 h 49659"/>
                      <a:gd name="csX9" fmla="*/ 41854 w 43256"/>
                      <a:gd name="csY9" fmla="*/ 15319 h 49659"/>
                      <a:gd name="csX10" fmla="*/ 43052 w 43256"/>
                      <a:gd name="csY10" fmla="*/ 23181 h 49659"/>
                      <a:gd name="csX11" fmla="*/ 37440 w 43256"/>
                      <a:gd name="csY11" fmla="*/ 30063 h 49659"/>
                      <a:gd name="csX12" fmla="*/ 35431 w 43256"/>
                      <a:gd name="csY12" fmla="*/ 35960 h 49659"/>
                      <a:gd name="csX13" fmla="*/ 28591 w 43256"/>
                      <a:gd name="csY13" fmla="*/ 36674 h 49659"/>
                      <a:gd name="csX14" fmla="*/ 23703 w 43256"/>
                      <a:gd name="csY14" fmla="*/ 42965 h 49659"/>
                      <a:gd name="csX15" fmla="*/ 16516 w 43256"/>
                      <a:gd name="csY15" fmla="*/ 39125 h 49659"/>
                      <a:gd name="csX16" fmla="*/ 5840 w 43256"/>
                      <a:gd name="csY16" fmla="*/ 35331 h 49659"/>
                      <a:gd name="csX17" fmla="*/ 1146 w 43256"/>
                      <a:gd name="csY17" fmla="*/ 31109 h 49659"/>
                      <a:gd name="csX18" fmla="*/ 2149 w 43256"/>
                      <a:gd name="csY18" fmla="*/ 25410 h 49659"/>
                      <a:gd name="csX19" fmla="*/ 31 w 43256"/>
                      <a:gd name="csY19" fmla="*/ 19563 h 49659"/>
                      <a:gd name="csX20" fmla="*/ 3899 w 43256"/>
                      <a:gd name="csY20" fmla="*/ 14366 h 49659"/>
                      <a:gd name="csX21" fmla="*/ 3936 w 43256"/>
                      <a:gd name="csY21" fmla="*/ 14229 h 49659"/>
                      <a:gd name="csX0" fmla="*/ 2946139 w 9661333"/>
                      <a:gd name="csY0" fmla="*/ 5000362 h 5124187"/>
                      <a:gd name="csX1" fmla="*/ 2822314 w 9661333"/>
                      <a:gd name="csY1" fmla="*/ 5124187 h 5124187"/>
                      <a:gd name="csX2" fmla="*/ 2698489 w 9661333"/>
                      <a:gd name="csY2" fmla="*/ 5000362 h 5124187"/>
                      <a:gd name="csX3" fmla="*/ 2822314 w 9661333"/>
                      <a:gd name="csY3" fmla="*/ 4876537 h 5124187"/>
                      <a:gd name="csX4" fmla="*/ 2946139 w 9661333"/>
                      <a:gd name="csY4" fmla="*/ 5000362 h 5124187"/>
                      <a:gd name="csX0" fmla="*/ 3183180 w 9661333"/>
                      <a:gd name="csY0" fmla="*/ 4843445 h 5124187"/>
                      <a:gd name="csX1" fmla="*/ 2935530 w 9661333"/>
                      <a:gd name="csY1" fmla="*/ 5091095 h 5124187"/>
                      <a:gd name="csX2" fmla="*/ 2687880 w 9661333"/>
                      <a:gd name="csY2" fmla="*/ 4843445 h 5124187"/>
                      <a:gd name="csX3" fmla="*/ 2935530 w 9661333"/>
                      <a:gd name="csY3" fmla="*/ 4595795 h 5124187"/>
                      <a:gd name="csX4" fmla="*/ 3183180 w 9661333"/>
                      <a:gd name="csY4" fmla="*/ 4843445 h 5124187"/>
                      <a:gd name="csX0" fmla="*/ 3565121 w 9661333"/>
                      <a:gd name="csY0" fmla="*/ 4485694 h 5124187"/>
                      <a:gd name="csX1" fmla="*/ 3193646 w 9661333"/>
                      <a:gd name="csY1" fmla="*/ 4857169 h 5124187"/>
                      <a:gd name="csX2" fmla="*/ 2822171 w 9661333"/>
                      <a:gd name="csY2" fmla="*/ 4485694 h 5124187"/>
                      <a:gd name="csX3" fmla="*/ 3193646 w 9661333"/>
                      <a:gd name="csY3" fmla="*/ 4114219 h 5124187"/>
                      <a:gd name="csX4" fmla="*/ 3565121 w 9661333"/>
                      <a:gd name="csY4" fmla="*/ 4485694 h 5124187"/>
                      <a:gd name="csX0" fmla="*/ 4729 w 43256"/>
                      <a:gd name="csY0" fmla="*/ 26036 h 49659"/>
                      <a:gd name="csX1" fmla="*/ 2196 w 43256"/>
                      <a:gd name="csY1" fmla="*/ 25239 h 49659"/>
                      <a:gd name="csX2" fmla="*/ 6964 w 43256"/>
                      <a:gd name="csY2" fmla="*/ 34758 h 49659"/>
                      <a:gd name="csX3" fmla="*/ 5856 w 43256"/>
                      <a:gd name="csY3" fmla="*/ 35139 h 49659"/>
                      <a:gd name="csX4" fmla="*/ 16514 w 43256"/>
                      <a:gd name="csY4" fmla="*/ 38949 h 49659"/>
                      <a:gd name="csX5" fmla="*/ 15846 w 43256"/>
                      <a:gd name="csY5" fmla="*/ 37209 h 49659"/>
                      <a:gd name="csX6" fmla="*/ 28863 w 43256"/>
                      <a:gd name="csY6" fmla="*/ 34610 h 49659"/>
                      <a:gd name="csX7" fmla="*/ 28596 w 43256"/>
                      <a:gd name="csY7" fmla="*/ 36519 h 49659"/>
                      <a:gd name="csX8" fmla="*/ 34165 w 43256"/>
                      <a:gd name="csY8" fmla="*/ 22813 h 49659"/>
                      <a:gd name="csX9" fmla="*/ 37416 w 43256"/>
                      <a:gd name="csY9" fmla="*/ 29949 h 49659"/>
                      <a:gd name="csX10" fmla="*/ 41834 w 43256"/>
                      <a:gd name="csY10" fmla="*/ 15213 h 49659"/>
                      <a:gd name="csX11" fmla="*/ 40386 w 43256"/>
                      <a:gd name="csY11" fmla="*/ 17889 h 49659"/>
                      <a:gd name="csX12" fmla="*/ 38360 w 43256"/>
                      <a:gd name="csY12" fmla="*/ 5285 h 49659"/>
                      <a:gd name="csX13" fmla="*/ 38436 w 43256"/>
                      <a:gd name="csY13" fmla="*/ 6549 h 49659"/>
                      <a:gd name="csX14" fmla="*/ 29114 w 43256"/>
                      <a:gd name="csY14" fmla="*/ 3811 h 49659"/>
                      <a:gd name="csX15" fmla="*/ 29856 w 43256"/>
                      <a:gd name="csY15" fmla="*/ 2199 h 49659"/>
                      <a:gd name="csX16" fmla="*/ 22177 w 43256"/>
                      <a:gd name="csY16" fmla="*/ 4579 h 49659"/>
                      <a:gd name="csX17" fmla="*/ 22536 w 43256"/>
                      <a:gd name="csY17" fmla="*/ 3189 h 49659"/>
                      <a:gd name="csX18" fmla="*/ 9046 w 43256"/>
                      <a:gd name="csY18" fmla="*/ 3113 h 49659"/>
                      <a:gd name="csX19" fmla="*/ 15336 w 43256"/>
                      <a:gd name="csY19" fmla="*/ 6399 h 49659"/>
                      <a:gd name="csX20" fmla="*/ 4163 w 43256"/>
                      <a:gd name="csY20" fmla="*/ 15648 h 49659"/>
                      <a:gd name="csX21" fmla="*/ 3936 w 43256"/>
                      <a:gd name="csY21" fmla="*/ 14229 h 49659"/>
                      <a:gd name="csX0" fmla="*/ 3936 w 43256"/>
                      <a:gd name="csY0" fmla="*/ 14229 h 49659"/>
                      <a:gd name="csX1" fmla="*/ 5659 w 43256"/>
                      <a:gd name="csY1" fmla="*/ 6766 h 49659"/>
                      <a:gd name="csX2" fmla="*/ 14041 w 43256"/>
                      <a:gd name="csY2" fmla="*/ 5061 h 49659"/>
                      <a:gd name="csX3" fmla="*/ 22492 w 43256"/>
                      <a:gd name="csY3" fmla="*/ 3291 h 49659"/>
                      <a:gd name="csX4" fmla="*/ 25785 w 43256"/>
                      <a:gd name="csY4" fmla="*/ 59 h 49659"/>
                      <a:gd name="csX5" fmla="*/ 29869 w 43256"/>
                      <a:gd name="csY5" fmla="*/ 2340 h 49659"/>
                      <a:gd name="csX6" fmla="*/ 35499 w 43256"/>
                      <a:gd name="csY6" fmla="*/ 549 h 49659"/>
                      <a:gd name="csX7" fmla="*/ 38354 w 43256"/>
                      <a:gd name="csY7" fmla="*/ 5435 h 49659"/>
                      <a:gd name="csX8" fmla="*/ 42018 w 43256"/>
                      <a:gd name="csY8" fmla="*/ 10177 h 49659"/>
                      <a:gd name="csX9" fmla="*/ 41854 w 43256"/>
                      <a:gd name="csY9" fmla="*/ 15319 h 49659"/>
                      <a:gd name="csX10" fmla="*/ 43052 w 43256"/>
                      <a:gd name="csY10" fmla="*/ 23181 h 49659"/>
                      <a:gd name="csX11" fmla="*/ 37440 w 43256"/>
                      <a:gd name="csY11" fmla="*/ 30063 h 49659"/>
                      <a:gd name="csX12" fmla="*/ 35431 w 43256"/>
                      <a:gd name="csY12" fmla="*/ 35960 h 49659"/>
                      <a:gd name="csX13" fmla="*/ 28591 w 43256"/>
                      <a:gd name="csY13" fmla="*/ 36674 h 49659"/>
                      <a:gd name="csX14" fmla="*/ 23703 w 43256"/>
                      <a:gd name="csY14" fmla="*/ 42965 h 49659"/>
                      <a:gd name="csX15" fmla="*/ 16516 w 43256"/>
                      <a:gd name="csY15" fmla="*/ 39125 h 49659"/>
                      <a:gd name="csX16" fmla="*/ 5840 w 43256"/>
                      <a:gd name="csY16" fmla="*/ 35331 h 49659"/>
                      <a:gd name="csX17" fmla="*/ 1146 w 43256"/>
                      <a:gd name="csY17" fmla="*/ 31109 h 49659"/>
                      <a:gd name="csX18" fmla="*/ 2149 w 43256"/>
                      <a:gd name="csY18" fmla="*/ 25410 h 49659"/>
                      <a:gd name="csX19" fmla="*/ 31 w 43256"/>
                      <a:gd name="csY19" fmla="*/ 19563 h 49659"/>
                      <a:gd name="csX20" fmla="*/ 3899 w 43256"/>
                      <a:gd name="csY20" fmla="*/ 14366 h 49659"/>
                      <a:gd name="csX21" fmla="*/ 3936 w 43256"/>
                      <a:gd name="csY21" fmla="*/ 14229 h 49659"/>
                      <a:gd name="csX0" fmla="*/ 2946139 w 9661333"/>
                      <a:gd name="csY0" fmla="*/ 5000362 h 5124187"/>
                      <a:gd name="csX1" fmla="*/ 2822314 w 9661333"/>
                      <a:gd name="csY1" fmla="*/ 5124187 h 5124187"/>
                      <a:gd name="csX2" fmla="*/ 2698489 w 9661333"/>
                      <a:gd name="csY2" fmla="*/ 5000362 h 5124187"/>
                      <a:gd name="csX3" fmla="*/ 2822314 w 9661333"/>
                      <a:gd name="csY3" fmla="*/ 4876537 h 5124187"/>
                      <a:gd name="csX4" fmla="*/ 2946139 w 9661333"/>
                      <a:gd name="csY4" fmla="*/ 5000362 h 5124187"/>
                      <a:gd name="csX0" fmla="*/ 3183180 w 9661333"/>
                      <a:gd name="csY0" fmla="*/ 4843445 h 5124187"/>
                      <a:gd name="csX1" fmla="*/ 2935530 w 9661333"/>
                      <a:gd name="csY1" fmla="*/ 5091095 h 5124187"/>
                      <a:gd name="csX2" fmla="*/ 2687880 w 9661333"/>
                      <a:gd name="csY2" fmla="*/ 4843445 h 5124187"/>
                      <a:gd name="csX3" fmla="*/ 2935530 w 9661333"/>
                      <a:gd name="csY3" fmla="*/ 4595795 h 5124187"/>
                      <a:gd name="csX4" fmla="*/ 3183180 w 9661333"/>
                      <a:gd name="csY4" fmla="*/ 4843445 h 5124187"/>
                      <a:gd name="csX0" fmla="*/ 3565121 w 9661333"/>
                      <a:gd name="csY0" fmla="*/ 4485694 h 5124187"/>
                      <a:gd name="csX1" fmla="*/ 3193646 w 9661333"/>
                      <a:gd name="csY1" fmla="*/ 4857169 h 5124187"/>
                      <a:gd name="csX2" fmla="*/ 2822171 w 9661333"/>
                      <a:gd name="csY2" fmla="*/ 4485694 h 5124187"/>
                      <a:gd name="csX3" fmla="*/ 3193646 w 9661333"/>
                      <a:gd name="csY3" fmla="*/ 4114219 h 5124187"/>
                      <a:gd name="csX4" fmla="*/ 3565121 w 9661333"/>
                      <a:gd name="csY4" fmla="*/ 4485694 h 5124187"/>
                      <a:gd name="csX0" fmla="*/ 4729 w 43256"/>
                      <a:gd name="csY0" fmla="*/ 26036 h 49659"/>
                      <a:gd name="csX1" fmla="*/ 2196 w 43256"/>
                      <a:gd name="csY1" fmla="*/ 25239 h 49659"/>
                      <a:gd name="csX2" fmla="*/ 6964 w 43256"/>
                      <a:gd name="csY2" fmla="*/ 34758 h 49659"/>
                      <a:gd name="csX3" fmla="*/ 5856 w 43256"/>
                      <a:gd name="csY3" fmla="*/ 35139 h 49659"/>
                      <a:gd name="csX4" fmla="*/ 16514 w 43256"/>
                      <a:gd name="csY4" fmla="*/ 38949 h 49659"/>
                      <a:gd name="csX5" fmla="*/ 15846 w 43256"/>
                      <a:gd name="csY5" fmla="*/ 37209 h 49659"/>
                      <a:gd name="csX6" fmla="*/ 28863 w 43256"/>
                      <a:gd name="csY6" fmla="*/ 34610 h 49659"/>
                      <a:gd name="csX7" fmla="*/ 28596 w 43256"/>
                      <a:gd name="csY7" fmla="*/ 36519 h 49659"/>
                      <a:gd name="csX8" fmla="*/ 34165 w 43256"/>
                      <a:gd name="csY8" fmla="*/ 22813 h 49659"/>
                      <a:gd name="csX9" fmla="*/ 37416 w 43256"/>
                      <a:gd name="csY9" fmla="*/ 29949 h 49659"/>
                      <a:gd name="csX10" fmla="*/ 41834 w 43256"/>
                      <a:gd name="csY10" fmla="*/ 15213 h 49659"/>
                      <a:gd name="csX11" fmla="*/ 40386 w 43256"/>
                      <a:gd name="csY11" fmla="*/ 17889 h 49659"/>
                      <a:gd name="csX12" fmla="*/ 38360 w 43256"/>
                      <a:gd name="csY12" fmla="*/ 5285 h 49659"/>
                      <a:gd name="csX13" fmla="*/ 38436 w 43256"/>
                      <a:gd name="csY13" fmla="*/ 6549 h 49659"/>
                      <a:gd name="csX14" fmla="*/ 29114 w 43256"/>
                      <a:gd name="csY14" fmla="*/ 3811 h 49659"/>
                      <a:gd name="csX15" fmla="*/ 29856 w 43256"/>
                      <a:gd name="csY15" fmla="*/ 2199 h 49659"/>
                      <a:gd name="csX16" fmla="*/ 22177 w 43256"/>
                      <a:gd name="csY16" fmla="*/ 4579 h 49659"/>
                      <a:gd name="csX17" fmla="*/ 22536 w 43256"/>
                      <a:gd name="csY17" fmla="*/ 3189 h 49659"/>
                      <a:gd name="csX18" fmla="*/ 9046 w 43256"/>
                      <a:gd name="csY18" fmla="*/ 3113 h 49659"/>
                      <a:gd name="csX19" fmla="*/ 15336 w 43256"/>
                      <a:gd name="csY19" fmla="*/ 6399 h 49659"/>
                      <a:gd name="csX20" fmla="*/ 9110 w 43256"/>
                      <a:gd name="csY20" fmla="*/ 2910 h 49659"/>
                      <a:gd name="csX21" fmla="*/ 3936 w 43256"/>
                      <a:gd name="csY21" fmla="*/ 14229 h 49659"/>
                      <a:gd name="csX0" fmla="*/ 3936 w 43256"/>
                      <a:gd name="csY0" fmla="*/ 14229 h 49659"/>
                      <a:gd name="csX1" fmla="*/ 5659 w 43256"/>
                      <a:gd name="csY1" fmla="*/ 6766 h 49659"/>
                      <a:gd name="csX2" fmla="*/ 14041 w 43256"/>
                      <a:gd name="csY2" fmla="*/ 5061 h 49659"/>
                      <a:gd name="csX3" fmla="*/ 22492 w 43256"/>
                      <a:gd name="csY3" fmla="*/ 3291 h 49659"/>
                      <a:gd name="csX4" fmla="*/ 25785 w 43256"/>
                      <a:gd name="csY4" fmla="*/ 59 h 49659"/>
                      <a:gd name="csX5" fmla="*/ 29869 w 43256"/>
                      <a:gd name="csY5" fmla="*/ 2340 h 49659"/>
                      <a:gd name="csX6" fmla="*/ 35499 w 43256"/>
                      <a:gd name="csY6" fmla="*/ 549 h 49659"/>
                      <a:gd name="csX7" fmla="*/ 38354 w 43256"/>
                      <a:gd name="csY7" fmla="*/ 5435 h 49659"/>
                      <a:gd name="csX8" fmla="*/ 42018 w 43256"/>
                      <a:gd name="csY8" fmla="*/ 10177 h 49659"/>
                      <a:gd name="csX9" fmla="*/ 41854 w 43256"/>
                      <a:gd name="csY9" fmla="*/ 15319 h 49659"/>
                      <a:gd name="csX10" fmla="*/ 43052 w 43256"/>
                      <a:gd name="csY10" fmla="*/ 23181 h 49659"/>
                      <a:gd name="csX11" fmla="*/ 37440 w 43256"/>
                      <a:gd name="csY11" fmla="*/ 30063 h 49659"/>
                      <a:gd name="csX12" fmla="*/ 35431 w 43256"/>
                      <a:gd name="csY12" fmla="*/ 35960 h 49659"/>
                      <a:gd name="csX13" fmla="*/ 28591 w 43256"/>
                      <a:gd name="csY13" fmla="*/ 36674 h 49659"/>
                      <a:gd name="csX14" fmla="*/ 23703 w 43256"/>
                      <a:gd name="csY14" fmla="*/ 42965 h 49659"/>
                      <a:gd name="csX15" fmla="*/ 16516 w 43256"/>
                      <a:gd name="csY15" fmla="*/ 39125 h 49659"/>
                      <a:gd name="csX16" fmla="*/ 5840 w 43256"/>
                      <a:gd name="csY16" fmla="*/ 35331 h 49659"/>
                      <a:gd name="csX17" fmla="*/ 1146 w 43256"/>
                      <a:gd name="csY17" fmla="*/ 31109 h 49659"/>
                      <a:gd name="csX18" fmla="*/ 2149 w 43256"/>
                      <a:gd name="csY18" fmla="*/ 25410 h 49659"/>
                      <a:gd name="csX19" fmla="*/ 31 w 43256"/>
                      <a:gd name="csY19" fmla="*/ 19563 h 49659"/>
                      <a:gd name="csX20" fmla="*/ 3899 w 43256"/>
                      <a:gd name="csY20" fmla="*/ 14366 h 49659"/>
                      <a:gd name="csX21" fmla="*/ 3936 w 43256"/>
                      <a:gd name="csY21" fmla="*/ 14229 h 49659"/>
                      <a:gd name="csX0" fmla="*/ 2946139 w 9661333"/>
                      <a:gd name="csY0" fmla="*/ 5000362 h 5124187"/>
                      <a:gd name="csX1" fmla="*/ 2822314 w 9661333"/>
                      <a:gd name="csY1" fmla="*/ 5124187 h 5124187"/>
                      <a:gd name="csX2" fmla="*/ 2698489 w 9661333"/>
                      <a:gd name="csY2" fmla="*/ 5000362 h 5124187"/>
                      <a:gd name="csX3" fmla="*/ 2822314 w 9661333"/>
                      <a:gd name="csY3" fmla="*/ 4876537 h 5124187"/>
                      <a:gd name="csX4" fmla="*/ 2946139 w 9661333"/>
                      <a:gd name="csY4" fmla="*/ 5000362 h 5124187"/>
                      <a:gd name="csX0" fmla="*/ 3183180 w 9661333"/>
                      <a:gd name="csY0" fmla="*/ 4843445 h 5124187"/>
                      <a:gd name="csX1" fmla="*/ 2935530 w 9661333"/>
                      <a:gd name="csY1" fmla="*/ 5091095 h 5124187"/>
                      <a:gd name="csX2" fmla="*/ 2687880 w 9661333"/>
                      <a:gd name="csY2" fmla="*/ 4843445 h 5124187"/>
                      <a:gd name="csX3" fmla="*/ 2935530 w 9661333"/>
                      <a:gd name="csY3" fmla="*/ 4595795 h 5124187"/>
                      <a:gd name="csX4" fmla="*/ 3183180 w 9661333"/>
                      <a:gd name="csY4" fmla="*/ 4843445 h 5124187"/>
                      <a:gd name="csX0" fmla="*/ 3565121 w 9661333"/>
                      <a:gd name="csY0" fmla="*/ 4485694 h 5124187"/>
                      <a:gd name="csX1" fmla="*/ 3193646 w 9661333"/>
                      <a:gd name="csY1" fmla="*/ 4857169 h 5124187"/>
                      <a:gd name="csX2" fmla="*/ 2822171 w 9661333"/>
                      <a:gd name="csY2" fmla="*/ 4485694 h 5124187"/>
                      <a:gd name="csX3" fmla="*/ 3193646 w 9661333"/>
                      <a:gd name="csY3" fmla="*/ 4114219 h 5124187"/>
                      <a:gd name="csX4" fmla="*/ 3565121 w 9661333"/>
                      <a:gd name="csY4" fmla="*/ 4485694 h 5124187"/>
                      <a:gd name="csX0" fmla="*/ 4729 w 43256"/>
                      <a:gd name="csY0" fmla="*/ 26036 h 49659"/>
                      <a:gd name="csX1" fmla="*/ 2196 w 43256"/>
                      <a:gd name="csY1" fmla="*/ 25239 h 49659"/>
                      <a:gd name="csX2" fmla="*/ 6964 w 43256"/>
                      <a:gd name="csY2" fmla="*/ 34758 h 49659"/>
                      <a:gd name="csX3" fmla="*/ 5856 w 43256"/>
                      <a:gd name="csY3" fmla="*/ 35139 h 49659"/>
                      <a:gd name="csX4" fmla="*/ 16514 w 43256"/>
                      <a:gd name="csY4" fmla="*/ 38949 h 49659"/>
                      <a:gd name="csX5" fmla="*/ 15846 w 43256"/>
                      <a:gd name="csY5" fmla="*/ 37209 h 49659"/>
                      <a:gd name="csX6" fmla="*/ 28863 w 43256"/>
                      <a:gd name="csY6" fmla="*/ 34610 h 49659"/>
                      <a:gd name="csX7" fmla="*/ 28596 w 43256"/>
                      <a:gd name="csY7" fmla="*/ 36519 h 49659"/>
                      <a:gd name="csX8" fmla="*/ 34165 w 43256"/>
                      <a:gd name="csY8" fmla="*/ 22813 h 49659"/>
                      <a:gd name="csX9" fmla="*/ 37416 w 43256"/>
                      <a:gd name="csY9" fmla="*/ 29949 h 49659"/>
                      <a:gd name="csX10" fmla="*/ 41834 w 43256"/>
                      <a:gd name="csY10" fmla="*/ 15213 h 49659"/>
                      <a:gd name="csX11" fmla="*/ 40386 w 43256"/>
                      <a:gd name="csY11" fmla="*/ 17889 h 49659"/>
                      <a:gd name="csX12" fmla="*/ 29831 w 43256"/>
                      <a:gd name="csY12" fmla="*/ 1777 h 49659"/>
                      <a:gd name="csX13" fmla="*/ 38436 w 43256"/>
                      <a:gd name="csY13" fmla="*/ 6549 h 49659"/>
                      <a:gd name="csX14" fmla="*/ 29114 w 43256"/>
                      <a:gd name="csY14" fmla="*/ 3811 h 49659"/>
                      <a:gd name="csX15" fmla="*/ 29856 w 43256"/>
                      <a:gd name="csY15" fmla="*/ 2199 h 49659"/>
                      <a:gd name="csX16" fmla="*/ 22177 w 43256"/>
                      <a:gd name="csY16" fmla="*/ 4579 h 49659"/>
                      <a:gd name="csX17" fmla="*/ 22536 w 43256"/>
                      <a:gd name="csY17" fmla="*/ 3189 h 49659"/>
                      <a:gd name="csX18" fmla="*/ 9046 w 43256"/>
                      <a:gd name="csY18" fmla="*/ 3113 h 49659"/>
                      <a:gd name="csX19" fmla="*/ 15336 w 43256"/>
                      <a:gd name="csY19" fmla="*/ 6399 h 49659"/>
                      <a:gd name="csX20" fmla="*/ 9110 w 43256"/>
                      <a:gd name="csY20" fmla="*/ 2910 h 49659"/>
                      <a:gd name="csX21" fmla="*/ 3936 w 43256"/>
                      <a:gd name="csY21" fmla="*/ 14229 h 49659"/>
                      <a:gd name="csX0" fmla="*/ 3936 w 43256"/>
                      <a:gd name="csY0" fmla="*/ 14229 h 49659"/>
                      <a:gd name="csX1" fmla="*/ 5659 w 43256"/>
                      <a:gd name="csY1" fmla="*/ 6766 h 49659"/>
                      <a:gd name="csX2" fmla="*/ 14041 w 43256"/>
                      <a:gd name="csY2" fmla="*/ 5061 h 49659"/>
                      <a:gd name="csX3" fmla="*/ 22492 w 43256"/>
                      <a:gd name="csY3" fmla="*/ 3291 h 49659"/>
                      <a:gd name="csX4" fmla="*/ 25785 w 43256"/>
                      <a:gd name="csY4" fmla="*/ 59 h 49659"/>
                      <a:gd name="csX5" fmla="*/ 29869 w 43256"/>
                      <a:gd name="csY5" fmla="*/ 2340 h 49659"/>
                      <a:gd name="csX6" fmla="*/ 35499 w 43256"/>
                      <a:gd name="csY6" fmla="*/ 549 h 49659"/>
                      <a:gd name="csX7" fmla="*/ 38354 w 43256"/>
                      <a:gd name="csY7" fmla="*/ 5435 h 49659"/>
                      <a:gd name="csX8" fmla="*/ 42018 w 43256"/>
                      <a:gd name="csY8" fmla="*/ 10177 h 49659"/>
                      <a:gd name="csX9" fmla="*/ 41854 w 43256"/>
                      <a:gd name="csY9" fmla="*/ 15319 h 49659"/>
                      <a:gd name="csX10" fmla="*/ 43052 w 43256"/>
                      <a:gd name="csY10" fmla="*/ 23181 h 49659"/>
                      <a:gd name="csX11" fmla="*/ 37440 w 43256"/>
                      <a:gd name="csY11" fmla="*/ 30063 h 49659"/>
                      <a:gd name="csX12" fmla="*/ 35431 w 43256"/>
                      <a:gd name="csY12" fmla="*/ 35960 h 49659"/>
                      <a:gd name="csX13" fmla="*/ 28591 w 43256"/>
                      <a:gd name="csY13" fmla="*/ 36674 h 49659"/>
                      <a:gd name="csX14" fmla="*/ 23703 w 43256"/>
                      <a:gd name="csY14" fmla="*/ 42965 h 49659"/>
                      <a:gd name="csX15" fmla="*/ 16516 w 43256"/>
                      <a:gd name="csY15" fmla="*/ 39125 h 49659"/>
                      <a:gd name="csX16" fmla="*/ 5840 w 43256"/>
                      <a:gd name="csY16" fmla="*/ 35331 h 49659"/>
                      <a:gd name="csX17" fmla="*/ 1146 w 43256"/>
                      <a:gd name="csY17" fmla="*/ 31109 h 49659"/>
                      <a:gd name="csX18" fmla="*/ 2149 w 43256"/>
                      <a:gd name="csY18" fmla="*/ 25410 h 49659"/>
                      <a:gd name="csX19" fmla="*/ 31 w 43256"/>
                      <a:gd name="csY19" fmla="*/ 19563 h 49659"/>
                      <a:gd name="csX20" fmla="*/ 3899 w 43256"/>
                      <a:gd name="csY20" fmla="*/ 14366 h 49659"/>
                      <a:gd name="csX21" fmla="*/ 3936 w 43256"/>
                      <a:gd name="csY21" fmla="*/ 14229 h 49659"/>
                      <a:gd name="csX0" fmla="*/ 2946139 w 9661333"/>
                      <a:gd name="csY0" fmla="*/ 5000362 h 5124187"/>
                      <a:gd name="csX1" fmla="*/ 2822314 w 9661333"/>
                      <a:gd name="csY1" fmla="*/ 5124187 h 5124187"/>
                      <a:gd name="csX2" fmla="*/ 2698489 w 9661333"/>
                      <a:gd name="csY2" fmla="*/ 5000362 h 5124187"/>
                      <a:gd name="csX3" fmla="*/ 2822314 w 9661333"/>
                      <a:gd name="csY3" fmla="*/ 4876537 h 5124187"/>
                      <a:gd name="csX4" fmla="*/ 2946139 w 9661333"/>
                      <a:gd name="csY4" fmla="*/ 5000362 h 5124187"/>
                      <a:gd name="csX0" fmla="*/ 3183180 w 9661333"/>
                      <a:gd name="csY0" fmla="*/ 4843445 h 5124187"/>
                      <a:gd name="csX1" fmla="*/ 2935530 w 9661333"/>
                      <a:gd name="csY1" fmla="*/ 5091095 h 5124187"/>
                      <a:gd name="csX2" fmla="*/ 2687880 w 9661333"/>
                      <a:gd name="csY2" fmla="*/ 4843445 h 5124187"/>
                      <a:gd name="csX3" fmla="*/ 2935530 w 9661333"/>
                      <a:gd name="csY3" fmla="*/ 4595795 h 5124187"/>
                      <a:gd name="csX4" fmla="*/ 3183180 w 9661333"/>
                      <a:gd name="csY4" fmla="*/ 4843445 h 5124187"/>
                      <a:gd name="csX0" fmla="*/ 3565121 w 9661333"/>
                      <a:gd name="csY0" fmla="*/ 4485694 h 5124187"/>
                      <a:gd name="csX1" fmla="*/ 3193646 w 9661333"/>
                      <a:gd name="csY1" fmla="*/ 4857169 h 5124187"/>
                      <a:gd name="csX2" fmla="*/ 2822171 w 9661333"/>
                      <a:gd name="csY2" fmla="*/ 4485694 h 5124187"/>
                      <a:gd name="csX3" fmla="*/ 3193646 w 9661333"/>
                      <a:gd name="csY3" fmla="*/ 4114219 h 5124187"/>
                      <a:gd name="csX4" fmla="*/ 3565121 w 9661333"/>
                      <a:gd name="csY4" fmla="*/ 4485694 h 5124187"/>
                      <a:gd name="csX0" fmla="*/ 4729 w 43256"/>
                      <a:gd name="csY0" fmla="*/ 26036 h 49659"/>
                      <a:gd name="csX1" fmla="*/ 2196 w 43256"/>
                      <a:gd name="csY1" fmla="*/ 25239 h 49659"/>
                      <a:gd name="csX2" fmla="*/ 6964 w 43256"/>
                      <a:gd name="csY2" fmla="*/ 34758 h 49659"/>
                      <a:gd name="csX3" fmla="*/ 5856 w 43256"/>
                      <a:gd name="csY3" fmla="*/ 35139 h 49659"/>
                      <a:gd name="csX4" fmla="*/ 16514 w 43256"/>
                      <a:gd name="csY4" fmla="*/ 38949 h 49659"/>
                      <a:gd name="csX5" fmla="*/ 15846 w 43256"/>
                      <a:gd name="csY5" fmla="*/ 37209 h 49659"/>
                      <a:gd name="csX6" fmla="*/ 28863 w 43256"/>
                      <a:gd name="csY6" fmla="*/ 34610 h 49659"/>
                      <a:gd name="csX7" fmla="*/ 28596 w 43256"/>
                      <a:gd name="csY7" fmla="*/ 36519 h 49659"/>
                      <a:gd name="csX8" fmla="*/ 34165 w 43256"/>
                      <a:gd name="csY8" fmla="*/ 22813 h 49659"/>
                      <a:gd name="csX9" fmla="*/ 37416 w 43256"/>
                      <a:gd name="csY9" fmla="*/ 29949 h 49659"/>
                      <a:gd name="csX10" fmla="*/ 41834 w 43256"/>
                      <a:gd name="csY10" fmla="*/ 15213 h 49659"/>
                      <a:gd name="csX11" fmla="*/ 38040 w 43256"/>
                      <a:gd name="csY11" fmla="*/ 6535 h 49659"/>
                      <a:gd name="csX12" fmla="*/ 29831 w 43256"/>
                      <a:gd name="csY12" fmla="*/ 1777 h 49659"/>
                      <a:gd name="csX13" fmla="*/ 38436 w 43256"/>
                      <a:gd name="csY13" fmla="*/ 6549 h 49659"/>
                      <a:gd name="csX14" fmla="*/ 29114 w 43256"/>
                      <a:gd name="csY14" fmla="*/ 3811 h 49659"/>
                      <a:gd name="csX15" fmla="*/ 29856 w 43256"/>
                      <a:gd name="csY15" fmla="*/ 2199 h 49659"/>
                      <a:gd name="csX16" fmla="*/ 22177 w 43256"/>
                      <a:gd name="csY16" fmla="*/ 4579 h 49659"/>
                      <a:gd name="csX17" fmla="*/ 22536 w 43256"/>
                      <a:gd name="csY17" fmla="*/ 3189 h 49659"/>
                      <a:gd name="csX18" fmla="*/ 9046 w 43256"/>
                      <a:gd name="csY18" fmla="*/ 3113 h 49659"/>
                      <a:gd name="csX19" fmla="*/ 15336 w 43256"/>
                      <a:gd name="csY19" fmla="*/ 6399 h 49659"/>
                      <a:gd name="csX20" fmla="*/ 9110 w 43256"/>
                      <a:gd name="csY20" fmla="*/ 2910 h 49659"/>
                      <a:gd name="csX21" fmla="*/ 3936 w 43256"/>
                      <a:gd name="csY21" fmla="*/ 14229 h 49659"/>
                      <a:gd name="csX0" fmla="*/ 3936 w 43256"/>
                      <a:gd name="csY0" fmla="*/ 14229 h 49659"/>
                      <a:gd name="csX1" fmla="*/ 5659 w 43256"/>
                      <a:gd name="csY1" fmla="*/ 6766 h 49659"/>
                      <a:gd name="csX2" fmla="*/ 14041 w 43256"/>
                      <a:gd name="csY2" fmla="*/ 5061 h 49659"/>
                      <a:gd name="csX3" fmla="*/ 22492 w 43256"/>
                      <a:gd name="csY3" fmla="*/ 3291 h 49659"/>
                      <a:gd name="csX4" fmla="*/ 25785 w 43256"/>
                      <a:gd name="csY4" fmla="*/ 59 h 49659"/>
                      <a:gd name="csX5" fmla="*/ 29869 w 43256"/>
                      <a:gd name="csY5" fmla="*/ 2340 h 49659"/>
                      <a:gd name="csX6" fmla="*/ 35499 w 43256"/>
                      <a:gd name="csY6" fmla="*/ 549 h 49659"/>
                      <a:gd name="csX7" fmla="*/ 38354 w 43256"/>
                      <a:gd name="csY7" fmla="*/ 5435 h 49659"/>
                      <a:gd name="csX8" fmla="*/ 42018 w 43256"/>
                      <a:gd name="csY8" fmla="*/ 10177 h 49659"/>
                      <a:gd name="csX9" fmla="*/ 41854 w 43256"/>
                      <a:gd name="csY9" fmla="*/ 15319 h 49659"/>
                      <a:gd name="csX10" fmla="*/ 43052 w 43256"/>
                      <a:gd name="csY10" fmla="*/ 23181 h 49659"/>
                      <a:gd name="csX11" fmla="*/ 37440 w 43256"/>
                      <a:gd name="csY11" fmla="*/ 30063 h 49659"/>
                      <a:gd name="csX12" fmla="*/ 35431 w 43256"/>
                      <a:gd name="csY12" fmla="*/ 35960 h 49659"/>
                      <a:gd name="csX13" fmla="*/ 28591 w 43256"/>
                      <a:gd name="csY13" fmla="*/ 36674 h 49659"/>
                      <a:gd name="csX14" fmla="*/ 23703 w 43256"/>
                      <a:gd name="csY14" fmla="*/ 42965 h 49659"/>
                      <a:gd name="csX15" fmla="*/ 16516 w 43256"/>
                      <a:gd name="csY15" fmla="*/ 39125 h 49659"/>
                      <a:gd name="csX16" fmla="*/ 5840 w 43256"/>
                      <a:gd name="csY16" fmla="*/ 35331 h 49659"/>
                      <a:gd name="csX17" fmla="*/ 1146 w 43256"/>
                      <a:gd name="csY17" fmla="*/ 31109 h 49659"/>
                      <a:gd name="csX18" fmla="*/ 2149 w 43256"/>
                      <a:gd name="csY18" fmla="*/ 25410 h 49659"/>
                      <a:gd name="csX19" fmla="*/ 31 w 43256"/>
                      <a:gd name="csY19" fmla="*/ 19563 h 49659"/>
                      <a:gd name="csX20" fmla="*/ 3899 w 43256"/>
                      <a:gd name="csY20" fmla="*/ 14366 h 49659"/>
                      <a:gd name="csX21" fmla="*/ 3936 w 43256"/>
                      <a:gd name="csY21" fmla="*/ 14229 h 49659"/>
                      <a:gd name="csX0" fmla="*/ 2946139 w 9661333"/>
                      <a:gd name="csY0" fmla="*/ 5000362 h 5124187"/>
                      <a:gd name="csX1" fmla="*/ 2822314 w 9661333"/>
                      <a:gd name="csY1" fmla="*/ 5124187 h 5124187"/>
                      <a:gd name="csX2" fmla="*/ 2698489 w 9661333"/>
                      <a:gd name="csY2" fmla="*/ 5000362 h 5124187"/>
                      <a:gd name="csX3" fmla="*/ 2822314 w 9661333"/>
                      <a:gd name="csY3" fmla="*/ 4876537 h 5124187"/>
                      <a:gd name="csX4" fmla="*/ 2946139 w 9661333"/>
                      <a:gd name="csY4" fmla="*/ 5000362 h 5124187"/>
                      <a:gd name="csX0" fmla="*/ 3183180 w 9661333"/>
                      <a:gd name="csY0" fmla="*/ 4843445 h 5124187"/>
                      <a:gd name="csX1" fmla="*/ 2935530 w 9661333"/>
                      <a:gd name="csY1" fmla="*/ 5091095 h 5124187"/>
                      <a:gd name="csX2" fmla="*/ 2687880 w 9661333"/>
                      <a:gd name="csY2" fmla="*/ 4843445 h 5124187"/>
                      <a:gd name="csX3" fmla="*/ 2935530 w 9661333"/>
                      <a:gd name="csY3" fmla="*/ 4595795 h 5124187"/>
                      <a:gd name="csX4" fmla="*/ 3183180 w 9661333"/>
                      <a:gd name="csY4" fmla="*/ 4843445 h 5124187"/>
                      <a:gd name="csX0" fmla="*/ 3565121 w 9661333"/>
                      <a:gd name="csY0" fmla="*/ 4485694 h 5124187"/>
                      <a:gd name="csX1" fmla="*/ 3193646 w 9661333"/>
                      <a:gd name="csY1" fmla="*/ 4857169 h 5124187"/>
                      <a:gd name="csX2" fmla="*/ 2822171 w 9661333"/>
                      <a:gd name="csY2" fmla="*/ 4485694 h 5124187"/>
                      <a:gd name="csX3" fmla="*/ 3193646 w 9661333"/>
                      <a:gd name="csY3" fmla="*/ 4114219 h 5124187"/>
                      <a:gd name="csX4" fmla="*/ 3565121 w 9661333"/>
                      <a:gd name="csY4" fmla="*/ 4485694 h 5124187"/>
                      <a:gd name="csX0" fmla="*/ 4729 w 43256"/>
                      <a:gd name="csY0" fmla="*/ 26036 h 49659"/>
                      <a:gd name="csX1" fmla="*/ 2196 w 43256"/>
                      <a:gd name="csY1" fmla="*/ 25239 h 49659"/>
                      <a:gd name="csX2" fmla="*/ 6964 w 43256"/>
                      <a:gd name="csY2" fmla="*/ 34758 h 49659"/>
                      <a:gd name="csX3" fmla="*/ 5856 w 43256"/>
                      <a:gd name="csY3" fmla="*/ 35139 h 49659"/>
                      <a:gd name="csX4" fmla="*/ 16514 w 43256"/>
                      <a:gd name="csY4" fmla="*/ 38949 h 49659"/>
                      <a:gd name="csX5" fmla="*/ 15846 w 43256"/>
                      <a:gd name="csY5" fmla="*/ 37209 h 49659"/>
                      <a:gd name="csX6" fmla="*/ 28863 w 43256"/>
                      <a:gd name="csY6" fmla="*/ 34610 h 49659"/>
                      <a:gd name="csX7" fmla="*/ 28596 w 43256"/>
                      <a:gd name="csY7" fmla="*/ 36519 h 49659"/>
                      <a:gd name="csX8" fmla="*/ 34165 w 43256"/>
                      <a:gd name="csY8" fmla="*/ 22813 h 49659"/>
                      <a:gd name="csX9" fmla="*/ 37416 w 43256"/>
                      <a:gd name="csY9" fmla="*/ 29949 h 49659"/>
                      <a:gd name="csX10" fmla="*/ 41834 w 43256"/>
                      <a:gd name="csY10" fmla="*/ 15213 h 49659"/>
                      <a:gd name="csX11" fmla="*/ 38040 w 43256"/>
                      <a:gd name="csY11" fmla="*/ 6535 h 49659"/>
                      <a:gd name="csX12" fmla="*/ 29831 w 43256"/>
                      <a:gd name="csY12" fmla="*/ 1777 h 49659"/>
                      <a:gd name="csX13" fmla="*/ 38436 w 43256"/>
                      <a:gd name="csY13" fmla="*/ 6549 h 49659"/>
                      <a:gd name="csX14" fmla="*/ 29114 w 43256"/>
                      <a:gd name="csY14" fmla="*/ 3811 h 49659"/>
                      <a:gd name="csX15" fmla="*/ 29856 w 43256"/>
                      <a:gd name="csY15" fmla="*/ 2199 h 49659"/>
                      <a:gd name="csX16" fmla="*/ 22177 w 43256"/>
                      <a:gd name="csY16" fmla="*/ 4579 h 49659"/>
                      <a:gd name="csX17" fmla="*/ 22536 w 43256"/>
                      <a:gd name="csY17" fmla="*/ 3189 h 49659"/>
                      <a:gd name="csX18" fmla="*/ 9046 w 43256"/>
                      <a:gd name="csY18" fmla="*/ 3113 h 49659"/>
                      <a:gd name="csX19" fmla="*/ 15336 w 43256"/>
                      <a:gd name="csY19" fmla="*/ 6399 h 49659"/>
                      <a:gd name="csX20" fmla="*/ 9110 w 43256"/>
                      <a:gd name="csY20" fmla="*/ 2910 h 49659"/>
                      <a:gd name="csX21" fmla="*/ 3979 w 43256"/>
                      <a:gd name="csY21" fmla="*/ 13491 h 49659"/>
                      <a:gd name="csX0" fmla="*/ 4789 w 43256"/>
                      <a:gd name="csY0" fmla="*/ 26598 h 49659"/>
                      <a:gd name="csX1" fmla="*/ 5659 w 43256"/>
                      <a:gd name="csY1" fmla="*/ 6766 h 49659"/>
                      <a:gd name="csX2" fmla="*/ 14041 w 43256"/>
                      <a:gd name="csY2" fmla="*/ 5061 h 49659"/>
                      <a:gd name="csX3" fmla="*/ 22492 w 43256"/>
                      <a:gd name="csY3" fmla="*/ 3291 h 49659"/>
                      <a:gd name="csX4" fmla="*/ 25785 w 43256"/>
                      <a:gd name="csY4" fmla="*/ 59 h 49659"/>
                      <a:gd name="csX5" fmla="*/ 29869 w 43256"/>
                      <a:gd name="csY5" fmla="*/ 2340 h 49659"/>
                      <a:gd name="csX6" fmla="*/ 35499 w 43256"/>
                      <a:gd name="csY6" fmla="*/ 549 h 49659"/>
                      <a:gd name="csX7" fmla="*/ 38354 w 43256"/>
                      <a:gd name="csY7" fmla="*/ 5435 h 49659"/>
                      <a:gd name="csX8" fmla="*/ 42018 w 43256"/>
                      <a:gd name="csY8" fmla="*/ 10177 h 49659"/>
                      <a:gd name="csX9" fmla="*/ 41854 w 43256"/>
                      <a:gd name="csY9" fmla="*/ 15319 h 49659"/>
                      <a:gd name="csX10" fmla="*/ 43052 w 43256"/>
                      <a:gd name="csY10" fmla="*/ 23181 h 49659"/>
                      <a:gd name="csX11" fmla="*/ 37440 w 43256"/>
                      <a:gd name="csY11" fmla="*/ 30063 h 49659"/>
                      <a:gd name="csX12" fmla="*/ 35431 w 43256"/>
                      <a:gd name="csY12" fmla="*/ 35960 h 49659"/>
                      <a:gd name="csX13" fmla="*/ 28591 w 43256"/>
                      <a:gd name="csY13" fmla="*/ 36674 h 49659"/>
                      <a:gd name="csX14" fmla="*/ 23703 w 43256"/>
                      <a:gd name="csY14" fmla="*/ 42965 h 49659"/>
                      <a:gd name="csX15" fmla="*/ 16516 w 43256"/>
                      <a:gd name="csY15" fmla="*/ 39125 h 49659"/>
                      <a:gd name="csX16" fmla="*/ 5840 w 43256"/>
                      <a:gd name="csY16" fmla="*/ 35331 h 49659"/>
                      <a:gd name="csX17" fmla="*/ 1146 w 43256"/>
                      <a:gd name="csY17" fmla="*/ 31109 h 49659"/>
                      <a:gd name="csX18" fmla="*/ 2149 w 43256"/>
                      <a:gd name="csY18" fmla="*/ 25410 h 49659"/>
                      <a:gd name="csX19" fmla="*/ 31 w 43256"/>
                      <a:gd name="csY19" fmla="*/ 19563 h 49659"/>
                      <a:gd name="csX20" fmla="*/ 3899 w 43256"/>
                      <a:gd name="csY20" fmla="*/ 14366 h 49659"/>
                      <a:gd name="csX21" fmla="*/ 4789 w 43256"/>
                      <a:gd name="csY21" fmla="*/ 26598 h 49659"/>
                      <a:gd name="csX0" fmla="*/ 2946139 w 9661333"/>
                      <a:gd name="csY0" fmla="*/ 5000362 h 5124187"/>
                      <a:gd name="csX1" fmla="*/ 2822314 w 9661333"/>
                      <a:gd name="csY1" fmla="*/ 5124187 h 5124187"/>
                      <a:gd name="csX2" fmla="*/ 2698489 w 9661333"/>
                      <a:gd name="csY2" fmla="*/ 5000362 h 5124187"/>
                      <a:gd name="csX3" fmla="*/ 2822314 w 9661333"/>
                      <a:gd name="csY3" fmla="*/ 4876537 h 5124187"/>
                      <a:gd name="csX4" fmla="*/ 2946139 w 9661333"/>
                      <a:gd name="csY4" fmla="*/ 5000362 h 5124187"/>
                      <a:gd name="csX0" fmla="*/ 3183180 w 9661333"/>
                      <a:gd name="csY0" fmla="*/ 4843445 h 5124187"/>
                      <a:gd name="csX1" fmla="*/ 2935530 w 9661333"/>
                      <a:gd name="csY1" fmla="*/ 5091095 h 5124187"/>
                      <a:gd name="csX2" fmla="*/ 2687880 w 9661333"/>
                      <a:gd name="csY2" fmla="*/ 4843445 h 5124187"/>
                      <a:gd name="csX3" fmla="*/ 2935530 w 9661333"/>
                      <a:gd name="csY3" fmla="*/ 4595795 h 5124187"/>
                      <a:gd name="csX4" fmla="*/ 3183180 w 9661333"/>
                      <a:gd name="csY4" fmla="*/ 4843445 h 5124187"/>
                      <a:gd name="csX0" fmla="*/ 3565121 w 9661333"/>
                      <a:gd name="csY0" fmla="*/ 4485694 h 5124187"/>
                      <a:gd name="csX1" fmla="*/ 3193646 w 9661333"/>
                      <a:gd name="csY1" fmla="*/ 4857169 h 5124187"/>
                      <a:gd name="csX2" fmla="*/ 2822171 w 9661333"/>
                      <a:gd name="csY2" fmla="*/ 4485694 h 5124187"/>
                      <a:gd name="csX3" fmla="*/ 3193646 w 9661333"/>
                      <a:gd name="csY3" fmla="*/ 4114219 h 5124187"/>
                      <a:gd name="csX4" fmla="*/ 3565121 w 9661333"/>
                      <a:gd name="csY4" fmla="*/ 4485694 h 5124187"/>
                      <a:gd name="csX0" fmla="*/ 4729 w 43256"/>
                      <a:gd name="csY0" fmla="*/ 26036 h 49659"/>
                      <a:gd name="csX1" fmla="*/ 2196 w 43256"/>
                      <a:gd name="csY1" fmla="*/ 25239 h 49659"/>
                      <a:gd name="csX2" fmla="*/ 6964 w 43256"/>
                      <a:gd name="csY2" fmla="*/ 34758 h 49659"/>
                      <a:gd name="csX3" fmla="*/ 5856 w 43256"/>
                      <a:gd name="csY3" fmla="*/ 35139 h 49659"/>
                      <a:gd name="csX4" fmla="*/ 16514 w 43256"/>
                      <a:gd name="csY4" fmla="*/ 38949 h 49659"/>
                      <a:gd name="csX5" fmla="*/ 15846 w 43256"/>
                      <a:gd name="csY5" fmla="*/ 37209 h 49659"/>
                      <a:gd name="csX6" fmla="*/ 28863 w 43256"/>
                      <a:gd name="csY6" fmla="*/ 34610 h 49659"/>
                      <a:gd name="csX7" fmla="*/ 28596 w 43256"/>
                      <a:gd name="csY7" fmla="*/ 36519 h 49659"/>
                      <a:gd name="csX8" fmla="*/ 34165 w 43256"/>
                      <a:gd name="csY8" fmla="*/ 22813 h 49659"/>
                      <a:gd name="csX9" fmla="*/ 37416 w 43256"/>
                      <a:gd name="csY9" fmla="*/ 29949 h 49659"/>
                      <a:gd name="csX10" fmla="*/ 41834 w 43256"/>
                      <a:gd name="csY10" fmla="*/ 15213 h 49659"/>
                      <a:gd name="csX11" fmla="*/ 38040 w 43256"/>
                      <a:gd name="csY11" fmla="*/ 6535 h 49659"/>
                      <a:gd name="csX12" fmla="*/ 29831 w 43256"/>
                      <a:gd name="csY12" fmla="*/ 1777 h 49659"/>
                      <a:gd name="csX13" fmla="*/ 38436 w 43256"/>
                      <a:gd name="csY13" fmla="*/ 6549 h 49659"/>
                      <a:gd name="csX14" fmla="*/ 29114 w 43256"/>
                      <a:gd name="csY14" fmla="*/ 3811 h 49659"/>
                      <a:gd name="csX15" fmla="*/ 29856 w 43256"/>
                      <a:gd name="csY15" fmla="*/ 2199 h 49659"/>
                      <a:gd name="csX16" fmla="*/ 22177 w 43256"/>
                      <a:gd name="csY16" fmla="*/ 4579 h 49659"/>
                      <a:gd name="csX17" fmla="*/ 22536 w 43256"/>
                      <a:gd name="csY17" fmla="*/ 3189 h 49659"/>
                      <a:gd name="csX18" fmla="*/ 9046 w 43256"/>
                      <a:gd name="csY18" fmla="*/ 3113 h 49659"/>
                      <a:gd name="csX19" fmla="*/ 15336 w 43256"/>
                      <a:gd name="csY19" fmla="*/ 6399 h 49659"/>
                      <a:gd name="csX20" fmla="*/ 9110 w 43256"/>
                      <a:gd name="csY20" fmla="*/ 2910 h 49659"/>
                      <a:gd name="csX21" fmla="*/ 3979 w 43256"/>
                      <a:gd name="csY21" fmla="*/ 13491 h 49659"/>
                      <a:gd name="csX0" fmla="*/ 4789 w 43256"/>
                      <a:gd name="csY0" fmla="*/ 26598 h 49659"/>
                      <a:gd name="csX1" fmla="*/ 5659 w 43256"/>
                      <a:gd name="csY1" fmla="*/ 6766 h 49659"/>
                      <a:gd name="csX2" fmla="*/ 14041 w 43256"/>
                      <a:gd name="csY2" fmla="*/ 5061 h 49659"/>
                      <a:gd name="csX3" fmla="*/ 22492 w 43256"/>
                      <a:gd name="csY3" fmla="*/ 3291 h 49659"/>
                      <a:gd name="csX4" fmla="*/ 25785 w 43256"/>
                      <a:gd name="csY4" fmla="*/ 59 h 49659"/>
                      <a:gd name="csX5" fmla="*/ 29869 w 43256"/>
                      <a:gd name="csY5" fmla="*/ 2340 h 49659"/>
                      <a:gd name="csX6" fmla="*/ 35499 w 43256"/>
                      <a:gd name="csY6" fmla="*/ 549 h 49659"/>
                      <a:gd name="csX7" fmla="*/ 38354 w 43256"/>
                      <a:gd name="csY7" fmla="*/ 5435 h 49659"/>
                      <a:gd name="csX8" fmla="*/ 42018 w 43256"/>
                      <a:gd name="csY8" fmla="*/ 10177 h 49659"/>
                      <a:gd name="csX9" fmla="*/ 41854 w 43256"/>
                      <a:gd name="csY9" fmla="*/ 15319 h 49659"/>
                      <a:gd name="csX10" fmla="*/ 43052 w 43256"/>
                      <a:gd name="csY10" fmla="*/ 23181 h 49659"/>
                      <a:gd name="csX11" fmla="*/ 37440 w 43256"/>
                      <a:gd name="csY11" fmla="*/ 30063 h 49659"/>
                      <a:gd name="csX12" fmla="*/ 35431 w 43256"/>
                      <a:gd name="csY12" fmla="*/ 35960 h 49659"/>
                      <a:gd name="csX13" fmla="*/ 28591 w 43256"/>
                      <a:gd name="csY13" fmla="*/ 36674 h 49659"/>
                      <a:gd name="csX14" fmla="*/ 23703 w 43256"/>
                      <a:gd name="csY14" fmla="*/ 42965 h 49659"/>
                      <a:gd name="csX15" fmla="*/ 16516 w 43256"/>
                      <a:gd name="csY15" fmla="*/ 39125 h 49659"/>
                      <a:gd name="csX16" fmla="*/ 5840 w 43256"/>
                      <a:gd name="csY16" fmla="*/ 35331 h 49659"/>
                      <a:gd name="csX17" fmla="*/ 1146 w 43256"/>
                      <a:gd name="csY17" fmla="*/ 31109 h 49659"/>
                      <a:gd name="csX18" fmla="*/ 2149 w 43256"/>
                      <a:gd name="csY18" fmla="*/ 25410 h 49659"/>
                      <a:gd name="csX19" fmla="*/ 31 w 43256"/>
                      <a:gd name="csY19" fmla="*/ 19563 h 49659"/>
                      <a:gd name="csX20" fmla="*/ 3899 w 43256"/>
                      <a:gd name="csY20" fmla="*/ 14366 h 49659"/>
                      <a:gd name="csX21" fmla="*/ 4789 w 43256"/>
                      <a:gd name="csY21" fmla="*/ 26598 h 49659"/>
                      <a:gd name="csX0" fmla="*/ 2946139 w 9661333"/>
                      <a:gd name="csY0" fmla="*/ 5000362 h 5124187"/>
                      <a:gd name="csX1" fmla="*/ 2822314 w 9661333"/>
                      <a:gd name="csY1" fmla="*/ 5124187 h 5124187"/>
                      <a:gd name="csX2" fmla="*/ 2698489 w 9661333"/>
                      <a:gd name="csY2" fmla="*/ 5000362 h 5124187"/>
                      <a:gd name="csX3" fmla="*/ 2822314 w 9661333"/>
                      <a:gd name="csY3" fmla="*/ 4876537 h 5124187"/>
                      <a:gd name="csX4" fmla="*/ 2946139 w 9661333"/>
                      <a:gd name="csY4" fmla="*/ 5000362 h 5124187"/>
                      <a:gd name="csX0" fmla="*/ 3183180 w 9661333"/>
                      <a:gd name="csY0" fmla="*/ 4843445 h 5124187"/>
                      <a:gd name="csX1" fmla="*/ 2935530 w 9661333"/>
                      <a:gd name="csY1" fmla="*/ 5091095 h 5124187"/>
                      <a:gd name="csX2" fmla="*/ 2687880 w 9661333"/>
                      <a:gd name="csY2" fmla="*/ 4843445 h 5124187"/>
                      <a:gd name="csX3" fmla="*/ 2935530 w 9661333"/>
                      <a:gd name="csY3" fmla="*/ 4595795 h 5124187"/>
                      <a:gd name="csX4" fmla="*/ 3183180 w 9661333"/>
                      <a:gd name="csY4" fmla="*/ 4843445 h 5124187"/>
                      <a:gd name="csX0" fmla="*/ 3565121 w 9661333"/>
                      <a:gd name="csY0" fmla="*/ 4485694 h 5124187"/>
                      <a:gd name="csX1" fmla="*/ 3193646 w 9661333"/>
                      <a:gd name="csY1" fmla="*/ 4857169 h 5124187"/>
                      <a:gd name="csX2" fmla="*/ 2822171 w 9661333"/>
                      <a:gd name="csY2" fmla="*/ 4485694 h 5124187"/>
                      <a:gd name="csX3" fmla="*/ 3193646 w 9661333"/>
                      <a:gd name="csY3" fmla="*/ 4114219 h 5124187"/>
                      <a:gd name="csX4" fmla="*/ 3565121 w 9661333"/>
                      <a:gd name="csY4" fmla="*/ 4485694 h 5124187"/>
                      <a:gd name="csX0" fmla="*/ 4729 w 43256"/>
                      <a:gd name="csY0" fmla="*/ 26036 h 49659"/>
                      <a:gd name="csX1" fmla="*/ 2196 w 43256"/>
                      <a:gd name="csY1" fmla="*/ 25239 h 49659"/>
                      <a:gd name="csX2" fmla="*/ 6964 w 43256"/>
                      <a:gd name="csY2" fmla="*/ 34758 h 49659"/>
                      <a:gd name="csX3" fmla="*/ 5856 w 43256"/>
                      <a:gd name="csY3" fmla="*/ 35139 h 49659"/>
                      <a:gd name="csX4" fmla="*/ 16514 w 43256"/>
                      <a:gd name="csY4" fmla="*/ 38949 h 49659"/>
                      <a:gd name="csX5" fmla="*/ 15846 w 43256"/>
                      <a:gd name="csY5" fmla="*/ 37209 h 49659"/>
                      <a:gd name="csX6" fmla="*/ 28863 w 43256"/>
                      <a:gd name="csY6" fmla="*/ 34610 h 49659"/>
                      <a:gd name="csX7" fmla="*/ 28596 w 43256"/>
                      <a:gd name="csY7" fmla="*/ 36519 h 49659"/>
                      <a:gd name="csX8" fmla="*/ 34165 w 43256"/>
                      <a:gd name="csY8" fmla="*/ 22813 h 49659"/>
                      <a:gd name="csX9" fmla="*/ 37416 w 43256"/>
                      <a:gd name="csY9" fmla="*/ 29949 h 49659"/>
                      <a:gd name="csX10" fmla="*/ 41834 w 43256"/>
                      <a:gd name="csY10" fmla="*/ 15213 h 49659"/>
                      <a:gd name="csX11" fmla="*/ 38040 w 43256"/>
                      <a:gd name="csY11" fmla="*/ 6535 h 49659"/>
                      <a:gd name="csX12" fmla="*/ 29831 w 43256"/>
                      <a:gd name="csY12" fmla="*/ 1777 h 49659"/>
                      <a:gd name="csX13" fmla="*/ 42018 w 43256"/>
                      <a:gd name="csY13" fmla="*/ 10518 h 49659"/>
                      <a:gd name="csX14" fmla="*/ 29114 w 43256"/>
                      <a:gd name="csY14" fmla="*/ 3811 h 49659"/>
                      <a:gd name="csX15" fmla="*/ 29856 w 43256"/>
                      <a:gd name="csY15" fmla="*/ 2199 h 49659"/>
                      <a:gd name="csX16" fmla="*/ 22177 w 43256"/>
                      <a:gd name="csY16" fmla="*/ 4579 h 49659"/>
                      <a:gd name="csX17" fmla="*/ 22536 w 43256"/>
                      <a:gd name="csY17" fmla="*/ 3189 h 49659"/>
                      <a:gd name="csX18" fmla="*/ 9046 w 43256"/>
                      <a:gd name="csY18" fmla="*/ 3113 h 49659"/>
                      <a:gd name="csX19" fmla="*/ 15336 w 43256"/>
                      <a:gd name="csY19" fmla="*/ 6399 h 49659"/>
                      <a:gd name="csX20" fmla="*/ 9110 w 43256"/>
                      <a:gd name="csY20" fmla="*/ 2910 h 49659"/>
                      <a:gd name="csX21" fmla="*/ 3979 w 43256"/>
                      <a:gd name="csY21" fmla="*/ 13491 h 49659"/>
                      <a:gd name="csX0" fmla="*/ 4789 w 43256"/>
                      <a:gd name="csY0" fmla="*/ 27031 h 50092"/>
                      <a:gd name="csX1" fmla="*/ 5659 w 43256"/>
                      <a:gd name="csY1" fmla="*/ 7199 h 50092"/>
                      <a:gd name="csX2" fmla="*/ 14041 w 43256"/>
                      <a:gd name="csY2" fmla="*/ 5494 h 50092"/>
                      <a:gd name="csX3" fmla="*/ 22492 w 43256"/>
                      <a:gd name="csY3" fmla="*/ 3724 h 50092"/>
                      <a:gd name="csX4" fmla="*/ 25785 w 43256"/>
                      <a:gd name="csY4" fmla="*/ 492 h 50092"/>
                      <a:gd name="csX5" fmla="*/ 29869 w 43256"/>
                      <a:gd name="csY5" fmla="*/ 2773 h 50092"/>
                      <a:gd name="csX6" fmla="*/ 35499 w 43256"/>
                      <a:gd name="csY6" fmla="*/ 982 h 50092"/>
                      <a:gd name="csX7" fmla="*/ 41766 w 43256"/>
                      <a:gd name="csY7" fmla="*/ 15653 h 50092"/>
                      <a:gd name="csX8" fmla="*/ 42018 w 43256"/>
                      <a:gd name="csY8" fmla="*/ 10610 h 50092"/>
                      <a:gd name="csX9" fmla="*/ 41854 w 43256"/>
                      <a:gd name="csY9" fmla="*/ 15752 h 50092"/>
                      <a:gd name="csX10" fmla="*/ 43052 w 43256"/>
                      <a:gd name="csY10" fmla="*/ 23614 h 50092"/>
                      <a:gd name="csX11" fmla="*/ 37440 w 43256"/>
                      <a:gd name="csY11" fmla="*/ 30496 h 50092"/>
                      <a:gd name="csX12" fmla="*/ 35431 w 43256"/>
                      <a:gd name="csY12" fmla="*/ 36393 h 50092"/>
                      <a:gd name="csX13" fmla="*/ 28591 w 43256"/>
                      <a:gd name="csY13" fmla="*/ 37107 h 50092"/>
                      <a:gd name="csX14" fmla="*/ 23703 w 43256"/>
                      <a:gd name="csY14" fmla="*/ 43398 h 50092"/>
                      <a:gd name="csX15" fmla="*/ 16516 w 43256"/>
                      <a:gd name="csY15" fmla="*/ 39558 h 50092"/>
                      <a:gd name="csX16" fmla="*/ 5840 w 43256"/>
                      <a:gd name="csY16" fmla="*/ 35764 h 50092"/>
                      <a:gd name="csX17" fmla="*/ 1146 w 43256"/>
                      <a:gd name="csY17" fmla="*/ 31542 h 50092"/>
                      <a:gd name="csX18" fmla="*/ 2149 w 43256"/>
                      <a:gd name="csY18" fmla="*/ 25843 h 50092"/>
                      <a:gd name="csX19" fmla="*/ 31 w 43256"/>
                      <a:gd name="csY19" fmla="*/ 19996 h 50092"/>
                      <a:gd name="csX20" fmla="*/ 3899 w 43256"/>
                      <a:gd name="csY20" fmla="*/ 14799 h 50092"/>
                      <a:gd name="csX21" fmla="*/ 4789 w 43256"/>
                      <a:gd name="csY21" fmla="*/ 27031 h 50092"/>
                      <a:gd name="csX0" fmla="*/ 2946139 w 9661333"/>
                      <a:gd name="csY0" fmla="*/ 5045042 h 5168867"/>
                      <a:gd name="csX1" fmla="*/ 2822314 w 9661333"/>
                      <a:gd name="csY1" fmla="*/ 5168867 h 5168867"/>
                      <a:gd name="csX2" fmla="*/ 2698489 w 9661333"/>
                      <a:gd name="csY2" fmla="*/ 5045042 h 5168867"/>
                      <a:gd name="csX3" fmla="*/ 2822314 w 9661333"/>
                      <a:gd name="csY3" fmla="*/ 4921217 h 5168867"/>
                      <a:gd name="csX4" fmla="*/ 2946139 w 9661333"/>
                      <a:gd name="csY4" fmla="*/ 5045042 h 5168867"/>
                      <a:gd name="csX0" fmla="*/ 3183180 w 9661333"/>
                      <a:gd name="csY0" fmla="*/ 4888125 h 5168867"/>
                      <a:gd name="csX1" fmla="*/ 2935530 w 9661333"/>
                      <a:gd name="csY1" fmla="*/ 5135775 h 5168867"/>
                      <a:gd name="csX2" fmla="*/ 2687880 w 9661333"/>
                      <a:gd name="csY2" fmla="*/ 4888125 h 5168867"/>
                      <a:gd name="csX3" fmla="*/ 2935530 w 9661333"/>
                      <a:gd name="csY3" fmla="*/ 4640475 h 5168867"/>
                      <a:gd name="csX4" fmla="*/ 3183180 w 9661333"/>
                      <a:gd name="csY4" fmla="*/ 4888125 h 5168867"/>
                      <a:gd name="csX0" fmla="*/ 3565121 w 9661333"/>
                      <a:gd name="csY0" fmla="*/ 4530374 h 5168867"/>
                      <a:gd name="csX1" fmla="*/ 3193646 w 9661333"/>
                      <a:gd name="csY1" fmla="*/ 4901849 h 5168867"/>
                      <a:gd name="csX2" fmla="*/ 2822171 w 9661333"/>
                      <a:gd name="csY2" fmla="*/ 4530374 h 5168867"/>
                      <a:gd name="csX3" fmla="*/ 3193646 w 9661333"/>
                      <a:gd name="csY3" fmla="*/ 4158899 h 5168867"/>
                      <a:gd name="csX4" fmla="*/ 3565121 w 9661333"/>
                      <a:gd name="csY4" fmla="*/ 4530374 h 5168867"/>
                      <a:gd name="csX0" fmla="*/ 4729 w 43256"/>
                      <a:gd name="csY0" fmla="*/ 26469 h 50092"/>
                      <a:gd name="csX1" fmla="*/ 2196 w 43256"/>
                      <a:gd name="csY1" fmla="*/ 25672 h 50092"/>
                      <a:gd name="csX2" fmla="*/ 6964 w 43256"/>
                      <a:gd name="csY2" fmla="*/ 35191 h 50092"/>
                      <a:gd name="csX3" fmla="*/ 5856 w 43256"/>
                      <a:gd name="csY3" fmla="*/ 35572 h 50092"/>
                      <a:gd name="csX4" fmla="*/ 16514 w 43256"/>
                      <a:gd name="csY4" fmla="*/ 39382 h 50092"/>
                      <a:gd name="csX5" fmla="*/ 15846 w 43256"/>
                      <a:gd name="csY5" fmla="*/ 37642 h 50092"/>
                      <a:gd name="csX6" fmla="*/ 28863 w 43256"/>
                      <a:gd name="csY6" fmla="*/ 35043 h 50092"/>
                      <a:gd name="csX7" fmla="*/ 28596 w 43256"/>
                      <a:gd name="csY7" fmla="*/ 36952 h 50092"/>
                      <a:gd name="csX8" fmla="*/ 34165 w 43256"/>
                      <a:gd name="csY8" fmla="*/ 23246 h 50092"/>
                      <a:gd name="csX9" fmla="*/ 37416 w 43256"/>
                      <a:gd name="csY9" fmla="*/ 30382 h 50092"/>
                      <a:gd name="csX10" fmla="*/ 41834 w 43256"/>
                      <a:gd name="csY10" fmla="*/ 15646 h 50092"/>
                      <a:gd name="csX11" fmla="*/ 38040 w 43256"/>
                      <a:gd name="csY11" fmla="*/ 6968 h 50092"/>
                      <a:gd name="csX12" fmla="*/ 29831 w 43256"/>
                      <a:gd name="csY12" fmla="*/ 2210 h 50092"/>
                      <a:gd name="csX13" fmla="*/ 42018 w 43256"/>
                      <a:gd name="csY13" fmla="*/ 10951 h 50092"/>
                      <a:gd name="csX14" fmla="*/ 29114 w 43256"/>
                      <a:gd name="csY14" fmla="*/ 4244 h 50092"/>
                      <a:gd name="csX15" fmla="*/ 29856 w 43256"/>
                      <a:gd name="csY15" fmla="*/ 2632 h 50092"/>
                      <a:gd name="csX16" fmla="*/ 22177 w 43256"/>
                      <a:gd name="csY16" fmla="*/ 5012 h 50092"/>
                      <a:gd name="csX17" fmla="*/ 22536 w 43256"/>
                      <a:gd name="csY17" fmla="*/ 3622 h 50092"/>
                      <a:gd name="csX18" fmla="*/ 9046 w 43256"/>
                      <a:gd name="csY18" fmla="*/ 3546 h 50092"/>
                      <a:gd name="csX19" fmla="*/ 15336 w 43256"/>
                      <a:gd name="csY19" fmla="*/ 6832 h 50092"/>
                      <a:gd name="csX20" fmla="*/ 9110 w 43256"/>
                      <a:gd name="csY20" fmla="*/ 3343 h 50092"/>
                      <a:gd name="csX21" fmla="*/ 3979 w 43256"/>
                      <a:gd name="csY21" fmla="*/ 13924 h 50092"/>
                      <a:gd name="csX0" fmla="*/ 4789 w 43256"/>
                      <a:gd name="csY0" fmla="*/ 27031 h 50092"/>
                      <a:gd name="csX1" fmla="*/ 5659 w 43256"/>
                      <a:gd name="csY1" fmla="*/ 7199 h 50092"/>
                      <a:gd name="csX2" fmla="*/ 14041 w 43256"/>
                      <a:gd name="csY2" fmla="*/ 5494 h 50092"/>
                      <a:gd name="csX3" fmla="*/ 22492 w 43256"/>
                      <a:gd name="csY3" fmla="*/ 3724 h 50092"/>
                      <a:gd name="csX4" fmla="*/ 25785 w 43256"/>
                      <a:gd name="csY4" fmla="*/ 492 h 50092"/>
                      <a:gd name="csX5" fmla="*/ 29869 w 43256"/>
                      <a:gd name="csY5" fmla="*/ 2773 h 50092"/>
                      <a:gd name="csX6" fmla="*/ 35499 w 43256"/>
                      <a:gd name="csY6" fmla="*/ 982 h 50092"/>
                      <a:gd name="csX7" fmla="*/ 41766 w 43256"/>
                      <a:gd name="csY7" fmla="*/ 15653 h 50092"/>
                      <a:gd name="csX8" fmla="*/ 42018 w 43256"/>
                      <a:gd name="csY8" fmla="*/ 10610 h 50092"/>
                      <a:gd name="csX9" fmla="*/ 41854 w 43256"/>
                      <a:gd name="csY9" fmla="*/ 15752 h 50092"/>
                      <a:gd name="csX10" fmla="*/ 43052 w 43256"/>
                      <a:gd name="csY10" fmla="*/ 23614 h 50092"/>
                      <a:gd name="csX11" fmla="*/ 37440 w 43256"/>
                      <a:gd name="csY11" fmla="*/ 30496 h 50092"/>
                      <a:gd name="csX12" fmla="*/ 35431 w 43256"/>
                      <a:gd name="csY12" fmla="*/ 36393 h 50092"/>
                      <a:gd name="csX13" fmla="*/ 28591 w 43256"/>
                      <a:gd name="csY13" fmla="*/ 37107 h 50092"/>
                      <a:gd name="csX14" fmla="*/ 23703 w 43256"/>
                      <a:gd name="csY14" fmla="*/ 43398 h 50092"/>
                      <a:gd name="csX15" fmla="*/ 16516 w 43256"/>
                      <a:gd name="csY15" fmla="*/ 39558 h 50092"/>
                      <a:gd name="csX16" fmla="*/ 5840 w 43256"/>
                      <a:gd name="csY16" fmla="*/ 35764 h 50092"/>
                      <a:gd name="csX17" fmla="*/ 1146 w 43256"/>
                      <a:gd name="csY17" fmla="*/ 31542 h 50092"/>
                      <a:gd name="csX18" fmla="*/ 2149 w 43256"/>
                      <a:gd name="csY18" fmla="*/ 25843 h 50092"/>
                      <a:gd name="csX19" fmla="*/ 31 w 43256"/>
                      <a:gd name="csY19" fmla="*/ 19996 h 50092"/>
                      <a:gd name="csX20" fmla="*/ 3899 w 43256"/>
                      <a:gd name="csY20" fmla="*/ 14799 h 50092"/>
                      <a:gd name="csX21" fmla="*/ 4789 w 43256"/>
                      <a:gd name="csY21" fmla="*/ 27031 h 50092"/>
                      <a:gd name="csX0" fmla="*/ 2946139 w 9661333"/>
                      <a:gd name="csY0" fmla="*/ 5045042 h 5168867"/>
                      <a:gd name="csX1" fmla="*/ 2822314 w 9661333"/>
                      <a:gd name="csY1" fmla="*/ 5168867 h 5168867"/>
                      <a:gd name="csX2" fmla="*/ 2698489 w 9661333"/>
                      <a:gd name="csY2" fmla="*/ 5045042 h 5168867"/>
                      <a:gd name="csX3" fmla="*/ 2822314 w 9661333"/>
                      <a:gd name="csY3" fmla="*/ 4921217 h 5168867"/>
                      <a:gd name="csX4" fmla="*/ 2946139 w 9661333"/>
                      <a:gd name="csY4" fmla="*/ 5045042 h 5168867"/>
                      <a:gd name="csX0" fmla="*/ 3183180 w 9661333"/>
                      <a:gd name="csY0" fmla="*/ 4888125 h 5168867"/>
                      <a:gd name="csX1" fmla="*/ 2935530 w 9661333"/>
                      <a:gd name="csY1" fmla="*/ 5135775 h 5168867"/>
                      <a:gd name="csX2" fmla="*/ 2687880 w 9661333"/>
                      <a:gd name="csY2" fmla="*/ 4888125 h 5168867"/>
                      <a:gd name="csX3" fmla="*/ 2935530 w 9661333"/>
                      <a:gd name="csY3" fmla="*/ 4640475 h 5168867"/>
                      <a:gd name="csX4" fmla="*/ 3183180 w 9661333"/>
                      <a:gd name="csY4" fmla="*/ 4888125 h 5168867"/>
                      <a:gd name="csX0" fmla="*/ 3565121 w 9661333"/>
                      <a:gd name="csY0" fmla="*/ 4530374 h 5168867"/>
                      <a:gd name="csX1" fmla="*/ 3193646 w 9661333"/>
                      <a:gd name="csY1" fmla="*/ 4901849 h 5168867"/>
                      <a:gd name="csX2" fmla="*/ 2822171 w 9661333"/>
                      <a:gd name="csY2" fmla="*/ 4530374 h 5168867"/>
                      <a:gd name="csX3" fmla="*/ 3193646 w 9661333"/>
                      <a:gd name="csY3" fmla="*/ 4158899 h 5168867"/>
                      <a:gd name="csX4" fmla="*/ 3565121 w 9661333"/>
                      <a:gd name="csY4" fmla="*/ 4530374 h 5168867"/>
                      <a:gd name="csX0" fmla="*/ 4729 w 43256"/>
                      <a:gd name="csY0" fmla="*/ 26469 h 50092"/>
                      <a:gd name="csX1" fmla="*/ 2196 w 43256"/>
                      <a:gd name="csY1" fmla="*/ 25672 h 50092"/>
                      <a:gd name="csX2" fmla="*/ 6964 w 43256"/>
                      <a:gd name="csY2" fmla="*/ 35191 h 50092"/>
                      <a:gd name="csX3" fmla="*/ 5856 w 43256"/>
                      <a:gd name="csY3" fmla="*/ 35572 h 50092"/>
                      <a:gd name="csX4" fmla="*/ 16514 w 43256"/>
                      <a:gd name="csY4" fmla="*/ 39382 h 50092"/>
                      <a:gd name="csX5" fmla="*/ 15846 w 43256"/>
                      <a:gd name="csY5" fmla="*/ 37642 h 50092"/>
                      <a:gd name="csX6" fmla="*/ 28863 w 43256"/>
                      <a:gd name="csY6" fmla="*/ 35043 h 50092"/>
                      <a:gd name="csX7" fmla="*/ 28596 w 43256"/>
                      <a:gd name="csY7" fmla="*/ 36952 h 50092"/>
                      <a:gd name="csX8" fmla="*/ 34165 w 43256"/>
                      <a:gd name="csY8" fmla="*/ 23246 h 50092"/>
                      <a:gd name="csX9" fmla="*/ 37416 w 43256"/>
                      <a:gd name="csY9" fmla="*/ 30382 h 50092"/>
                      <a:gd name="csX10" fmla="*/ 41834 w 43256"/>
                      <a:gd name="csY10" fmla="*/ 15646 h 50092"/>
                      <a:gd name="csX11" fmla="*/ 38040 w 43256"/>
                      <a:gd name="csY11" fmla="*/ 6968 h 50092"/>
                      <a:gd name="csX12" fmla="*/ 29831 w 43256"/>
                      <a:gd name="csY12" fmla="*/ 2210 h 50092"/>
                      <a:gd name="csX13" fmla="*/ 42018 w 43256"/>
                      <a:gd name="csY13" fmla="*/ 10951 h 50092"/>
                      <a:gd name="csX14" fmla="*/ 29114 w 43256"/>
                      <a:gd name="csY14" fmla="*/ 4244 h 50092"/>
                      <a:gd name="csX15" fmla="*/ 29856 w 43256"/>
                      <a:gd name="csY15" fmla="*/ 2632 h 50092"/>
                      <a:gd name="csX16" fmla="*/ 22177 w 43256"/>
                      <a:gd name="csY16" fmla="*/ 5012 h 50092"/>
                      <a:gd name="csX17" fmla="*/ 22536 w 43256"/>
                      <a:gd name="csY17" fmla="*/ 3622 h 50092"/>
                      <a:gd name="csX18" fmla="*/ 9046 w 43256"/>
                      <a:gd name="csY18" fmla="*/ 3546 h 50092"/>
                      <a:gd name="csX19" fmla="*/ 15336 w 43256"/>
                      <a:gd name="csY19" fmla="*/ 6832 h 50092"/>
                      <a:gd name="csX20" fmla="*/ 9110 w 43256"/>
                      <a:gd name="csY20" fmla="*/ 3343 h 50092"/>
                      <a:gd name="csX21" fmla="*/ 3979 w 43256"/>
                      <a:gd name="csY21" fmla="*/ 13924 h 50092"/>
                      <a:gd name="csX0" fmla="*/ 4789 w 43256"/>
                      <a:gd name="csY0" fmla="*/ 27031 h 50092"/>
                      <a:gd name="csX1" fmla="*/ 5659 w 43256"/>
                      <a:gd name="csY1" fmla="*/ 7199 h 50092"/>
                      <a:gd name="csX2" fmla="*/ 14041 w 43256"/>
                      <a:gd name="csY2" fmla="*/ 5494 h 50092"/>
                      <a:gd name="csX3" fmla="*/ 22492 w 43256"/>
                      <a:gd name="csY3" fmla="*/ 3724 h 50092"/>
                      <a:gd name="csX4" fmla="*/ 25785 w 43256"/>
                      <a:gd name="csY4" fmla="*/ 492 h 50092"/>
                      <a:gd name="csX5" fmla="*/ 29869 w 43256"/>
                      <a:gd name="csY5" fmla="*/ 2773 h 50092"/>
                      <a:gd name="csX6" fmla="*/ 35499 w 43256"/>
                      <a:gd name="csY6" fmla="*/ 982 h 50092"/>
                      <a:gd name="csX7" fmla="*/ 41766 w 43256"/>
                      <a:gd name="csY7" fmla="*/ 15653 h 50092"/>
                      <a:gd name="csX8" fmla="*/ 42018 w 43256"/>
                      <a:gd name="csY8" fmla="*/ 10610 h 50092"/>
                      <a:gd name="csX9" fmla="*/ 41854 w 43256"/>
                      <a:gd name="csY9" fmla="*/ 15752 h 50092"/>
                      <a:gd name="csX10" fmla="*/ 43052 w 43256"/>
                      <a:gd name="csY10" fmla="*/ 23614 h 50092"/>
                      <a:gd name="csX11" fmla="*/ 37440 w 43256"/>
                      <a:gd name="csY11" fmla="*/ 30496 h 50092"/>
                      <a:gd name="csX12" fmla="*/ 35431 w 43256"/>
                      <a:gd name="csY12" fmla="*/ 36393 h 50092"/>
                      <a:gd name="csX13" fmla="*/ 28591 w 43256"/>
                      <a:gd name="csY13" fmla="*/ 37107 h 50092"/>
                      <a:gd name="csX14" fmla="*/ 23703 w 43256"/>
                      <a:gd name="csY14" fmla="*/ 43398 h 50092"/>
                      <a:gd name="csX15" fmla="*/ 16516 w 43256"/>
                      <a:gd name="csY15" fmla="*/ 39558 h 50092"/>
                      <a:gd name="csX16" fmla="*/ 5840 w 43256"/>
                      <a:gd name="csY16" fmla="*/ 35764 h 50092"/>
                      <a:gd name="csX17" fmla="*/ 1146 w 43256"/>
                      <a:gd name="csY17" fmla="*/ 31542 h 50092"/>
                      <a:gd name="csX18" fmla="*/ 2149 w 43256"/>
                      <a:gd name="csY18" fmla="*/ 25843 h 50092"/>
                      <a:gd name="csX19" fmla="*/ 31 w 43256"/>
                      <a:gd name="csY19" fmla="*/ 19996 h 50092"/>
                      <a:gd name="csX20" fmla="*/ 3899 w 43256"/>
                      <a:gd name="csY20" fmla="*/ 14799 h 50092"/>
                      <a:gd name="csX21" fmla="*/ 4789 w 43256"/>
                      <a:gd name="csY21" fmla="*/ 27031 h 50092"/>
                      <a:gd name="csX0" fmla="*/ 2946139 w 9661333"/>
                      <a:gd name="csY0" fmla="*/ 5045042 h 5168867"/>
                      <a:gd name="csX1" fmla="*/ 2822314 w 9661333"/>
                      <a:gd name="csY1" fmla="*/ 5168867 h 5168867"/>
                      <a:gd name="csX2" fmla="*/ 2698489 w 9661333"/>
                      <a:gd name="csY2" fmla="*/ 5045042 h 5168867"/>
                      <a:gd name="csX3" fmla="*/ 2822314 w 9661333"/>
                      <a:gd name="csY3" fmla="*/ 4921217 h 5168867"/>
                      <a:gd name="csX4" fmla="*/ 2946139 w 9661333"/>
                      <a:gd name="csY4" fmla="*/ 5045042 h 5168867"/>
                      <a:gd name="csX0" fmla="*/ 3183180 w 9661333"/>
                      <a:gd name="csY0" fmla="*/ 4888125 h 5168867"/>
                      <a:gd name="csX1" fmla="*/ 2935530 w 9661333"/>
                      <a:gd name="csY1" fmla="*/ 5135775 h 5168867"/>
                      <a:gd name="csX2" fmla="*/ 2687880 w 9661333"/>
                      <a:gd name="csY2" fmla="*/ 4888125 h 5168867"/>
                      <a:gd name="csX3" fmla="*/ 2935530 w 9661333"/>
                      <a:gd name="csY3" fmla="*/ 4640475 h 5168867"/>
                      <a:gd name="csX4" fmla="*/ 3183180 w 9661333"/>
                      <a:gd name="csY4" fmla="*/ 4888125 h 5168867"/>
                      <a:gd name="csX0" fmla="*/ 3565121 w 9661333"/>
                      <a:gd name="csY0" fmla="*/ 4530374 h 5168867"/>
                      <a:gd name="csX1" fmla="*/ 3193646 w 9661333"/>
                      <a:gd name="csY1" fmla="*/ 4901849 h 5168867"/>
                      <a:gd name="csX2" fmla="*/ 2822171 w 9661333"/>
                      <a:gd name="csY2" fmla="*/ 4530374 h 5168867"/>
                      <a:gd name="csX3" fmla="*/ 3193646 w 9661333"/>
                      <a:gd name="csY3" fmla="*/ 4158899 h 5168867"/>
                      <a:gd name="csX4" fmla="*/ 3565121 w 9661333"/>
                      <a:gd name="csY4" fmla="*/ 4530374 h 5168867"/>
                      <a:gd name="csX0" fmla="*/ 4729 w 43256"/>
                      <a:gd name="csY0" fmla="*/ 26469 h 50092"/>
                      <a:gd name="csX1" fmla="*/ 2196 w 43256"/>
                      <a:gd name="csY1" fmla="*/ 25672 h 50092"/>
                      <a:gd name="csX2" fmla="*/ 6964 w 43256"/>
                      <a:gd name="csY2" fmla="*/ 35191 h 50092"/>
                      <a:gd name="csX3" fmla="*/ 5856 w 43256"/>
                      <a:gd name="csY3" fmla="*/ 35572 h 50092"/>
                      <a:gd name="csX4" fmla="*/ 16514 w 43256"/>
                      <a:gd name="csY4" fmla="*/ 39382 h 50092"/>
                      <a:gd name="csX5" fmla="*/ 15846 w 43256"/>
                      <a:gd name="csY5" fmla="*/ 37642 h 50092"/>
                      <a:gd name="csX6" fmla="*/ 28863 w 43256"/>
                      <a:gd name="csY6" fmla="*/ 35043 h 50092"/>
                      <a:gd name="csX7" fmla="*/ 28596 w 43256"/>
                      <a:gd name="csY7" fmla="*/ 36952 h 50092"/>
                      <a:gd name="csX8" fmla="*/ 34165 w 43256"/>
                      <a:gd name="csY8" fmla="*/ 23246 h 50092"/>
                      <a:gd name="csX9" fmla="*/ 37416 w 43256"/>
                      <a:gd name="csY9" fmla="*/ 30382 h 50092"/>
                      <a:gd name="csX10" fmla="*/ 41834 w 43256"/>
                      <a:gd name="csY10" fmla="*/ 15646 h 50092"/>
                      <a:gd name="csX11" fmla="*/ 38040 w 43256"/>
                      <a:gd name="csY11" fmla="*/ 6968 h 50092"/>
                      <a:gd name="csX12" fmla="*/ 29831 w 43256"/>
                      <a:gd name="csY12" fmla="*/ 2210 h 50092"/>
                      <a:gd name="csX13" fmla="*/ 41933 w 43256"/>
                      <a:gd name="csY13" fmla="*/ 15566 h 50092"/>
                      <a:gd name="csX14" fmla="*/ 29114 w 43256"/>
                      <a:gd name="csY14" fmla="*/ 4244 h 50092"/>
                      <a:gd name="csX15" fmla="*/ 29856 w 43256"/>
                      <a:gd name="csY15" fmla="*/ 2632 h 50092"/>
                      <a:gd name="csX16" fmla="*/ 22177 w 43256"/>
                      <a:gd name="csY16" fmla="*/ 5012 h 50092"/>
                      <a:gd name="csX17" fmla="*/ 22536 w 43256"/>
                      <a:gd name="csY17" fmla="*/ 3622 h 50092"/>
                      <a:gd name="csX18" fmla="*/ 9046 w 43256"/>
                      <a:gd name="csY18" fmla="*/ 3546 h 50092"/>
                      <a:gd name="csX19" fmla="*/ 15336 w 43256"/>
                      <a:gd name="csY19" fmla="*/ 6832 h 50092"/>
                      <a:gd name="csX20" fmla="*/ 9110 w 43256"/>
                      <a:gd name="csY20" fmla="*/ 3343 h 50092"/>
                      <a:gd name="csX21" fmla="*/ 3979 w 43256"/>
                      <a:gd name="csY21" fmla="*/ 13924 h 50092"/>
                      <a:gd name="csX0" fmla="*/ 4789 w 43256"/>
                      <a:gd name="csY0" fmla="*/ 27031 h 50092"/>
                      <a:gd name="csX1" fmla="*/ 5659 w 43256"/>
                      <a:gd name="csY1" fmla="*/ 7199 h 50092"/>
                      <a:gd name="csX2" fmla="*/ 14041 w 43256"/>
                      <a:gd name="csY2" fmla="*/ 5494 h 50092"/>
                      <a:gd name="csX3" fmla="*/ 22492 w 43256"/>
                      <a:gd name="csY3" fmla="*/ 3724 h 50092"/>
                      <a:gd name="csX4" fmla="*/ 25785 w 43256"/>
                      <a:gd name="csY4" fmla="*/ 492 h 50092"/>
                      <a:gd name="csX5" fmla="*/ 29869 w 43256"/>
                      <a:gd name="csY5" fmla="*/ 2773 h 50092"/>
                      <a:gd name="csX6" fmla="*/ 35499 w 43256"/>
                      <a:gd name="csY6" fmla="*/ 982 h 50092"/>
                      <a:gd name="csX7" fmla="*/ 41766 w 43256"/>
                      <a:gd name="csY7" fmla="*/ 15653 h 50092"/>
                      <a:gd name="csX8" fmla="*/ 41549 w 43256"/>
                      <a:gd name="csY8" fmla="*/ 14948 h 50092"/>
                      <a:gd name="csX9" fmla="*/ 41854 w 43256"/>
                      <a:gd name="csY9" fmla="*/ 15752 h 50092"/>
                      <a:gd name="csX10" fmla="*/ 43052 w 43256"/>
                      <a:gd name="csY10" fmla="*/ 23614 h 50092"/>
                      <a:gd name="csX11" fmla="*/ 37440 w 43256"/>
                      <a:gd name="csY11" fmla="*/ 30496 h 50092"/>
                      <a:gd name="csX12" fmla="*/ 35431 w 43256"/>
                      <a:gd name="csY12" fmla="*/ 36393 h 50092"/>
                      <a:gd name="csX13" fmla="*/ 28591 w 43256"/>
                      <a:gd name="csY13" fmla="*/ 37107 h 50092"/>
                      <a:gd name="csX14" fmla="*/ 23703 w 43256"/>
                      <a:gd name="csY14" fmla="*/ 43398 h 50092"/>
                      <a:gd name="csX15" fmla="*/ 16516 w 43256"/>
                      <a:gd name="csY15" fmla="*/ 39558 h 50092"/>
                      <a:gd name="csX16" fmla="*/ 5840 w 43256"/>
                      <a:gd name="csY16" fmla="*/ 35764 h 50092"/>
                      <a:gd name="csX17" fmla="*/ 1146 w 43256"/>
                      <a:gd name="csY17" fmla="*/ 31542 h 50092"/>
                      <a:gd name="csX18" fmla="*/ 2149 w 43256"/>
                      <a:gd name="csY18" fmla="*/ 25843 h 50092"/>
                      <a:gd name="csX19" fmla="*/ 31 w 43256"/>
                      <a:gd name="csY19" fmla="*/ 19996 h 50092"/>
                      <a:gd name="csX20" fmla="*/ 3899 w 43256"/>
                      <a:gd name="csY20" fmla="*/ 14799 h 50092"/>
                      <a:gd name="csX21" fmla="*/ 4789 w 43256"/>
                      <a:gd name="csY21" fmla="*/ 27031 h 50092"/>
                      <a:gd name="csX0" fmla="*/ 2946139 w 9661333"/>
                      <a:gd name="csY0" fmla="*/ 5045042 h 5168867"/>
                      <a:gd name="csX1" fmla="*/ 2822314 w 9661333"/>
                      <a:gd name="csY1" fmla="*/ 5168867 h 5168867"/>
                      <a:gd name="csX2" fmla="*/ 2698489 w 9661333"/>
                      <a:gd name="csY2" fmla="*/ 5045042 h 5168867"/>
                      <a:gd name="csX3" fmla="*/ 2822314 w 9661333"/>
                      <a:gd name="csY3" fmla="*/ 4921217 h 5168867"/>
                      <a:gd name="csX4" fmla="*/ 2946139 w 9661333"/>
                      <a:gd name="csY4" fmla="*/ 5045042 h 5168867"/>
                      <a:gd name="csX0" fmla="*/ 3183180 w 9661333"/>
                      <a:gd name="csY0" fmla="*/ 4888125 h 5168867"/>
                      <a:gd name="csX1" fmla="*/ 2935530 w 9661333"/>
                      <a:gd name="csY1" fmla="*/ 5135775 h 5168867"/>
                      <a:gd name="csX2" fmla="*/ 2687880 w 9661333"/>
                      <a:gd name="csY2" fmla="*/ 4888125 h 5168867"/>
                      <a:gd name="csX3" fmla="*/ 2935530 w 9661333"/>
                      <a:gd name="csY3" fmla="*/ 4640475 h 5168867"/>
                      <a:gd name="csX4" fmla="*/ 3183180 w 9661333"/>
                      <a:gd name="csY4" fmla="*/ 4888125 h 5168867"/>
                      <a:gd name="csX0" fmla="*/ 3565121 w 9661333"/>
                      <a:gd name="csY0" fmla="*/ 4530374 h 5168867"/>
                      <a:gd name="csX1" fmla="*/ 3193646 w 9661333"/>
                      <a:gd name="csY1" fmla="*/ 4901849 h 5168867"/>
                      <a:gd name="csX2" fmla="*/ 2822171 w 9661333"/>
                      <a:gd name="csY2" fmla="*/ 4530374 h 5168867"/>
                      <a:gd name="csX3" fmla="*/ 3193646 w 9661333"/>
                      <a:gd name="csY3" fmla="*/ 4158899 h 5168867"/>
                      <a:gd name="csX4" fmla="*/ 3565121 w 9661333"/>
                      <a:gd name="csY4" fmla="*/ 4530374 h 5168867"/>
                      <a:gd name="csX0" fmla="*/ 4729 w 43256"/>
                      <a:gd name="csY0" fmla="*/ 26469 h 50092"/>
                      <a:gd name="csX1" fmla="*/ 2196 w 43256"/>
                      <a:gd name="csY1" fmla="*/ 25672 h 50092"/>
                      <a:gd name="csX2" fmla="*/ 6964 w 43256"/>
                      <a:gd name="csY2" fmla="*/ 35191 h 50092"/>
                      <a:gd name="csX3" fmla="*/ 5856 w 43256"/>
                      <a:gd name="csY3" fmla="*/ 35572 h 50092"/>
                      <a:gd name="csX4" fmla="*/ 16514 w 43256"/>
                      <a:gd name="csY4" fmla="*/ 39382 h 50092"/>
                      <a:gd name="csX5" fmla="*/ 15846 w 43256"/>
                      <a:gd name="csY5" fmla="*/ 37642 h 50092"/>
                      <a:gd name="csX6" fmla="*/ 28863 w 43256"/>
                      <a:gd name="csY6" fmla="*/ 35043 h 50092"/>
                      <a:gd name="csX7" fmla="*/ 28596 w 43256"/>
                      <a:gd name="csY7" fmla="*/ 36952 h 50092"/>
                      <a:gd name="csX8" fmla="*/ 34165 w 43256"/>
                      <a:gd name="csY8" fmla="*/ 23246 h 50092"/>
                      <a:gd name="csX9" fmla="*/ 37416 w 43256"/>
                      <a:gd name="csY9" fmla="*/ 30382 h 50092"/>
                      <a:gd name="csX10" fmla="*/ 41834 w 43256"/>
                      <a:gd name="csY10" fmla="*/ 15646 h 50092"/>
                      <a:gd name="csX11" fmla="*/ 38040 w 43256"/>
                      <a:gd name="csY11" fmla="*/ 6968 h 50092"/>
                      <a:gd name="csX12" fmla="*/ 29831 w 43256"/>
                      <a:gd name="csY12" fmla="*/ 2210 h 50092"/>
                      <a:gd name="csX13" fmla="*/ 41933 w 43256"/>
                      <a:gd name="csY13" fmla="*/ 15566 h 50092"/>
                      <a:gd name="csX14" fmla="*/ 29114 w 43256"/>
                      <a:gd name="csY14" fmla="*/ 4244 h 50092"/>
                      <a:gd name="csX15" fmla="*/ 29856 w 43256"/>
                      <a:gd name="csY15" fmla="*/ 2632 h 50092"/>
                      <a:gd name="csX16" fmla="*/ 22177 w 43256"/>
                      <a:gd name="csY16" fmla="*/ 5012 h 50092"/>
                      <a:gd name="csX17" fmla="*/ 22536 w 43256"/>
                      <a:gd name="csY17" fmla="*/ 3622 h 50092"/>
                      <a:gd name="csX18" fmla="*/ 9046 w 43256"/>
                      <a:gd name="csY18" fmla="*/ 3546 h 50092"/>
                      <a:gd name="csX19" fmla="*/ 15336 w 43256"/>
                      <a:gd name="csY19" fmla="*/ 6832 h 50092"/>
                      <a:gd name="csX20" fmla="*/ 9110 w 43256"/>
                      <a:gd name="csY20" fmla="*/ 3343 h 50092"/>
                      <a:gd name="csX21" fmla="*/ 3979 w 43256"/>
                      <a:gd name="csY21" fmla="*/ 13924 h 50092"/>
                      <a:gd name="csX0" fmla="*/ 4789 w 43256"/>
                      <a:gd name="csY0" fmla="*/ 27031 h 50092"/>
                      <a:gd name="csX1" fmla="*/ 5659 w 43256"/>
                      <a:gd name="csY1" fmla="*/ 7199 h 50092"/>
                      <a:gd name="csX2" fmla="*/ 14041 w 43256"/>
                      <a:gd name="csY2" fmla="*/ 5494 h 50092"/>
                      <a:gd name="csX3" fmla="*/ 22492 w 43256"/>
                      <a:gd name="csY3" fmla="*/ 3724 h 50092"/>
                      <a:gd name="csX4" fmla="*/ 25785 w 43256"/>
                      <a:gd name="csY4" fmla="*/ 492 h 50092"/>
                      <a:gd name="csX5" fmla="*/ 29869 w 43256"/>
                      <a:gd name="csY5" fmla="*/ 2773 h 50092"/>
                      <a:gd name="csX6" fmla="*/ 35499 w 43256"/>
                      <a:gd name="csY6" fmla="*/ 982 h 50092"/>
                      <a:gd name="csX7" fmla="*/ 41766 w 43256"/>
                      <a:gd name="csY7" fmla="*/ 15653 h 50092"/>
                      <a:gd name="csX8" fmla="*/ 41549 w 43256"/>
                      <a:gd name="csY8" fmla="*/ 14948 h 50092"/>
                      <a:gd name="csX9" fmla="*/ 41854 w 43256"/>
                      <a:gd name="csY9" fmla="*/ 15752 h 50092"/>
                      <a:gd name="csX10" fmla="*/ 43052 w 43256"/>
                      <a:gd name="csY10" fmla="*/ 23614 h 50092"/>
                      <a:gd name="csX11" fmla="*/ 37440 w 43256"/>
                      <a:gd name="csY11" fmla="*/ 30496 h 50092"/>
                      <a:gd name="csX12" fmla="*/ 35431 w 43256"/>
                      <a:gd name="csY12" fmla="*/ 36393 h 50092"/>
                      <a:gd name="csX13" fmla="*/ 28591 w 43256"/>
                      <a:gd name="csY13" fmla="*/ 37107 h 50092"/>
                      <a:gd name="csX14" fmla="*/ 23703 w 43256"/>
                      <a:gd name="csY14" fmla="*/ 43398 h 50092"/>
                      <a:gd name="csX15" fmla="*/ 16516 w 43256"/>
                      <a:gd name="csY15" fmla="*/ 39558 h 50092"/>
                      <a:gd name="csX16" fmla="*/ 5840 w 43256"/>
                      <a:gd name="csY16" fmla="*/ 35764 h 50092"/>
                      <a:gd name="csX17" fmla="*/ 1146 w 43256"/>
                      <a:gd name="csY17" fmla="*/ 31542 h 50092"/>
                      <a:gd name="csX18" fmla="*/ 2149 w 43256"/>
                      <a:gd name="csY18" fmla="*/ 25843 h 50092"/>
                      <a:gd name="csX19" fmla="*/ 31 w 43256"/>
                      <a:gd name="csY19" fmla="*/ 19996 h 50092"/>
                      <a:gd name="csX20" fmla="*/ 3899 w 43256"/>
                      <a:gd name="csY20" fmla="*/ 14799 h 50092"/>
                      <a:gd name="csX21" fmla="*/ 4789 w 43256"/>
                      <a:gd name="csY21" fmla="*/ 27031 h 50092"/>
                      <a:gd name="csX0" fmla="*/ 2946139 w 9661333"/>
                      <a:gd name="csY0" fmla="*/ 5045042 h 5168867"/>
                      <a:gd name="csX1" fmla="*/ 2822314 w 9661333"/>
                      <a:gd name="csY1" fmla="*/ 5168867 h 5168867"/>
                      <a:gd name="csX2" fmla="*/ 2698489 w 9661333"/>
                      <a:gd name="csY2" fmla="*/ 5045042 h 5168867"/>
                      <a:gd name="csX3" fmla="*/ 2822314 w 9661333"/>
                      <a:gd name="csY3" fmla="*/ 4921217 h 5168867"/>
                      <a:gd name="csX4" fmla="*/ 2946139 w 9661333"/>
                      <a:gd name="csY4" fmla="*/ 5045042 h 5168867"/>
                      <a:gd name="csX0" fmla="*/ 3183180 w 9661333"/>
                      <a:gd name="csY0" fmla="*/ 4888125 h 5168867"/>
                      <a:gd name="csX1" fmla="*/ 2935530 w 9661333"/>
                      <a:gd name="csY1" fmla="*/ 5135775 h 5168867"/>
                      <a:gd name="csX2" fmla="*/ 2687880 w 9661333"/>
                      <a:gd name="csY2" fmla="*/ 4888125 h 5168867"/>
                      <a:gd name="csX3" fmla="*/ 2935530 w 9661333"/>
                      <a:gd name="csY3" fmla="*/ 4640475 h 5168867"/>
                      <a:gd name="csX4" fmla="*/ 3183180 w 9661333"/>
                      <a:gd name="csY4" fmla="*/ 4888125 h 5168867"/>
                      <a:gd name="csX0" fmla="*/ 3565121 w 9661333"/>
                      <a:gd name="csY0" fmla="*/ 4530374 h 5168867"/>
                      <a:gd name="csX1" fmla="*/ 3193646 w 9661333"/>
                      <a:gd name="csY1" fmla="*/ 4901849 h 5168867"/>
                      <a:gd name="csX2" fmla="*/ 2822171 w 9661333"/>
                      <a:gd name="csY2" fmla="*/ 4530374 h 5168867"/>
                      <a:gd name="csX3" fmla="*/ 3193646 w 9661333"/>
                      <a:gd name="csY3" fmla="*/ 4158899 h 5168867"/>
                      <a:gd name="csX4" fmla="*/ 3565121 w 9661333"/>
                      <a:gd name="csY4" fmla="*/ 4530374 h 5168867"/>
                      <a:gd name="csX0" fmla="*/ 4729 w 43256"/>
                      <a:gd name="csY0" fmla="*/ 26469 h 50092"/>
                      <a:gd name="csX1" fmla="*/ 2196 w 43256"/>
                      <a:gd name="csY1" fmla="*/ 25672 h 50092"/>
                      <a:gd name="csX2" fmla="*/ 6964 w 43256"/>
                      <a:gd name="csY2" fmla="*/ 35191 h 50092"/>
                      <a:gd name="csX3" fmla="*/ 5856 w 43256"/>
                      <a:gd name="csY3" fmla="*/ 35572 h 50092"/>
                      <a:gd name="csX4" fmla="*/ 16514 w 43256"/>
                      <a:gd name="csY4" fmla="*/ 39382 h 50092"/>
                      <a:gd name="csX5" fmla="*/ 15846 w 43256"/>
                      <a:gd name="csY5" fmla="*/ 37642 h 50092"/>
                      <a:gd name="csX6" fmla="*/ 28863 w 43256"/>
                      <a:gd name="csY6" fmla="*/ 35043 h 50092"/>
                      <a:gd name="csX7" fmla="*/ 28596 w 43256"/>
                      <a:gd name="csY7" fmla="*/ 36952 h 50092"/>
                      <a:gd name="csX8" fmla="*/ 34165 w 43256"/>
                      <a:gd name="csY8" fmla="*/ 23246 h 50092"/>
                      <a:gd name="csX9" fmla="*/ 37416 w 43256"/>
                      <a:gd name="csY9" fmla="*/ 30382 h 50092"/>
                      <a:gd name="csX10" fmla="*/ 41834 w 43256"/>
                      <a:gd name="csY10" fmla="*/ 15646 h 50092"/>
                      <a:gd name="csX11" fmla="*/ 38040 w 43256"/>
                      <a:gd name="csY11" fmla="*/ 6968 h 50092"/>
                      <a:gd name="csX12" fmla="*/ 29831 w 43256"/>
                      <a:gd name="csY12" fmla="*/ 2210 h 50092"/>
                      <a:gd name="csX13" fmla="*/ 41933 w 43256"/>
                      <a:gd name="csY13" fmla="*/ 15566 h 50092"/>
                      <a:gd name="csX14" fmla="*/ 29114 w 43256"/>
                      <a:gd name="csY14" fmla="*/ 4244 h 50092"/>
                      <a:gd name="csX15" fmla="*/ 29856 w 43256"/>
                      <a:gd name="csY15" fmla="*/ 2632 h 50092"/>
                      <a:gd name="csX16" fmla="*/ 22177 w 43256"/>
                      <a:gd name="csY16" fmla="*/ 5012 h 50092"/>
                      <a:gd name="csX17" fmla="*/ 22536 w 43256"/>
                      <a:gd name="csY17" fmla="*/ 3622 h 50092"/>
                      <a:gd name="csX18" fmla="*/ 9046 w 43256"/>
                      <a:gd name="csY18" fmla="*/ 3546 h 50092"/>
                      <a:gd name="csX19" fmla="*/ 15336 w 43256"/>
                      <a:gd name="csY19" fmla="*/ 6832 h 50092"/>
                      <a:gd name="csX20" fmla="*/ 9153 w 43256"/>
                      <a:gd name="csY20" fmla="*/ 4635 h 50092"/>
                      <a:gd name="csX21" fmla="*/ 3979 w 43256"/>
                      <a:gd name="csY21" fmla="*/ 13924 h 50092"/>
                      <a:gd name="csX0" fmla="*/ 4789 w 43256"/>
                      <a:gd name="csY0" fmla="*/ 27031 h 50092"/>
                      <a:gd name="csX1" fmla="*/ 5659 w 43256"/>
                      <a:gd name="csY1" fmla="*/ 7199 h 50092"/>
                      <a:gd name="csX2" fmla="*/ 14041 w 43256"/>
                      <a:gd name="csY2" fmla="*/ 5494 h 50092"/>
                      <a:gd name="csX3" fmla="*/ 22492 w 43256"/>
                      <a:gd name="csY3" fmla="*/ 3724 h 50092"/>
                      <a:gd name="csX4" fmla="*/ 25785 w 43256"/>
                      <a:gd name="csY4" fmla="*/ 492 h 50092"/>
                      <a:gd name="csX5" fmla="*/ 29869 w 43256"/>
                      <a:gd name="csY5" fmla="*/ 2773 h 50092"/>
                      <a:gd name="csX6" fmla="*/ 35499 w 43256"/>
                      <a:gd name="csY6" fmla="*/ 982 h 50092"/>
                      <a:gd name="csX7" fmla="*/ 41766 w 43256"/>
                      <a:gd name="csY7" fmla="*/ 15653 h 50092"/>
                      <a:gd name="csX8" fmla="*/ 41549 w 43256"/>
                      <a:gd name="csY8" fmla="*/ 14948 h 50092"/>
                      <a:gd name="csX9" fmla="*/ 41854 w 43256"/>
                      <a:gd name="csY9" fmla="*/ 15752 h 50092"/>
                      <a:gd name="csX10" fmla="*/ 43052 w 43256"/>
                      <a:gd name="csY10" fmla="*/ 23614 h 50092"/>
                      <a:gd name="csX11" fmla="*/ 37440 w 43256"/>
                      <a:gd name="csY11" fmla="*/ 30496 h 50092"/>
                      <a:gd name="csX12" fmla="*/ 35431 w 43256"/>
                      <a:gd name="csY12" fmla="*/ 36393 h 50092"/>
                      <a:gd name="csX13" fmla="*/ 28591 w 43256"/>
                      <a:gd name="csY13" fmla="*/ 37107 h 50092"/>
                      <a:gd name="csX14" fmla="*/ 23703 w 43256"/>
                      <a:gd name="csY14" fmla="*/ 43398 h 50092"/>
                      <a:gd name="csX15" fmla="*/ 16516 w 43256"/>
                      <a:gd name="csY15" fmla="*/ 39558 h 50092"/>
                      <a:gd name="csX16" fmla="*/ 5840 w 43256"/>
                      <a:gd name="csY16" fmla="*/ 35764 h 50092"/>
                      <a:gd name="csX17" fmla="*/ 1146 w 43256"/>
                      <a:gd name="csY17" fmla="*/ 31542 h 50092"/>
                      <a:gd name="csX18" fmla="*/ 2149 w 43256"/>
                      <a:gd name="csY18" fmla="*/ 25843 h 50092"/>
                      <a:gd name="csX19" fmla="*/ 31 w 43256"/>
                      <a:gd name="csY19" fmla="*/ 19996 h 50092"/>
                      <a:gd name="csX20" fmla="*/ 3899 w 43256"/>
                      <a:gd name="csY20" fmla="*/ 14799 h 50092"/>
                      <a:gd name="csX21" fmla="*/ 4789 w 43256"/>
                      <a:gd name="csY21" fmla="*/ 27031 h 50092"/>
                      <a:gd name="csX0" fmla="*/ 2946139 w 9661333"/>
                      <a:gd name="csY0" fmla="*/ 5045042 h 5168867"/>
                      <a:gd name="csX1" fmla="*/ 2822314 w 9661333"/>
                      <a:gd name="csY1" fmla="*/ 5168867 h 5168867"/>
                      <a:gd name="csX2" fmla="*/ 2698489 w 9661333"/>
                      <a:gd name="csY2" fmla="*/ 5045042 h 5168867"/>
                      <a:gd name="csX3" fmla="*/ 2822314 w 9661333"/>
                      <a:gd name="csY3" fmla="*/ 4921217 h 5168867"/>
                      <a:gd name="csX4" fmla="*/ 2946139 w 9661333"/>
                      <a:gd name="csY4" fmla="*/ 5045042 h 5168867"/>
                      <a:gd name="csX0" fmla="*/ 3183180 w 9661333"/>
                      <a:gd name="csY0" fmla="*/ 4888125 h 5168867"/>
                      <a:gd name="csX1" fmla="*/ 2935530 w 9661333"/>
                      <a:gd name="csY1" fmla="*/ 5135775 h 5168867"/>
                      <a:gd name="csX2" fmla="*/ 2687880 w 9661333"/>
                      <a:gd name="csY2" fmla="*/ 4888125 h 5168867"/>
                      <a:gd name="csX3" fmla="*/ 2935530 w 9661333"/>
                      <a:gd name="csY3" fmla="*/ 4640475 h 5168867"/>
                      <a:gd name="csX4" fmla="*/ 3183180 w 9661333"/>
                      <a:gd name="csY4" fmla="*/ 4888125 h 5168867"/>
                      <a:gd name="csX0" fmla="*/ 3565121 w 9661333"/>
                      <a:gd name="csY0" fmla="*/ 4530374 h 5168867"/>
                      <a:gd name="csX1" fmla="*/ 3193646 w 9661333"/>
                      <a:gd name="csY1" fmla="*/ 4901849 h 5168867"/>
                      <a:gd name="csX2" fmla="*/ 2822171 w 9661333"/>
                      <a:gd name="csY2" fmla="*/ 4530374 h 5168867"/>
                      <a:gd name="csX3" fmla="*/ 3193646 w 9661333"/>
                      <a:gd name="csY3" fmla="*/ 4158899 h 5168867"/>
                      <a:gd name="csX4" fmla="*/ 3565121 w 9661333"/>
                      <a:gd name="csY4" fmla="*/ 4530374 h 5168867"/>
                      <a:gd name="csX0" fmla="*/ 4729 w 43256"/>
                      <a:gd name="csY0" fmla="*/ 26469 h 50092"/>
                      <a:gd name="csX1" fmla="*/ 2196 w 43256"/>
                      <a:gd name="csY1" fmla="*/ 25672 h 50092"/>
                      <a:gd name="csX2" fmla="*/ 6964 w 43256"/>
                      <a:gd name="csY2" fmla="*/ 35191 h 50092"/>
                      <a:gd name="csX3" fmla="*/ 5856 w 43256"/>
                      <a:gd name="csY3" fmla="*/ 35572 h 50092"/>
                      <a:gd name="csX4" fmla="*/ 16514 w 43256"/>
                      <a:gd name="csY4" fmla="*/ 39382 h 50092"/>
                      <a:gd name="csX5" fmla="*/ 15846 w 43256"/>
                      <a:gd name="csY5" fmla="*/ 37642 h 50092"/>
                      <a:gd name="csX6" fmla="*/ 28863 w 43256"/>
                      <a:gd name="csY6" fmla="*/ 35043 h 50092"/>
                      <a:gd name="csX7" fmla="*/ 28596 w 43256"/>
                      <a:gd name="csY7" fmla="*/ 36952 h 50092"/>
                      <a:gd name="csX8" fmla="*/ 34165 w 43256"/>
                      <a:gd name="csY8" fmla="*/ 23246 h 50092"/>
                      <a:gd name="csX9" fmla="*/ 37416 w 43256"/>
                      <a:gd name="csY9" fmla="*/ 30382 h 50092"/>
                      <a:gd name="csX10" fmla="*/ 41834 w 43256"/>
                      <a:gd name="csY10" fmla="*/ 15646 h 50092"/>
                      <a:gd name="csX11" fmla="*/ 38040 w 43256"/>
                      <a:gd name="csY11" fmla="*/ 6968 h 50092"/>
                      <a:gd name="csX12" fmla="*/ 29831 w 43256"/>
                      <a:gd name="csY12" fmla="*/ 2210 h 50092"/>
                      <a:gd name="csX13" fmla="*/ 41933 w 43256"/>
                      <a:gd name="csY13" fmla="*/ 15566 h 50092"/>
                      <a:gd name="csX14" fmla="*/ 29114 w 43256"/>
                      <a:gd name="csY14" fmla="*/ 4244 h 50092"/>
                      <a:gd name="csX15" fmla="*/ 29856 w 43256"/>
                      <a:gd name="csY15" fmla="*/ 2632 h 50092"/>
                      <a:gd name="csX16" fmla="*/ 22177 w 43256"/>
                      <a:gd name="csY16" fmla="*/ 5012 h 50092"/>
                      <a:gd name="csX17" fmla="*/ 22536 w 43256"/>
                      <a:gd name="csY17" fmla="*/ 3622 h 50092"/>
                      <a:gd name="csX18" fmla="*/ 9046 w 43256"/>
                      <a:gd name="csY18" fmla="*/ 3546 h 50092"/>
                      <a:gd name="csX19" fmla="*/ 15336 w 43256"/>
                      <a:gd name="csY19" fmla="*/ 6832 h 50092"/>
                      <a:gd name="csX20" fmla="*/ 9153 w 43256"/>
                      <a:gd name="csY20" fmla="*/ 4635 h 50092"/>
                      <a:gd name="csX21" fmla="*/ 4875 w 43256"/>
                      <a:gd name="csY21" fmla="*/ 15309 h 50092"/>
                      <a:gd name="csX0" fmla="*/ 4789 w 43256"/>
                      <a:gd name="csY0" fmla="*/ 27031 h 50092"/>
                      <a:gd name="csX1" fmla="*/ 5659 w 43256"/>
                      <a:gd name="csY1" fmla="*/ 7199 h 50092"/>
                      <a:gd name="csX2" fmla="*/ 14041 w 43256"/>
                      <a:gd name="csY2" fmla="*/ 5494 h 50092"/>
                      <a:gd name="csX3" fmla="*/ 22492 w 43256"/>
                      <a:gd name="csY3" fmla="*/ 3724 h 50092"/>
                      <a:gd name="csX4" fmla="*/ 25785 w 43256"/>
                      <a:gd name="csY4" fmla="*/ 492 h 50092"/>
                      <a:gd name="csX5" fmla="*/ 29869 w 43256"/>
                      <a:gd name="csY5" fmla="*/ 2773 h 50092"/>
                      <a:gd name="csX6" fmla="*/ 35499 w 43256"/>
                      <a:gd name="csY6" fmla="*/ 982 h 50092"/>
                      <a:gd name="csX7" fmla="*/ 41766 w 43256"/>
                      <a:gd name="csY7" fmla="*/ 15653 h 50092"/>
                      <a:gd name="csX8" fmla="*/ 41549 w 43256"/>
                      <a:gd name="csY8" fmla="*/ 14948 h 50092"/>
                      <a:gd name="csX9" fmla="*/ 41854 w 43256"/>
                      <a:gd name="csY9" fmla="*/ 15752 h 50092"/>
                      <a:gd name="csX10" fmla="*/ 43052 w 43256"/>
                      <a:gd name="csY10" fmla="*/ 23614 h 50092"/>
                      <a:gd name="csX11" fmla="*/ 37440 w 43256"/>
                      <a:gd name="csY11" fmla="*/ 30496 h 50092"/>
                      <a:gd name="csX12" fmla="*/ 35431 w 43256"/>
                      <a:gd name="csY12" fmla="*/ 36393 h 50092"/>
                      <a:gd name="csX13" fmla="*/ 28591 w 43256"/>
                      <a:gd name="csY13" fmla="*/ 37107 h 50092"/>
                      <a:gd name="csX14" fmla="*/ 23703 w 43256"/>
                      <a:gd name="csY14" fmla="*/ 43398 h 50092"/>
                      <a:gd name="csX15" fmla="*/ 16516 w 43256"/>
                      <a:gd name="csY15" fmla="*/ 39558 h 50092"/>
                      <a:gd name="csX16" fmla="*/ 5840 w 43256"/>
                      <a:gd name="csY16" fmla="*/ 35764 h 50092"/>
                      <a:gd name="csX17" fmla="*/ 1146 w 43256"/>
                      <a:gd name="csY17" fmla="*/ 31542 h 50092"/>
                      <a:gd name="csX18" fmla="*/ 2149 w 43256"/>
                      <a:gd name="csY18" fmla="*/ 25843 h 50092"/>
                      <a:gd name="csX19" fmla="*/ 31 w 43256"/>
                      <a:gd name="csY19" fmla="*/ 19996 h 50092"/>
                      <a:gd name="csX20" fmla="*/ 4965 w 43256"/>
                      <a:gd name="csY20" fmla="*/ 15445 h 50092"/>
                      <a:gd name="csX21" fmla="*/ 4789 w 43256"/>
                      <a:gd name="csY21" fmla="*/ 27031 h 50092"/>
                      <a:gd name="csX0" fmla="*/ 2946139 w 9661333"/>
                      <a:gd name="csY0" fmla="*/ 5045042 h 5168867"/>
                      <a:gd name="csX1" fmla="*/ 2822314 w 9661333"/>
                      <a:gd name="csY1" fmla="*/ 5168867 h 5168867"/>
                      <a:gd name="csX2" fmla="*/ 2698489 w 9661333"/>
                      <a:gd name="csY2" fmla="*/ 5045042 h 5168867"/>
                      <a:gd name="csX3" fmla="*/ 2822314 w 9661333"/>
                      <a:gd name="csY3" fmla="*/ 4921217 h 5168867"/>
                      <a:gd name="csX4" fmla="*/ 2946139 w 9661333"/>
                      <a:gd name="csY4" fmla="*/ 5045042 h 5168867"/>
                      <a:gd name="csX0" fmla="*/ 3183180 w 9661333"/>
                      <a:gd name="csY0" fmla="*/ 4888125 h 5168867"/>
                      <a:gd name="csX1" fmla="*/ 2935530 w 9661333"/>
                      <a:gd name="csY1" fmla="*/ 5135775 h 5168867"/>
                      <a:gd name="csX2" fmla="*/ 2687880 w 9661333"/>
                      <a:gd name="csY2" fmla="*/ 4888125 h 5168867"/>
                      <a:gd name="csX3" fmla="*/ 2935530 w 9661333"/>
                      <a:gd name="csY3" fmla="*/ 4640475 h 5168867"/>
                      <a:gd name="csX4" fmla="*/ 3183180 w 9661333"/>
                      <a:gd name="csY4" fmla="*/ 4888125 h 5168867"/>
                      <a:gd name="csX0" fmla="*/ 3565121 w 9661333"/>
                      <a:gd name="csY0" fmla="*/ 4530374 h 5168867"/>
                      <a:gd name="csX1" fmla="*/ 3193646 w 9661333"/>
                      <a:gd name="csY1" fmla="*/ 4901849 h 5168867"/>
                      <a:gd name="csX2" fmla="*/ 2822171 w 9661333"/>
                      <a:gd name="csY2" fmla="*/ 4530374 h 5168867"/>
                      <a:gd name="csX3" fmla="*/ 3193646 w 9661333"/>
                      <a:gd name="csY3" fmla="*/ 4158899 h 5168867"/>
                      <a:gd name="csX4" fmla="*/ 3565121 w 9661333"/>
                      <a:gd name="csY4" fmla="*/ 4530374 h 5168867"/>
                      <a:gd name="csX0" fmla="*/ 4729 w 43256"/>
                      <a:gd name="csY0" fmla="*/ 26469 h 50092"/>
                      <a:gd name="csX1" fmla="*/ 2196 w 43256"/>
                      <a:gd name="csY1" fmla="*/ 25672 h 50092"/>
                      <a:gd name="csX2" fmla="*/ 6964 w 43256"/>
                      <a:gd name="csY2" fmla="*/ 35191 h 50092"/>
                      <a:gd name="csX3" fmla="*/ 5856 w 43256"/>
                      <a:gd name="csY3" fmla="*/ 35572 h 50092"/>
                      <a:gd name="csX4" fmla="*/ 16514 w 43256"/>
                      <a:gd name="csY4" fmla="*/ 39382 h 50092"/>
                      <a:gd name="csX5" fmla="*/ 15846 w 43256"/>
                      <a:gd name="csY5" fmla="*/ 37642 h 50092"/>
                      <a:gd name="csX6" fmla="*/ 28863 w 43256"/>
                      <a:gd name="csY6" fmla="*/ 35043 h 50092"/>
                      <a:gd name="csX7" fmla="*/ 28596 w 43256"/>
                      <a:gd name="csY7" fmla="*/ 36952 h 50092"/>
                      <a:gd name="csX8" fmla="*/ 34165 w 43256"/>
                      <a:gd name="csY8" fmla="*/ 23246 h 50092"/>
                      <a:gd name="csX9" fmla="*/ 37416 w 43256"/>
                      <a:gd name="csY9" fmla="*/ 30382 h 50092"/>
                      <a:gd name="csX10" fmla="*/ 41834 w 43256"/>
                      <a:gd name="csY10" fmla="*/ 15646 h 50092"/>
                      <a:gd name="csX11" fmla="*/ 38040 w 43256"/>
                      <a:gd name="csY11" fmla="*/ 6968 h 50092"/>
                      <a:gd name="csX12" fmla="*/ 29831 w 43256"/>
                      <a:gd name="csY12" fmla="*/ 2210 h 50092"/>
                      <a:gd name="csX13" fmla="*/ 41933 w 43256"/>
                      <a:gd name="csY13" fmla="*/ 15566 h 50092"/>
                      <a:gd name="csX14" fmla="*/ 29114 w 43256"/>
                      <a:gd name="csY14" fmla="*/ 4244 h 50092"/>
                      <a:gd name="csX15" fmla="*/ 29856 w 43256"/>
                      <a:gd name="csY15" fmla="*/ 2632 h 50092"/>
                      <a:gd name="csX16" fmla="*/ 22177 w 43256"/>
                      <a:gd name="csY16" fmla="*/ 5012 h 50092"/>
                      <a:gd name="csX17" fmla="*/ 22536 w 43256"/>
                      <a:gd name="csY17" fmla="*/ 3622 h 50092"/>
                      <a:gd name="csX18" fmla="*/ 9046 w 43256"/>
                      <a:gd name="csY18" fmla="*/ 3546 h 50092"/>
                      <a:gd name="csX19" fmla="*/ 15336 w 43256"/>
                      <a:gd name="csY19" fmla="*/ 6832 h 50092"/>
                      <a:gd name="csX20" fmla="*/ 9153 w 43256"/>
                      <a:gd name="csY20" fmla="*/ 4635 h 50092"/>
                      <a:gd name="csX21" fmla="*/ 4875 w 43256"/>
                      <a:gd name="csY21" fmla="*/ 15309 h 50092"/>
                      <a:gd name="csX0" fmla="*/ 4789 w 43256"/>
                      <a:gd name="csY0" fmla="*/ 27031 h 50092"/>
                      <a:gd name="csX1" fmla="*/ 5659 w 43256"/>
                      <a:gd name="csY1" fmla="*/ 7199 h 50092"/>
                      <a:gd name="csX2" fmla="*/ 14041 w 43256"/>
                      <a:gd name="csY2" fmla="*/ 5494 h 50092"/>
                      <a:gd name="csX3" fmla="*/ 22492 w 43256"/>
                      <a:gd name="csY3" fmla="*/ 3724 h 50092"/>
                      <a:gd name="csX4" fmla="*/ 25785 w 43256"/>
                      <a:gd name="csY4" fmla="*/ 492 h 50092"/>
                      <a:gd name="csX5" fmla="*/ 29869 w 43256"/>
                      <a:gd name="csY5" fmla="*/ 2773 h 50092"/>
                      <a:gd name="csX6" fmla="*/ 35499 w 43256"/>
                      <a:gd name="csY6" fmla="*/ 982 h 50092"/>
                      <a:gd name="csX7" fmla="*/ 41766 w 43256"/>
                      <a:gd name="csY7" fmla="*/ 15653 h 50092"/>
                      <a:gd name="csX8" fmla="*/ 41549 w 43256"/>
                      <a:gd name="csY8" fmla="*/ 14948 h 50092"/>
                      <a:gd name="csX9" fmla="*/ 41854 w 43256"/>
                      <a:gd name="csY9" fmla="*/ 15752 h 50092"/>
                      <a:gd name="csX10" fmla="*/ 43052 w 43256"/>
                      <a:gd name="csY10" fmla="*/ 23614 h 50092"/>
                      <a:gd name="csX11" fmla="*/ 37440 w 43256"/>
                      <a:gd name="csY11" fmla="*/ 30496 h 50092"/>
                      <a:gd name="csX12" fmla="*/ 35431 w 43256"/>
                      <a:gd name="csY12" fmla="*/ 36393 h 50092"/>
                      <a:gd name="csX13" fmla="*/ 28591 w 43256"/>
                      <a:gd name="csY13" fmla="*/ 37107 h 50092"/>
                      <a:gd name="csX14" fmla="*/ 23703 w 43256"/>
                      <a:gd name="csY14" fmla="*/ 43398 h 50092"/>
                      <a:gd name="csX15" fmla="*/ 16516 w 43256"/>
                      <a:gd name="csY15" fmla="*/ 39558 h 50092"/>
                      <a:gd name="csX16" fmla="*/ 5840 w 43256"/>
                      <a:gd name="csY16" fmla="*/ 35764 h 50092"/>
                      <a:gd name="csX17" fmla="*/ 1146 w 43256"/>
                      <a:gd name="csY17" fmla="*/ 31542 h 50092"/>
                      <a:gd name="csX18" fmla="*/ 2149 w 43256"/>
                      <a:gd name="csY18" fmla="*/ 25843 h 50092"/>
                      <a:gd name="csX19" fmla="*/ 31 w 43256"/>
                      <a:gd name="csY19" fmla="*/ 19996 h 50092"/>
                      <a:gd name="csX20" fmla="*/ 4965 w 43256"/>
                      <a:gd name="csY20" fmla="*/ 15445 h 50092"/>
                      <a:gd name="csX21" fmla="*/ 4789 w 43256"/>
                      <a:gd name="csY21" fmla="*/ 27031 h 50092"/>
                      <a:gd name="csX0" fmla="*/ 2946139 w 9661333"/>
                      <a:gd name="csY0" fmla="*/ 5045042 h 5168867"/>
                      <a:gd name="csX1" fmla="*/ 2822314 w 9661333"/>
                      <a:gd name="csY1" fmla="*/ 5168867 h 5168867"/>
                      <a:gd name="csX2" fmla="*/ 2698489 w 9661333"/>
                      <a:gd name="csY2" fmla="*/ 5045042 h 5168867"/>
                      <a:gd name="csX3" fmla="*/ 2822314 w 9661333"/>
                      <a:gd name="csY3" fmla="*/ 4921217 h 5168867"/>
                      <a:gd name="csX4" fmla="*/ 2946139 w 9661333"/>
                      <a:gd name="csY4" fmla="*/ 5045042 h 5168867"/>
                      <a:gd name="csX0" fmla="*/ 3183180 w 9661333"/>
                      <a:gd name="csY0" fmla="*/ 4888125 h 5168867"/>
                      <a:gd name="csX1" fmla="*/ 2935530 w 9661333"/>
                      <a:gd name="csY1" fmla="*/ 5135775 h 5168867"/>
                      <a:gd name="csX2" fmla="*/ 2687880 w 9661333"/>
                      <a:gd name="csY2" fmla="*/ 4888125 h 5168867"/>
                      <a:gd name="csX3" fmla="*/ 2935530 w 9661333"/>
                      <a:gd name="csY3" fmla="*/ 4640475 h 5168867"/>
                      <a:gd name="csX4" fmla="*/ 3183180 w 9661333"/>
                      <a:gd name="csY4" fmla="*/ 4888125 h 5168867"/>
                      <a:gd name="csX0" fmla="*/ 3565121 w 9661333"/>
                      <a:gd name="csY0" fmla="*/ 4530374 h 5168867"/>
                      <a:gd name="csX1" fmla="*/ 3193646 w 9661333"/>
                      <a:gd name="csY1" fmla="*/ 4901849 h 5168867"/>
                      <a:gd name="csX2" fmla="*/ 2822171 w 9661333"/>
                      <a:gd name="csY2" fmla="*/ 4530374 h 5168867"/>
                      <a:gd name="csX3" fmla="*/ 3193646 w 9661333"/>
                      <a:gd name="csY3" fmla="*/ 4158899 h 5168867"/>
                      <a:gd name="csX4" fmla="*/ 3565121 w 9661333"/>
                      <a:gd name="csY4" fmla="*/ 4530374 h 5168867"/>
                      <a:gd name="csX0" fmla="*/ 4729 w 43256"/>
                      <a:gd name="csY0" fmla="*/ 26469 h 50092"/>
                      <a:gd name="csX1" fmla="*/ 2196 w 43256"/>
                      <a:gd name="csY1" fmla="*/ 25672 h 50092"/>
                      <a:gd name="csX2" fmla="*/ 6964 w 43256"/>
                      <a:gd name="csY2" fmla="*/ 35191 h 50092"/>
                      <a:gd name="csX3" fmla="*/ 5856 w 43256"/>
                      <a:gd name="csY3" fmla="*/ 35572 h 50092"/>
                      <a:gd name="csX4" fmla="*/ 16514 w 43256"/>
                      <a:gd name="csY4" fmla="*/ 39382 h 50092"/>
                      <a:gd name="csX5" fmla="*/ 15846 w 43256"/>
                      <a:gd name="csY5" fmla="*/ 37642 h 50092"/>
                      <a:gd name="csX6" fmla="*/ 28863 w 43256"/>
                      <a:gd name="csY6" fmla="*/ 35043 h 50092"/>
                      <a:gd name="csX7" fmla="*/ 28596 w 43256"/>
                      <a:gd name="csY7" fmla="*/ 36952 h 50092"/>
                      <a:gd name="csX8" fmla="*/ 34165 w 43256"/>
                      <a:gd name="csY8" fmla="*/ 23246 h 50092"/>
                      <a:gd name="csX9" fmla="*/ 37416 w 43256"/>
                      <a:gd name="csY9" fmla="*/ 30382 h 50092"/>
                      <a:gd name="csX10" fmla="*/ 41834 w 43256"/>
                      <a:gd name="csY10" fmla="*/ 15646 h 50092"/>
                      <a:gd name="csX11" fmla="*/ 38040 w 43256"/>
                      <a:gd name="csY11" fmla="*/ 6968 h 50092"/>
                      <a:gd name="csX12" fmla="*/ 29831 w 43256"/>
                      <a:gd name="csY12" fmla="*/ 2210 h 50092"/>
                      <a:gd name="csX13" fmla="*/ 41933 w 43256"/>
                      <a:gd name="csY13" fmla="*/ 15566 h 50092"/>
                      <a:gd name="csX14" fmla="*/ 29114 w 43256"/>
                      <a:gd name="csY14" fmla="*/ 4244 h 50092"/>
                      <a:gd name="csX15" fmla="*/ 29856 w 43256"/>
                      <a:gd name="csY15" fmla="*/ 2632 h 50092"/>
                      <a:gd name="csX16" fmla="*/ 22177 w 43256"/>
                      <a:gd name="csY16" fmla="*/ 5012 h 50092"/>
                      <a:gd name="csX17" fmla="*/ 22536 w 43256"/>
                      <a:gd name="csY17" fmla="*/ 3622 h 50092"/>
                      <a:gd name="csX18" fmla="*/ 9046 w 43256"/>
                      <a:gd name="csY18" fmla="*/ 3546 h 50092"/>
                      <a:gd name="csX19" fmla="*/ 15336 w 43256"/>
                      <a:gd name="csY19" fmla="*/ 6832 h 50092"/>
                      <a:gd name="csX20" fmla="*/ 9153 w 43256"/>
                      <a:gd name="csY20" fmla="*/ 4635 h 50092"/>
                      <a:gd name="csX21" fmla="*/ 4875 w 43256"/>
                      <a:gd name="csY21" fmla="*/ 15309 h 50092"/>
                      <a:gd name="csX0" fmla="*/ 4789 w 43256"/>
                      <a:gd name="csY0" fmla="*/ 27031 h 50193"/>
                      <a:gd name="csX1" fmla="*/ 5659 w 43256"/>
                      <a:gd name="csY1" fmla="*/ 7199 h 50193"/>
                      <a:gd name="csX2" fmla="*/ 14041 w 43256"/>
                      <a:gd name="csY2" fmla="*/ 5494 h 50193"/>
                      <a:gd name="csX3" fmla="*/ 22492 w 43256"/>
                      <a:gd name="csY3" fmla="*/ 3724 h 50193"/>
                      <a:gd name="csX4" fmla="*/ 25785 w 43256"/>
                      <a:gd name="csY4" fmla="*/ 492 h 50193"/>
                      <a:gd name="csX5" fmla="*/ 29869 w 43256"/>
                      <a:gd name="csY5" fmla="*/ 2773 h 50193"/>
                      <a:gd name="csX6" fmla="*/ 35499 w 43256"/>
                      <a:gd name="csY6" fmla="*/ 982 h 50193"/>
                      <a:gd name="csX7" fmla="*/ 41766 w 43256"/>
                      <a:gd name="csY7" fmla="*/ 15653 h 50193"/>
                      <a:gd name="csX8" fmla="*/ 41549 w 43256"/>
                      <a:gd name="csY8" fmla="*/ 14948 h 50193"/>
                      <a:gd name="csX9" fmla="*/ 41854 w 43256"/>
                      <a:gd name="csY9" fmla="*/ 15752 h 50193"/>
                      <a:gd name="csX10" fmla="*/ 43052 w 43256"/>
                      <a:gd name="csY10" fmla="*/ 23614 h 50193"/>
                      <a:gd name="csX11" fmla="*/ 37440 w 43256"/>
                      <a:gd name="csY11" fmla="*/ 30496 h 50193"/>
                      <a:gd name="csX12" fmla="*/ 35431 w 43256"/>
                      <a:gd name="csY12" fmla="*/ 36393 h 50193"/>
                      <a:gd name="csX13" fmla="*/ 28591 w 43256"/>
                      <a:gd name="csY13" fmla="*/ 37107 h 50193"/>
                      <a:gd name="csX14" fmla="*/ 23703 w 43256"/>
                      <a:gd name="csY14" fmla="*/ 43398 h 50193"/>
                      <a:gd name="csX15" fmla="*/ 16516 w 43256"/>
                      <a:gd name="csY15" fmla="*/ 39558 h 50193"/>
                      <a:gd name="csX16" fmla="*/ 5840 w 43256"/>
                      <a:gd name="csY16" fmla="*/ 35764 h 50193"/>
                      <a:gd name="csX17" fmla="*/ 1146 w 43256"/>
                      <a:gd name="csY17" fmla="*/ 31542 h 50193"/>
                      <a:gd name="csX18" fmla="*/ 2149 w 43256"/>
                      <a:gd name="csY18" fmla="*/ 25843 h 50193"/>
                      <a:gd name="csX19" fmla="*/ 31 w 43256"/>
                      <a:gd name="csY19" fmla="*/ 19996 h 50193"/>
                      <a:gd name="csX20" fmla="*/ 4965 w 43256"/>
                      <a:gd name="csY20" fmla="*/ 15445 h 50193"/>
                      <a:gd name="csX21" fmla="*/ 4789 w 43256"/>
                      <a:gd name="csY21" fmla="*/ 27031 h 50193"/>
                      <a:gd name="csX0" fmla="*/ 2946139 w 9661333"/>
                      <a:gd name="csY0" fmla="*/ 5045042 h 5179317"/>
                      <a:gd name="csX1" fmla="*/ 2822314 w 9661333"/>
                      <a:gd name="csY1" fmla="*/ 5168867 h 5179317"/>
                      <a:gd name="csX2" fmla="*/ 2698489 w 9661333"/>
                      <a:gd name="csY2" fmla="*/ 5045042 h 5179317"/>
                      <a:gd name="csX3" fmla="*/ 2822314 w 9661333"/>
                      <a:gd name="csY3" fmla="*/ 4921217 h 5179317"/>
                      <a:gd name="csX4" fmla="*/ 2946139 w 9661333"/>
                      <a:gd name="csY4" fmla="*/ 5045042 h 5179317"/>
                      <a:gd name="csX0" fmla="*/ 3183180 w 9661333"/>
                      <a:gd name="csY0" fmla="*/ 4888125 h 5179317"/>
                      <a:gd name="csX1" fmla="*/ 2935530 w 9661333"/>
                      <a:gd name="csY1" fmla="*/ 5135775 h 5179317"/>
                      <a:gd name="csX2" fmla="*/ 2240205 w 9661333"/>
                      <a:gd name="csY2" fmla="*/ 4011825 h 5179317"/>
                      <a:gd name="csX3" fmla="*/ 2935530 w 9661333"/>
                      <a:gd name="csY3" fmla="*/ 4640475 h 5179317"/>
                      <a:gd name="csX4" fmla="*/ 3183180 w 9661333"/>
                      <a:gd name="csY4" fmla="*/ 4888125 h 5179317"/>
                      <a:gd name="csX0" fmla="*/ 3565121 w 9661333"/>
                      <a:gd name="csY0" fmla="*/ 4530374 h 5179317"/>
                      <a:gd name="csX1" fmla="*/ 3193646 w 9661333"/>
                      <a:gd name="csY1" fmla="*/ 4901849 h 5179317"/>
                      <a:gd name="csX2" fmla="*/ 2822171 w 9661333"/>
                      <a:gd name="csY2" fmla="*/ 4530374 h 5179317"/>
                      <a:gd name="csX3" fmla="*/ 3193646 w 9661333"/>
                      <a:gd name="csY3" fmla="*/ 4158899 h 5179317"/>
                      <a:gd name="csX4" fmla="*/ 3565121 w 9661333"/>
                      <a:gd name="csY4" fmla="*/ 4530374 h 5179317"/>
                      <a:gd name="csX0" fmla="*/ 4729 w 43256"/>
                      <a:gd name="csY0" fmla="*/ 26469 h 50193"/>
                      <a:gd name="csX1" fmla="*/ 2196 w 43256"/>
                      <a:gd name="csY1" fmla="*/ 25672 h 50193"/>
                      <a:gd name="csX2" fmla="*/ 6964 w 43256"/>
                      <a:gd name="csY2" fmla="*/ 35191 h 50193"/>
                      <a:gd name="csX3" fmla="*/ 5856 w 43256"/>
                      <a:gd name="csY3" fmla="*/ 35572 h 50193"/>
                      <a:gd name="csX4" fmla="*/ 16514 w 43256"/>
                      <a:gd name="csY4" fmla="*/ 39382 h 50193"/>
                      <a:gd name="csX5" fmla="*/ 15846 w 43256"/>
                      <a:gd name="csY5" fmla="*/ 37642 h 50193"/>
                      <a:gd name="csX6" fmla="*/ 28863 w 43256"/>
                      <a:gd name="csY6" fmla="*/ 35043 h 50193"/>
                      <a:gd name="csX7" fmla="*/ 28596 w 43256"/>
                      <a:gd name="csY7" fmla="*/ 36952 h 50193"/>
                      <a:gd name="csX8" fmla="*/ 34165 w 43256"/>
                      <a:gd name="csY8" fmla="*/ 23246 h 50193"/>
                      <a:gd name="csX9" fmla="*/ 37416 w 43256"/>
                      <a:gd name="csY9" fmla="*/ 30382 h 50193"/>
                      <a:gd name="csX10" fmla="*/ 41834 w 43256"/>
                      <a:gd name="csY10" fmla="*/ 15646 h 50193"/>
                      <a:gd name="csX11" fmla="*/ 38040 w 43256"/>
                      <a:gd name="csY11" fmla="*/ 6968 h 50193"/>
                      <a:gd name="csX12" fmla="*/ 29831 w 43256"/>
                      <a:gd name="csY12" fmla="*/ 2210 h 50193"/>
                      <a:gd name="csX13" fmla="*/ 41933 w 43256"/>
                      <a:gd name="csY13" fmla="*/ 15566 h 50193"/>
                      <a:gd name="csX14" fmla="*/ 29114 w 43256"/>
                      <a:gd name="csY14" fmla="*/ 4244 h 50193"/>
                      <a:gd name="csX15" fmla="*/ 29856 w 43256"/>
                      <a:gd name="csY15" fmla="*/ 2632 h 50193"/>
                      <a:gd name="csX16" fmla="*/ 22177 w 43256"/>
                      <a:gd name="csY16" fmla="*/ 5012 h 50193"/>
                      <a:gd name="csX17" fmla="*/ 22536 w 43256"/>
                      <a:gd name="csY17" fmla="*/ 3622 h 50193"/>
                      <a:gd name="csX18" fmla="*/ 9046 w 43256"/>
                      <a:gd name="csY18" fmla="*/ 3546 h 50193"/>
                      <a:gd name="csX19" fmla="*/ 15336 w 43256"/>
                      <a:gd name="csY19" fmla="*/ 6832 h 50193"/>
                      <a:gd name="csX20" fmla="*/ 9153 w 43256"/>
                      <a:gd name="csY20" fmla="*/ 4635 h 50193"/>
                      <a:gd name="csX21" fmla="*/ 4875 w 43256"/>
                      <a:gd name="csY21" fmla="*/ 15309 h 50193"/>
                      <a:gd name="csX0" fmla="*/ 4789 w 43256"/>
                      <a:gd name="csY0" fmla="*/ 27031 h 50092"/>
                      <a:gd name="csX1" fmla="*/ 5659 w 43256"/>
                      <a:gd name="csY1" fmla="*/ 7199 h 50092"/>
                      <a:gd name="csX2" fmla="*/ 14041 w 43256"/>
                      <a:gd name="csY2" fmla="*/ 5494 h 50092"/>
                      <a:gd name="csX3" fmla="*/ 22492 w 43256"/>
                      <a:gd name="csY3" fmla="*/ 3724 h 50092"/>
                      <a:gd name="csX4" fmla="*/ 25785 w 43256"/>
                      <a:gd name="csY4" fmla="*/ 492 h 50092"/>
                      <a:gd name="csX5" fmla="*/ 29869 w 43256"/>
                      <a:gd name="csY5" fmla="*/ 2773 h 50092"/>
                      <a:gd name="csX6" fmla="*/ 35499 w 43256"/>
                      <a:gd name="csY6" fmla="*/ 982 h 50092"/>
                      <a:gd name="csX7" fmla="*/ 41766 w 43256"/>
                      <a:gd name="csY7" fmla="*/ 15653 h 50092"/>
                      <a:gd name="csX8" fmla="*/ 41549 w 43256"/>
                      <a:gd name="csY8" fmla="*/ 14948 h 50092"/>
                      <a:gd name="csX9" fmla="*/ 41854 w 43256"/>
                      <a:gd name="csY9" fmla="*/ 15752 h 50092"/>
                      <a:gd name="csX10" fmla="*/ 43052 w 43256"/>
                      <a:gd name="csY10" fmla="*/ 23614 h 50092"/>
                      <a:gd name="csX11" fmla="*/ 37440 w 43256"/>
                      <a:gd name="csY11" fmla="*/ 30496 h 50092"/>
                      <a:gd name="csX12" fmla="*/ 35431 w 43256"/>
                      <a:gd name="csY12" fmla="*/ 36393 h 50092"/>
                      <a:gd name="csX13" fmla="*/ 28591 w 43256"/>
                      <a:gd name="csY13" fmla="*/ 37107 h 50092"/>
                      <a:gd name="csX14" fmla="*/ 23703 w 43256"/>
                      <a:gd name="csY14" fmla="*/ 43398 h 50092"/>
                      <a:gd name="csX15" fmla="*/ 16516 w 43256"/>
                      <a:gd name="csY15" fmla="*/ 39558 h 50092"/>
                      <a:gd name="csX16" fmla="*/ 5840 w 43256"/>
                      <a:gd name="csY16" fmla="*/ 35764 h 50092"/>
                      <a:gd name="csX17" fmla="*/ 1146 w 43256"/>
                      <a:gd name="csY17" fmla="*/ 31542 h 50092"/>
                      <a:gd name="csX18" fmla="*/ 2149 w 43256"/>
                      <a:gd name="csY18" fmla="*/ 25843 h 50092"/>
                      <a:gd name="csX19" fmla="*/ 31 w 43256"/>
                      <a:gd name="csY19" fmla="*/ 19996 h 50092"/>
                      <a:gd name="csX20" fmla="*/ 4965 w 43256"/>
                      <a:gd name="csY20" fmla="*/ 15445 h 50092"/>
                      <a:gd name="csX21" fmla="*/ 4789 w 43256"/>
                      <a:gd name="csY21" fmla="*/ 27031 h 50092"/>
                      <a:gd name="csX0" fmla="*/ 2946139 w 9661333"/>
                      <a:gd name="csY0" fmla="*/ 5045042 h 5168867"/>
                      <a:gd name="csX1" fmla="*/ 2822314 w 9661333"/>
                      <a:gd name="csY1" fmla="*/ 5168867 h 5168867"/>
                      <a:gd name="csX2" fmla="*/ 2698489 w 9661333"/>
                      <a:gd name="csY2" fmla="*/ 5045042 h 5168867"/>
                      <a:gd name="csX3" fmla="*/ 2822314 w 9661333"/>
                      <a:gd name="csY3" fmla="*/ 4921217 h 5168867"/>
                      <a:gd name="csX4" fmla="*/ 2946139 w 9661333"/>
                      <a:gd name="csY4" fmla="*/ 5045042 h 5168867"/>
                      <a:gd name="csX0" fmla="*/ 3183180 w 9661333"/>
                      <a:gd name="csY0" fmla="*/ 4888125 h 5168867"/>
                      <a:gd name="csX1" fmla="*/ 3973755 w 9661333"/>
                      <a:gd name="csY1" fmla="*/ 4126125 h 5168867"/>
                      <a:gd name="csX2" fmla="*/ 2240205 w 9661333"/>
                      <a:gd name="csY2" fmla="*/ 4011825 h 5168867"/>
                      <a:gd name="csX3" fmla="*/ 2935530 w 9661333"/>
                      <a:gd name="csY3" fmla="*/ 4640475 h 5168867"/>
                      <a:gd name="csX4" fmla="*/ 3183180 w 9661333"/>
                      <a:gd name="csY4" fmla="*/ 4888125 h 5168867"/>
                      <a:gd name="csX0" fmla="*/ 3565121 w 9661333"/>
                      <a:gd name="csY0" fmla="*/ 4530374 h 5168867"/>
                      <a:gd name="csX1" fmla="*/ 3193646 w 9661333"/>
                      <a:gd name="csY1" fmla="*/ 4901849 h 5168867"/>
                      <a:gd name="csX2" fmla="*/ 2822171 w 9661333"/>
                      <a:gd name="csY2" fmla="*/ 4530374 h 5168867"/>
                      <a:gd name="csX3" fmla="*/ 3193646 w 9661333"/>
                      <a:gd name="csY3" fmla="*/ 4158899 h 5168867"/>
                      <a:gd name="csX4" fmla="*/ 3565121 w 9661333"/>
                      <a:gd name="csY4" fmla="*/ 4530374 h 5168867"/>
                      <a:gd name="csX0" fmla="*/ 4729 w 43256"/>
                      <a:gd name="csY0" fmla="*/ 26469 h 50092"/>
                      <a:gd name="csX1" fmla="*/ 2196 w 43256"/>
                      <a:gd name="csY1" fmla="*/ 25672 h 50092"/>
                      <a:gd name="csX2" fmla="*/ 6964 w 43256"/>
                      <a:gd name="csY2" fmla="*/ 35191 h 50092"/>
                      <a:gd name="csX3" fmla="*/ 5856 w 43256"/>
                      <a:gd name="csY3" fmla="*/ 35572 h 50092"/>
                      <a:gd name="csX4" fmla="*/ 16514 w 43256"/>
                      <a:gd name="csY4" fmla="*/ 39382 h 50092"/>
                      <a:gd name="csX5" fmla="*/ 15846 w 43256"/>
                      <a:gd name="csY5" fmla="*/ 37642 h 50092"/>
                      <a:gd name="csX6" fmla="*/ 28863 w 43256"/>
                      <a:gd name="csY6" fmla="*/ 35043 h 50092"/>
                      <a:gd name="csX7" fmla="*/ 28596 w 43256"/>
                      <a:gd name="csY7" fmla="*/ 36952 h 50092"/>
                      <a:gd name="csX8" fmla="*/ 34165 w 43256"/>
                      <a:gd name="csY8" fmla="*/ 23246 h 50092"/>
                      <a:gd name="csX9" fmla="*/ 37416 w 43256"/>
                      <a:gd name="csY9" fmla="*/ 30382 h 50092"/>
                      <a:gd name="csX10" fmla="*/ 41834 w 43256"/>
                      <a:gd name="csY10" fmla="*/ 15646 h 50092"/>
                      <a:gd name="csX11" fmla="*/ 38040 w 43256"/>
                      <a:gd name="csY11" fmla="*/ 6968 h 50092"/>
                      <a:gd name="csX12" fmla="*/ 29831 w 43256"/>
                      <a:gd name="csY12" fmla="*/ 2210 h 50092"/>
                      <a:gd name="csX13" fmla="*/ 41933 w 43256"/>
                      <a:gd name="csY13" fmla="*/ 15566 h 50092"/>
                      <a:gd name="csX14" fmla="*/ 29114 w 43256"/>
                      <a:gd name="csY14" fmla="*/ 4244 h 50092"/>
                      <a:gd name="csX15" fmla="*/ 29856 w 43256"/>
                      <a:gd name="csY15" fmla="*/ 2632 h 50092"/>
                      <a:gd name="csX16" fmla="*/ 22177 w 43256"/>
                      <a:gd name="csY16" fmla="*/ 5012 h 50092"/>
                      <a:gd name="csX17" fmla="*/ 22536 w 43256"/>
                      <a:gd name="csY17" fmla="*/ 3622 h 50092"/>
                      <a:gd name="csX18" fmla="*/ 9046 w 43256"/>
                      <a:gd name="csY18" fmla="*/ 3546 h 50092"/>
                      <a:gd name="csX19" fmla="*/ 15336 w 43256"/>
                      <a:gd name="csY19" fmla="*/ 6832 h 50092"/>
                      <a:gd name="csX20" fmla="*/ 9153 w 43256"/>
                      <a:gd name="csY20" fmla="*/ 4635 h 50092"/>
                      <a:gd name="csX21" fmla="*/ 4875 w 43256"/>
                      <a:gd name="csY21" fmla="*/ 15309 h 50092"/>
                      <a:gd name="csX0" fmla="*/ 4789 w 43256"/>
                      <a:gd name="csY0" fmla="*/ 27031 h 50833"/>
                      <a:gd name="csX1" fmla="*/ 5659 w 43256"/>
                      <a:gd name="csY1" fmla="*/ 7199 h 50833"/>
                      <a:gd name="csX2" fmla="*/ 14041 w 43256"/>
                      <a:gd name="csY2" fmla="*/ 5494 h 50833"/>
                      <a:gd name="csX3" fmla="*/ 22492 w 43256"/>
                      <a:gd name="csY3" fmla="*/ 3724 h 50833"/>
                      <a:gd name="csX4" fmla="*/ 25785 w 43256"/>
                      <a:gd name="csY4" fmla="*/ 492 h 50833"/>
                      <a:gd name="csX5" fmla="*/ 29869 w 43256"/>
                      <a:gd name="csY5" fmla="*/ 2773 h 50833"/>
                      <a:gd name="csX6" fmla="*/ 35499 w 43256"/>
                      <a:gd name="csY6" fmla="*/ 982 h 50833"/>
                      <a:gd name="csX7" fmla="*/ 41766 w 43256"/>
                      <a:gd name="csY7" fmla="*/ 15653 h 50833"/>
                      <a:gd name="csX8" fmla="*/ 41549 w 43256"/>
                      <a:gd name="csY8" fmla="*/ 14948 h 50833"/>
                      <a:gd name="csX9" fmla="*/ 41854 w 43256"/>
                      <a:gd name="csY9" fmla="*/ 15752 h 50833"/>
                      <a:gd name="csX10" fmla="*/ 43052 w 43256"/>
                      <a:gd name="csY10" fmla="*/ 23614 h 50833"/>
                      <a:gd name="csX11" fmla="*/ 37440 w 43256"/>
                      <a:gd name="csY11" fmla="*/ 30496 h 50833"/>
                      <a:gd name="csX12" fmla="*/ 35431 w 43256"/>
                      <a:gd name="csY12" fmla="*/ 36393 h 50833"/>
                      <a:gd name="csX13" fmla="*/ 28591 w 43256"/>
                      <a:gd name="csY13" fmla="*/ 37107 h 50833"/>
                      <a:gd name="csX14" fmla="*/ 23703 w 43256"/>
                      <a:gd name="csY14" fmla="*/ 43398 h 50833"/>
                      <a:gd name="csX15" fmla="*/ 16516 w 43256"/>
                      <a:gd name="csY15" fmla="*/ 39558 h 50833"/>
                      <a:gd name="csX16" fmla="*/ 5840 w 43256"/>
                      <a:gd name="csY16" fmla="*/ 35764 h 50833"/>
                      <a:gd name="csX17" fmla="*/ 1146 w 43256"/>
                      <a:gd name="csY17" fmla="*/ 31542 h 50833"/>
                      <a:gd name="csX18" fmla="*/ 2149 w 43256"/>
                      <a:gd name="csY18" fmla="*/ 25843 h 50833"/>
                      <a:gd name="csX19" fmla="*/ 31 w 43256"/>
                      <a:gd name="csY19" fmla="*/ 19996 h 50833"/>
                      <a:gd name="csX20" fmla="*/ 4965 w 43256"/>
                      <a:gd name="csY20" fmla="*/ 15445 h 50833"/>
                      <a:gd name="csX21" fmla="*/ 4789 w 43256"/>
                      <a:gd name="csY21" fmla="*/ 27031 h 50833"/>
                      <a:gd name="csX0" fmla="*/ 2946139 w 9661333"/>
                      <a:gd name="csY0" fmla="*/ 5045042 h 5245294"/>
                      <a:gd name="csX1" fmla="*/ 2822314 w 9661333"/>
                      <a:gd name="csY1" fmla="*/ 5168867 h 5245294"/>
                      <a:gd name="csX2" fmla="*/ 3241414 w 9661333"/>
                      <a:gd name="csY2" fmla="*/ 3825842 h 5245294"/>
                      <a:gd name="csX3" fmla="*/ 2822314 w 9661333"/>
                      <a:gd name="csY3" fmla="*/ 4921217 h 5245294"/>
                      <a:gd name="csX4" fmla="*/ 2946139 w 9661333"/>
                      <a:gd name="csY4" fmla="*/ 5045042 h 5245294"/>
                      <a:gd name="csX0" fmla="*/ 3183180 w 9661333"/>
                      <a:gd name="csY0" fmla="*/ 4888125 h 5245294"/>
                      <a:gd name="csX1" fmla="*/ 3973755 w 9661333"/>
                      <a:gd name="csY1" fmla="*/ 4126125 h 5245294"/>
                      <a:gd name="csX2" fmla="*/ 2240205 w 9661333"/>
                      <a:gd name="csY2" fmla="*/ 4011825 h 5245294"/>
                      <a:gd name="csX3" fmla="*/ 2935530 w 9661333"/>
                      <a:gd name="csY3" fmla="*/ 4640475 h 5245294"/>
                      <a:gd name="csX4" fmla="*/ 3183180 w 9661333"/>
                      <a:gd name="csY4" fmla="*/ 4888125 h 5245294"/>
                      <a:gd name="csX0" fmla="*/ 3565121 w 9661333"/>
                      <a:gd name="csY0" fmla="*/ 4530374 h 5245294"/>
                      <a:gd name="csX1" fmla="*/ 3193646 w 9661333"/>
                      <a:gd name="csY1" fmla="*/ 4901849 h 5245294"/>
                      <a:gd name="csX2" fmla="*/ 2822171 w 9661333"/>
                      <a:gd name="csY2" fmla="*/ 4530374 h 5245294"/>
                      <a:gd name="csX3" fmla="*/ 3193646 w 9661333"/>
                      <a:gd name="csY3" fmla="*/ 4158899 h 5245294"/>
                      <a:gd name="csX4" fmla="*/ 3565121 w 9661333"/>
                      <a:gd name="csY4" fmla="*/ 4530374 h 5245294"/>
                      <a:gd name="csX0" fmla="*/ 4729 w 43256"/>
                      <a:gd name="csY0" fmla="*/ 26469 h 50833"/>
                      <a:gd name="csX1" fmla="*/ 2196 w 43256"/>
                      <a:gd name="csY1" fmla="*/ 25672 h 50833"/>
                      <a:gd name="csX2" fmla="*/ 6964 w 43256"/>
                      <a:gd name="csY2" fmla="*/ 35191 h 50833"/>
                      <a:gd name="csX3" fmla="*/ 5856 w 43256"/>
                      <a:gd name="csY3" fmla="*/ 35572 h 50833"/>
                      <a:gd name="csX4" fmla="*/ 16514 w 43256"/>
                      <a:gd name="csY4" fmla="*/ 39382 h 50833"/>
                      <a:gd name="csX5" fmla="*/ 15846 w 43256"/>
                      <a:gd name="csY5" fmla="*/ 37642 h 50833"/>
                      <a:gd name="csX6" fmla="*/ 28863 w 43256"/>
                      <a:gd name="csY6" fmla="*/ 35043 h 50833"/>
                      <a:gd name="csX7" fmla="*/ 28596 w 43256"/>
                      <a:gd name="csY7" fmla="*/ 36952 h 50833"/>
                      <a:gd name="csX8" fmla="*/ 34165 w 43256"/>
                      <a:gd name="csY8" fmla="*/ 23246 h 50833"/>
                      <a:gd name="csX9" fmla="*/ 37416 w 43256"/>
                      <a:gd name="csY9" fmla="*/ 30382 h 50833"/>
                      <a:gd name="csX10" fmla="*/ 41834 w 43256"/>
                      <a:gd name="csY10" fmla="*/ 15646 h 50833"/>
                      <a:gd name="csX11" fmla="*/ 38040 w 43256"/>
                      <a:gd name="csY11" fmla="*/ 6968 h 50833"/>
                      <a:gd name="csX12" fmla="*/ 29831 w 43256"/>
                      <a:gd name="csY12" fmla="*/ 2210 h 50833"/>
                      <a:gd name="csX13" fmla="*/ 41933 w 43256"/>
                      <a:gd name="csY13" fmla="*/ 15566 h 50833"/>
                      <a:gd name="csX14" fmla="*/ 29114 w 43256"/>
                      <a:gd name="csY14" fmla="*/ 4244 h 50833"/>
                      <a:gd name="csX15" fmla="*/ 29856 w 43256"/>
                      <a:gd name="csY15" fmla="*/ 2632 h 50833"/>
                      <a:gd name="csX16" fmla="*/ 22177 w 43256"/>
                      <a:gd name="csY16" fmla="*/ 5012 h 50833"/>
                      <a:gd name="csX17" fmla="*/ 22536 w 43256"/>
                      <a:gd name="csY17" fmla="*/ 3622 h 50833"/>
                      <a:gd name="csX18" fmla="*/ 9046 w 43256"/>
                      <a:gd name="csY18" fmla="*/ 3546 h 50833"/>
                      <a:gd name="csX19" fmla="*/ 15336 w 43256"/>
                      <a:gd name="csY19" fmla="*/ 6832 h 50833"/>
                      <a:gd name="csX20" fmla="*/ 9153 w 43256"/>
                      <a:gd name="csY20" fmla="*/ 4635 h 50833"/>
                      <a:gd name="csX21" fmla="*/ 4875 w 43256"/>
                      <a:gd name="csY21" fmla="*/ 15309 h 50833"/>
                      <a:gd name="csX0" fmla="*/ 4789 w 43256"/>
                      <a:gd name="csY0" fmla="*/ 27031 h 49270"/>
                      <a:gd name="csX1" fmla="*/ 5659 w 43256"/>
                      <a:gd name="csY1" fmla="*/ 7199 h 49270"/>
                      <a:gd name="csX2" fmla="*/ 14041 w 43256"/>
                      <a:gd name="csY2" fmla="*/ 5494 h 49270"/>
                      <a:gd name="csX3" fmla="*/ 22492 w 43256"/>
                      <a:gd name="csY3" fmla="*/ 3724 h 49270"/>
                      <a:gd name="csX4" fmla="*/ 25785 w 43256"/>
                      <a:gd name="csY4" fmla="*/ 492 h 49270"/>
                      <a:gd name="csX5" fmla="*/ 29869 w 43256"/>
                      <a:gd name="csY5" fmla="*/ 2773 h 49270"/>
                      <a:gd name="csX6" fmla="*/ 35499 w 43256"/>
                      <a:gd name="csY6" fmla="*/ 982 h 49270"/>
                      <a:gd name="csX7" fmla="*/ 41766 w 43256"/>
                      <a:gd name="csY7" fmla="*/ 15653 h 49270"/>
                      <a:gd name="csX8" fmla="*/ 41549 w 43256"/>
                      <a:gd name="csY8" fmla="*/ 14948 h 49270"/>
                      <a:gd name="csX9" fmla="*/ 41854 w 43256"/>
                      <a:gd name="csY9" fmla="*/ 15752 h 49270"/>
                      <a:gd name="csX10" fmla="*/ 43052 w 43256"/>
                      <a:gd name="csY10" fmla="*/ 23614 h 49270"/>
                      <a:gd name="csX11" fmla="*/ 37440 w 43256"/>
                      <a:gd name="csY11" fmla="*/ 30496 h 49270"/>
                      <a:gd name="csX12" fmla="*/ 35431 w 43256"/>
                      <a:gd name="csY12" fmla="*/ 36393 h 49270"/>
                      <a:gd name="csX13" fmla="*/ 28591 w 43256"/>
                      <a:gd name="csY13" fmla="*/ 37107 h 49270"/>
                      <a:gd name="csX14" fmla="*/ 23703 w 43256"/>
                      <a:gd name="csY14" fmla="*/ 43398 h 49270"/>
                      <a:gd name="csX15" fmla="*/ 16516 w 43256"/>
                      <a:gd name="csY15" fmla="*/ 39558 h 49270"/>
                      <a:gd name="csX16" fmla="*/ 5840 w 43256"/>
                      <a:gd name="csY16" fmla="*/ 35764 h 49270"/>
                      <a:gd name="csX17" fmla="*/ 1146 w 43256"/>
                      <a:gd name="csY17" fmla="*/ 31542 h 49270"/>
                      <a:gd name="csX18" fmla="*/ 2149 w 43256"/>
                      <a:gd name="csY18" fmla="*/ 25843 h 49270"/>
                      <a:gd name="csX19" fmla="*/ 31 w 43256"/>
                      <a:gd name="csY19" fmla="*/ 19996 h 49270"/>
                      <a:gd name="csX20" fmla="*/ 4965 w 43256"/>
                      <a:gd name="csY20" fmla="*/ 15445 h 49270"/>
                      <a:gd name="csX21" fmla="*/ 4789 w 43256"/>
                      <a:gd name="csY21" fmla="*/ 27031 h 49270"/>
                      <a:gd name="csX0" fmla="*/ 2946139 w 9661333"/>
                      <a:gd name="csY0" fmla="*/ 5045042 h 5083987"/>
                      <a:gd name="csX1" fmla="*/ 3527164 w 9661333"/>
                      <a:gd name="csY1" fmla="*/ 4587842 h 5083987"/>
                      <a:gd name="csX2" fmla="*/ 3241414 w 9661333"/>
                      <a:gd name="csY2" fmla="*/ 3825842 h 5083987"/>
                      <a:gd name="csX3" fmla="*/ 2822314 w 9661333"/>
                      <a:gd name="csY3" fmla="*/ 4921217 h 5083987"/>
                      <a:gd name="csX4" fmla="*/ 2946139 w 9661333"/>
                      <a:gd name="csY4" fmla="*/ 5045042 h 5083987"/>
                      <a:gd name="csX0" fmla="*/ 3183180 w 9661333"/>
                      <a:gd name="csY0" fmla="*/ 4888125 h 5083987"/>
                      <a:gd name="csX1" fmla="*/ 3973755 w 9661333"/>
                      <a:gd name="csY1" fmla="*/ 4126125 h 5083987"/>
                      <a:gd name="csX2" fmla="*/ 2240205 w 9661333"/>
                      <a:gd name="csY2" fmla="*/ 4011825 h 5083987"/>
                      <a:gd name="csX3" fmla="*/ 2935530 w 9661333"/>
                      <a:gd name="csY3" fmla="*/ 4640475 h 5083987"/>
                      <a:gd name="csX4" fmla="*/ 3183180 w 9661333"/>
                      <a:gd name="csY4" fmla="*/ 4888125 h 5083987"/>
                      <a:gd name="csX0" fmla="*/ 3565121 w 9661333"/>
                      <a:gd name="csY0" fmla="*/ 4530374 h 5083987"/>
                      <a:gd name="csX1" fmla="*/ 3193646 w 9661333"/>
                      <a:gd name="csY1" fmla="*/ 4901849 h 5083987"/>
                      <a:gd name="csX2" fmla="*/ 2822171 w 9661333"/>
                      <a:gd name="csY2" fmla="*/ 4530374 h 5083987"/>
                      <a:gd name="csX3" fmla="*/ 3193646 w 9661333"/>
                      <a:gd name="csY3" fmla="*/ 4158899 h 5083987"/>
                      <a:gd name="csX4" fmla="*/ 3565121 w 9661333"/>
                      <a:gd name="csY4" fmla="*/ 4530374 h 5083987"/>
                      <a:gd name="csX0" fmla="*/ 4729 w 43256"/>
                      <a:gd name="csY0" fmla="*/ 26469 h 49270"/>
                      <a:gd name="csX1" fmla="*/ 2196 w 43256"/>
                      <a:gd name="csY1" fmla="*/ 25672 h 49270"/>
                      <a:gd name="csX2" fmla="*/ 6964 w 43256"/>
                      <a:gd name="csY2" fmla="*/ 35191 h 49270"/>
                      <a:gd name="csX3" fmla="*/ 5856 w 43256"/>
                      <a:gd name="csY3" fmla="*/ 35572 h 49270"/>
                      <a:gd name="csX4" fmla="*/ 16514 w 43256"/>
                      <a:gd name="csY4" fmla="*/ 39382 h 49270"/>
                      <a:gd name="csX5" fmla="*/ 15846 w 43256"/>
                      <a:gd name="csY5" fmla="*/ 37642 h 49270"/>
                      <a:gd name="csX6" fmla="*/ 28863 w 43256"/>
                      <a:gd name="csY6" fmla="*/ 35043 h 49270"/>
                      <a:gd name="csX7" fmla="*/ 28596 w 43256"/>
                      <a:gd name="csY7" fmla="*/ 36952 h 49270"/>
                      <a:gd name="csX8" fmla="*/ 34165 w 43256"/>
                      <a:gd name="csY8" fmla="*/ 23246 h 49270"/>
                      <a:gd name="csX9" fmla="*/ 37416 w 43256"/>
                      <a:gd name="csY9" fmla="*/ 30382 h 49270"/>
                      <a:gd name="csX10" fmla="*/ 41834 w 43256"/>
                      <a:gd name="csY10" fmla="*/ 15646 h 49270"/>
                      <a:gd name="csX11" fmla="*/ 38040 w 43256"/>
                      <a:gd name="csY11" fmla="*/ 6968 h 49270"/>
                      <a:gd name="csX12" fmla="*/ 29831 w 43256"/>
                      <a:gd name="csY12" fmla="*/ 2210 h 49270"/>
                      <a:gd name="csX13" fmla="*/ 41933 w 43256"/>
                      <a:gd name="csY13" fmla="*/ 15566 h 49270"/>
                      <a:gd name="csX14" fmla="*/ 29114 w 43256"/>
                      <a:gd name="csY14" fmla="*/ 4244 h 49270"/>
                      <a:gd name="csX15" fmla="*/ 29856 w 43256"/>
                      <a:gd name="csY15" fmla="*/ 2632 h 49270"/>
                      <a:gd name="csX16" fmla="*/ 22177 w 43256"/>
                      <a:gd name="csY16" fmla="*/ 5012 h 49270"/>
                      <a:gd name="csX17" fmla="*/ 22536 w 43256"/>
                      <a:gd name="csY17" fmla="*/ 3622 h 49270"/>
                      <a:gd name="csX18" fmla="*/ 9046 w 43256"/>
                      <a:gd name="csY18" fmla="*/ 3546 h 49270"/>
                      <a:gd name="csX19" fmla="*/ 15336 w 43256"/>
                      <a:gd name="csY19" fmla="*/ 6832 h 49270"/>
                      <a:gd name="csX20" fmla="*/ 9153 w 43256"/>
                      <a:gd name="csY20" fmla="*/ 4635 h 49270"/>
                      <a:gd name="csX21" fmla="*/ 4875 w 43256"/>
                      <a:gd name="csY21" fmla="*/ 15309 h 49270"/>
                      <a:gd name="csX0" fmla="*/ 3818 w 42285"/>
                      <a:gd name="csY0" fmla="*/ 27031 h 49270"/>
                      <a:gd name="csX1" fmla="*/ 4688 w 42285"/>
                      <a:gd name="csY1" fmla="*/ 7199 h 49270"/>
                      <a:gd name="csX2" fmla="*/ 13070 w 42285"/>
                      <a:gd name="csY2" fmla="*/ 5494 h 49270"/>
                      <a:gd name="csX3" fmla="*/ 21521 w 42285"/>
                      <a:gd name="csY3" fmla="*/ 3724 h 49270"/>
                      <a:gd name="csX4" fmla="*/ 24814 w 42285"/>
                      <a:gd name="csY4" fmla="*/ 492 h 49270"/>
                      <a:gd name="csX5" fmla="*/ 28898 w 42285"/>
                      <a:gd name="csY5" fmla="*/ 2773 h 49270"/>
                      <a:gd name="csX6" fmla="*/ 34528 w 42285"/>
                      <a:gd name="csY6" fmla="*/ 982 h 49270"/>
                      <a:gd name="csX7" fmla="*/ 40795 w 42285"/>
                      <a:gd name="csY7" fmla="*/ 15653 h 49270"/>
                      <a:gd name="csX8" fmla="*/ 40578 w 42285"/>
                      <a:gd name="csY8" fmla="*/ 14948 h 49270"/>
                      <a:gd name="csX9" fmla="*/ 40883 w 42285"/>
                      <a:gd name="csY9" fmla="*/ 15752 h 49270"/>
                      <a:gd name="csX10" fmla="*/ 42081 w 42285"/>
                      <a:gd name="csY10" fmla="*/ 23614 h 49270"/>
                      <a:gd name="csX11" fmla="*/ 36469 w 42285"/>
                      <a:gd name="csY11" fmla="*/ 30496 h 49270"/>
                      <a:gd name="csX12" fmla="*/ 34460 w 42285"/>
                      <a:gd name="csY12" fmla="*/ 36393 h 49270"/>
                      <a:gd name="csX13" fmla="*/ 27620 w 42285"/>
                      <a:gd name="csY13" fmla="*/ 37107 h 49270"/>
                      <a:gd name="csX14" fmla="*/ 22732 w 42285"/>
                      <a:gd name="csY14" fmla="*/ 43398 h 49270"/>
                      <a:gd name="csX15" fmla="*/ 15545 w 42285"/>
                      <a:gd name="csY15" fmla="*/ 39558 h 49270"/>
                      <a:gd name="csX16" fmla="*/ 4869 w 42285"/>
                      <a:gd name="csY16" fmla="*/ 35764 h 49270"/>
                      <a:gd name="csX17" fmla="*/ 175 w 42285"/>
                      <a:gd name="csY17" fmla="*/ 31542 h 49270"/>
                      <a:gd name="csX18" fmla="*/ 1178 w 42285"/>
                      <a:gd name="csY18" fmla="*/ 25843 h 49270"/>
                      <a:gd name="csX19" fmla="*/ 4391 w 42285"/>
                      <a:gd name="csY19" fmla="*/ 13811 h 49270"/>
                      <a:gd name="csX20" fmla="*/ 3994 w 42285"/>
                      <a:gd name="csY20" fmla="*/ 15445 h 49270"/>
                      <a:gd name="csX21" fmla="*/ 3818 w 42285"/>
                      <a:gd name="csY21" fmla="*/ 27031 h 49270"/>
                      <a:gd name="csX0" fmla="*/ 2729264 w 9444458"/>
                      <a:gd name="csY0" fmla="*/ 5045042 h 5083987"/>
                      <a:gd name="csX1" fmla="*/ 3310289 w 9444458"/>
                      <a:gd name="csY1" fmla="*/ 4587842 h 5083987"/>
                      <a:gd name="csX2" fmla="*/ 3024539 w 9444458"/>
                      <a:gd name="csY2" fmla="*/ 3825842 h 5083987"/>
                      <a:gd name="csX3" fmla="*/ 2605439 w 9444458"/>
                      <a:gd name="csY3" fmla="*/ 4921217 h 5083987"/>
                      <a:gd name="csX4" fmla="*/ 2729264 w 9444458"/>
                      <a:gd name="csY4" fmla="*/ 5045042 h 5083987"/>
                      <a:gd name="csX0" fmla="*/ 2966305 w 9444458"/>
                      <a:gd name="csY0" fmla="*/ 4888125 h 5083987"/>
                      <a:gd name="csX1" fmla="*/ 3756880 w 9444458"/>
                      <a:gd name="csY1" fmla="*/ 4126125 h 5083987"/>
                      <a:gd name="csX2" fmla="*/ 2023330 w 9444458"/>
                      <a:gd name="csY2" fmla="*/ 4011825 h 5083987"/>
                      <a:gd name="csX3" fmla="*/ 2718655 w 9444458"/>
                      <a:gd name="csY3" fmla="*/ 4640475 h 5083987"/>
                      <a:gd name="csX4" fmla="*/ 2966305 w 9444458"/>
                      <a:gd name="csY4" fmla="*/ 4888125 h 5083987"/>
                      <a:gd name="csX0" fmla="*/ 3348246 w 9444458"/>
                      <a:gd name="csY0" fmla="*/ 4530374 h 5083987"/>
                      <a:gd name="csX1" fmla="*/ 2976771 w 9444458"/>
                      <a:gd name="csY1" fmla="*/ 4901849 h 5083987"/>
                      <a:gd name="csX2" fmla="*/ 2605296 w 9444458"/>
                      <a:gd name="csY2" fmla="*/ 4530374 h 5083987"/>
                      <a:gd name="csX3" fmla="*/ 2976771 w 9444458"/>
                      <a:gd name="csY3" fmla="*/ 4158899 h 5083987"/>
                      <a:gd name="csX4" fmla="*/ 3348246 w 9444458"/>
                      <a:gd name="csY4" fmla="*/ 4530374 h 5083987"/>
                      <a:gd name="csX0" fmla="*/ 3758 w 42285"/>
                      <a:gd name="csY0" fmla="*/ 26469 h 49270"/>
                      <a:gd name="csX1" fmla="*/ 1225 w 42285"/>
                      <a:gd name="csY1" fmla="*/ 25672 h 49270"/>
                      <a:gd name="csX2" fmla="*/ 5993 w 42285"/>
                      <a:gd name="csY2" fmla="*/ 35191 h 49270"/>
                      <a:gd name="csX3" fmla="*/ 4885 w 42285"/>
                      <a:gd name="csY3" fmla="*/ 35572 h 49270"/>
                      <a:gd name="csX4" fmla="*/ 15543 w 42285"/>
                      <a:gd name="csY4" fmla="*/ 39382 h 49270"/>
                      <a:gd name="csX5" fmla="*/ 14875 w 42285"/>
                      <a:gd name="csY5" fmla="*/ 37642 h 49270"/>
                      <a:gd name="csX6" fmla="*/ 27892 w 42285"/>
                      <a:gd name="csY6" fmla="*/ 35043 h 49270"/>
                      <a:gd name="csX7" fmla="*/ 27625 w 42285"/>
                      <a:gd name="csY7" fmla="*/ 36952 h 49270"/>
                      <a:gd name="csX8" fmla="*/ 33194 w 42285"/>
                      <a:gd name="csY8" fmla="*/ 23246 h 49270"/>
                      <a:gd name="csX9" fmla="*/ 36445 w 42285"/>
                      <a:gd name="csY9" fmla="*/ 30382 h 49270"/>
                      <a:gd name="csX10" fmla="*/ 40863 w 42285"/>
                      <a:gd name="csY10" fmla="*/ 15646 h 49270"/>
                      <a:gd name="csX11" fmla="*/ 37069 w 42285"/>
                      <a:gd name="csY11" fmla="*/ 6968 h 49270"/>
                      <a:gd name="csX12" fmla="*/ 28860 w 42285"/>
                      <a:gd name="csY12" fmla="*/ 2210 h 49270"/>
                      <a:gd name="csX13" fmla="*/ 40962 w 42285"/>
                      <a:gd name="csY13" fmla="*/ 15566 h 49270"/>
                      <a:gd name="csX14" fmla="*/ 28143 w 42285"/>
                      <a:gd name="csY14" fmla="*/ 4244 h 49270"/>
                      <a:gd name="csX15" fmla="*/ 28885 w 42285"/>
                      <a:gd name="csY15" fmla="*/ 2632 h 49270"/>
                      <a:gd name="csX16" fmla="*/ 21206 w 42285"/>
                      <a:gd name="csY16" fmla="*/ 5012 h 49270"/>
                      <a:gd name="csX17" fmla="*/ 21565 w 42285"/>
                      <a:gd name="csY17" fmla="*/ 3622 h 49270"/>
                      <a:gd name="csX18" fmla="*/ 8075 w 42285"/>
                      <a:gd name="csY18" fmla="*/ 3546 h 49270"/>
                      <a:gd name="csX19" fmla="*/ 14365 w 42285"/>
                      <a:gd name="csY19" fmla="*/ 6832 h 49270"/>
                      <a:gd name="csX20" fmla="*/ 8182 w 42285"/>
                      <a:gd name="csY20" fmla="*/ 4635 h 49270"/>
                      <a:gd name="csX21" fmla="*/ 3904 w 42285"/>
                      <a:gd name="csY21" fmla="*/ 15309 h 49270"/>
                      <a:gd name="csX0" fmla="*/ 2944 w 41411"/>
                      <a:gd name="csY0" fmla="*/ 27031 h 49270"/>
                      <a:gd name="csX1" fmla="*/ 3814 w 41411"/>
                      <a:gd name="csY1" fmla="*/ 7199 h 49270"/>
                      <a:gd name="csX2" fmla="*/ 12196 w 41411"/>
                      <a:gd name="csY2" fmla="*/ 5494 h 49270"/>
                      <a:gd name="csX3" fmla="*/ 20647 w 41411"/>
                      <a:gd name="csY3" fmla="*/ 3724 h 49270"/>
                      <a:gd name="csX4" fmla="*/ 23940 w 41411"/>
                      <a:gd name="csY4" fmla="*/ 492 h 49270"/>
                      <a:gd name="csX5" fmla="*/ 28024 w 41411"/>
                      <a:gd name="csY5" fmla="*/ 2773 h 49270"/>
                      <a:gd name="csX6" fmla="*/ 33654 w 41411"/>
                      <a:gd name="csY6" fmla="*/ 982 h 49270"/>
                      <a:gd name="csX7" fmla="*/ 39921 w 41411"/>
                      <a:gd name="csY7" fmla="*/ 15653 h 49270"/>
                      <a:gd name="csX8" fmla="*/ 39704 w 41411"/>
                      <a:gd name="csY8" fmla="*/ 14948 h 49270"/>
                      <a:gd name="csX9" fmla="*/ 40009 w 41411"/>
                      <a:gd name="csY9" fmla="*/ 15752 h 49270"/>
                      <a:gd name="csX10" fmla="*/ 41207 w 41411"/>
                      <a:gd name="csY10" fmla="*/ 23614 h 49270"/>
                      <a:gd name="csX11" fmla="*/ 35595 w 41411"/>
                      <a:gd name="csY11" fmla="*/ 30496 h 49270"/>
                      <a:gd name="csX12" fmla="*/ 33586 w 41411"/>
                      <a:gd name="csY12" fmla="*/ 36393 h 49270"/>
                      <a:gd name="csX13" fmla="*/ 26746 w 41411"/>
                      <a:gd name="csY13" fmla="*/ 37107 h 49270"/>
                      <a:gd name="csX14" fmla="*/ 21858 w 41411"/>
                      <a:gd name="csY14" fmla="*/ 43398 h 49270"/>
                      <a:gd name="csX15" fmla="*/ 14671 w 41411"/>
                      <a:gd name="csY15" fmla="*/ 39558 h 49270"/>
                      <a:gd name="csX16" fmla="*/ 3995 w 41411"/>
                      <a:gd name="csY16" fmla="*/ 35764 h 49270"/>
                      <a:gd name="csX17" fmla="*/ 3566 w 41411"/>
                      <a:gd name="csY17" fmla="*/ 14742 h 49270"/>
                      <a:gd name="csX18" fmla="*/ 304 w 41411"/>
                      <a:gd name="csY18" fmla="*/ 25843 h 49270"/>
                      <a:gd name="csX19" fmla="*/ 3517 w 41411"/>
                      <a:gd name="csY19" fmla="*/ 13811 h 49270"/>
                      <a:gd name="csX20" fmla="*/ 3120 w 41411"/>
                      <a:gd name="csY20" fmla="*/ 15445 h 49270"/>
                      <a:gd name="csX21" fmla="*/ 2944 w 41411"/>
                      <a:gd name="csY21" fmla="*/ 27031 h 49270"/>
                      <a:gd name="csX0" fmla="*/ 2534054 w 9249248"/>
                      <a:gd name="csY0" fmla="*/ 5045042 h 5083987"/>
                      <a:gd name="csX1" fmla="*/ 3115079 w 9249248"/>
                      <a:gd name="csY1" fmla="*/ 4587842 h 5083987"/>
                      <a:gd name="csX2" fmla="*/ 2829329 w 9249248"/>
                      <a:gd name="csY2" fmla="*/ 3825842 h 5083987"/>
                      <a:gd name="csX3" fmla="*/ 2410229 w 9249248"/>
                      <a:gd name="csY3" fmla="*/ 4921217 h 5083987"/>
                      <a:gd name="csX4" fmla="*/ 2534054 w 9249248"/>
                      <a:gd name="csY4" fmla="*/ 5045042 h 5083987"/>
                      <a:gd name="csX0" fmla="*/ 2771095 w 9249248"/>
                      <a:gd name="csY0" fmla="*/ 4888125 h 5083987"/>
                      <a:gd name="csX1" fmla="*/ 3561670 w 9249248"/>
                      <a:gd name="csY1" fmla="*/ 4126125 h 5083987"/>
                      <a:gd name="csX2" fmla="*/ 1828120 w 9249248"/>
                      <a:gd name="csY2" fmla="*/ 4011825 h 5083987"/>
                      <a:gd name="csX3" fmla="*/ 2523445 w 9249248"/>
                      <a:gd name="csY3" fmla="*/ 4640475 h 5083987"/>
                      <a:gd name="csX4" fmla="*/ 2771095 w 9249248"/>
                      <a:gd name="csY4" fmla="*/ 4888125 h 5083987"/>
                      <a:gd name="csX0" fmla="*/ 3153036 w 9249248"/>
                      <a:gd name="csY0" fmla="*/ 4530374 h 5083987"/>
                      <a:gd name="csX1" fmla="*/ 2781561 w 9249248"/>
                      <a:gd name="csY1" fmla="*/ 4901849 h 5083987"/>
                      <a:gd name="csX2" fmla="*/ 2410086 w 9249248"/>
                      <a:gd name="csY2" fmla="*/ 4530374 h 5083987"/>
                      <a:gd name="csX3" fmla="*/ 2781561 w 9249248"/>
                      <a:gd name="csY3" fmla="*/ 4158899 h 5083987"/>
                      <a:gd name="csX4" fmla="*/ 3153036 w 9249248"/>
                      <a:gd name="csY4" fmla="*/ 4530374 h 5083987"/>
                      <a:gd name="csX0" fmla="*/ 2884 w 41411"/>
                      <a:gd name="csY0" fmla="*/ 26469 h 49270"/>
                      <a:gd name="csX1" fmla="*/ 351 w 41411"/>
                      <a:gd name="csY1" fmla="*/ 25672 h 49270"/>
                      <a:gd name="csX2" fmla="*/ 5119 w 41411"/>
                      <a:gd name="csY2" fmla="*/ 35191 h 49270"/>
                      <a:gd name="csX3" fmla="*/ 4011 w 41411"/>
                      <a:gd name="csY3" fmla="*/ 35572 h 49270"/>
                      <a:gd name="csX4" fmla="*/ 14669 w 41411"/>
                      <a:gd name="csY4" fmla="*/ 39382 h 49270"/>
                      <a:gd name="csX5" fmla="*/ 14001 w 41411"/>
                      <a:gd name="csY5" fmla="*/ 37642 h 49270"/>
                      <a:gd name="csX6" fmla="*/ 27018 w 41411"/>
                      <a:gd name="csY6" fmla="*/ 35043 h 49270"/>
                      <a:gd name="csX7" fmla="*/ 26751 w 41411"/>
                      <a:gd name="csY7" fmla="*/ 36952 h 49270"/>
                      <a:gd name="csX8" fmla="*/ 32320 w 41411"/>
                      <a:gd name="csY8" fmla="*/ 23246 h 49270"/>
                      <a:gd name="csX9" fmla="*/ 35571 w 41411"/>
                      <a:gd name="csY9" fmla="*/ 30382 h 49270"/>
                      <a:gd name="csX10" fmla="*/ 39989 w 41411"/>
                      <a:gd name="csY10" fmla="*/ 15646 h 49270"/>
                      <a:gd name="csX11" fmla="*/ 36195 w 41411"/>
                      <a:gd name="csY11" fmla="*/ 6968 h 49270"/>
                      <a:gd name="csX12" fmla="*/ 27986 w 41411"/>
                      <a:gd name="csY12" fmla="*/ 2210 h 49270"/>
                      <a:gd name="csX13" fmla="*/ 40088 w 41411"/>
                      <a:gd name="csY13" fmla="*/ 15566 h 49270"/>
                      <a:gd name="csX14" fmla="*/ 27269 w 41411"/>
                      <a:gd name="csY14" fmla="*/ 4244 h 49270"/>
                      <a:gd name="csX15" fmla="*/ 28011 w 41411"/>
                      <a:gd name="csY15" fmla="*/ 2632 h 49270"/>
                      <a:gd name="csX16" fmla="*/ 20332 w 41411"/>
                      <a:gd name="csY16" fmla="*/ 5012 h 49270"/>
                      <a:gd name="csX17" fmla="*/ 20691 w 41411"/>
                      <a:gd name="csY17" fmla="*/ 3622 h 49270"/>
                      <a:gd name="csX18" fmla="*/ 7201 w 41411"/>
                      <a:gd name="csY18" fmla="*/ 3546 h 49270"/>
                      <a:gd name="csX19" fmla="*/ 13491 w 41411"/>
                      <a:gd name="csY19" fmla="*/ 6832 h 49270"/>
                      <a:gd name="csX20" fmla="*/ 7308 w 41411"/>
                      <a:gd name="csY20" fmla="*/ 4635 h 49270"/>
                      <a:gd name="csX21" fmla="*/ 3030 w 41411"/>
                      <a:gd name="csY21" fmla="*/ 15309 h 49270"/>
                      <a:gd name="csX0" fmla="*/ 2944 w 41411"/>
                      <a:gd name="csY0" fmla="*/ 27031 h 49270"/>
                      <a:gd name="csX1" fmla="*/ 3814 w 41411"/>
                      <a:gd name="csY1" fmla="*/ 7199 h 49270"/>
                      <a:gd name="csX2" fmla="*/ 12196 w 41411"/>
                      <a:gd name="csY2" fmla="*/ 5494 h 49270"/>
                      <a:gd name="csX3" fmla="*/ 20647 w 41411"/>
                      <a:gd name="csY3" fmla="*/ 3724 h 49270"/>
                      <a:gd name="csX4" fmla="*/ 23940 w 41411"/>
                      <a:gd name="csY4" fmla="*/ 492 h 49270"/>
                      <a:gd name="csX5" fmla="*/ 28024 w 41411"/>
                      <a:gd name="csY5" fmla="*/ 2773 h 49270"/>
                      <a:gd name="csX6" fmla="*/ 33654 w 41411"/>
                      <a:gd name="csY6" fmla="*/ 982 h 49270"/>
                      <a:gd name="csX7" fmla="*/ 39921 w 41411"/>
                      <a:gd name="csY7" fmla="*/ 15653 h 49270"/>
                      <a:gd name="csX8" fmla="*/ 39704 w 41411"/>
                      <a:gd name="csY8" fmla="*/ 14948 h 49270"/>
                      <a:gd name="csX9" fmla="*/ 40009 w 41411"/>
                      <a:gd name="csY9" fmla="*/ 15752 h 49270"/>
                      <a:gd name="csX10" fmla="*/ 41207 w 41411"/>
                      <a:gd name="csY10" fmla="*/ 23614 h 49270"/>
                      <a:gd name="csX11" fmla="*/ 35595 w 41411"/>
                      <a:gd name="csY11" fmla="*/ 30496 h 49270"/>
                      <a:gd name="csX12" fmla="*/ 33586 w 41411"/>
                      <a:gd name="csY12" fmla="*/ 36393 h 49270"/>
                      <a:gd name="csX13" fmla="*/ 26746 w 41411"/>
                      <a:gd name="csY13" fmla="*/ 37107 h 49270"/>
                      <a:gd name="csX14" fmla="*/ 21858 w 41411"/>
                      <a:gd name="csY14" fmla="*/ 43398 h 49270"/>
                      <a:gd name="csX15" fmla="*/ 14671 w 41411"/>
                      <a:gd name="csY15" fmla="*/ 39558 h 49270"/>
                      <a:gd name="csX16" fmla="*/ 3995 w 41411"/>
                      <a:gd name="csY16" fmla="*/ 35764 h 49270"/>
                      <a:gd name="csX17" fmla="*/ 3566 w 41411"/>
                      <a:gd name="csY17" fmla="*/ 14742 h 49270"/>
                      <a:gd name="csX18" fmla="*/ 304 w 41411"/>
                      <a:gd name="csY18" fmla="*/ 25843 h 49270"/>
                      <a:gd name="csX19" fmla="*/ 3517 w 41411"/>
                      <a:gd name="csY19" fmla="*/ 13811 h 49270"/>
                      <a:gd name="csX20" fmla="*/ 3120 w 41411"/>
                      <a:gd name="csY20" fmla="*/ 15445 h 49270"/>
                      <a:gd name="csX21" fmla="*/ 2944 w 41411"/>
                      <a:gd name="csY21" fmla="*/ 27031 h 49270"/>
                      <a:gd name="csX0" fmla="*/ 2534054 w 9249248"/>
                      <a:gd name="csY0" fmla="*/ 5045042 h 5083987"/>
                      <a:gd name="csX1" fmla="*/ 3115079 w 9249248"/>
                      <a:gd name="csY1" fmla="*/ 4587842 h 5083987"/>
                      <a:gd name="csX2" fmla="*/ 2829329 w 9249248"/>
                      <a:gd name="csY2" fmla="*/ 3825842 h 5083987"/>
                      <a:gd name="csX3" fmla="*/ 2410229 w 9249248"/>
                      <a:gd name="csY3" fmla="*/ 4921217 h 5083987"/>
                      <a:gd name="csX4" fmla="*/ 2534054 w 9249248"/>
                      <a:gd name="csY4" fmla="*/ 5045042 h 5083987"/>
                      <a:gd name="csX0" fmla="*/ 2771095 w 9249248"/>
                      <a:gd name="csY0" fmla="*/ 4888125 h 5083987"/>
                      <a:gd name="csX1" fmla="*/ 3561670 w 9249248"/>
                      <a:gd name="csY1" fmla="*/ 4126125 h 5083987"/>
                      <a:gd name="csX2" fmla="*/ 1828120 w 9249248"/>
                      <a:gd name="csY2" fmla="*/ 4011825 h 5083987"/>
                      <a:gd name="csX3" fmla="*/ 2523445 w 9249248"/>
                      <a:gd name="csY3" fmla="*/ 4640475 h 5083987"/>
                      <a:gd name="csX4" fmla="*/ 2771095 w 9249248"/>
                      <a:gd name="csY4" fmla="*/ 4888125 h 5083987"/>
                      <a:gd name="csX0" fmla="*/ 3153036 w 9249248"/>
                      <a:gd name="csY0" fmla="*/ 4530374 h 5083987"/>
                      <a:gd name="csX1" fmla="*/ 2781561 w 9249248"/>
                      <a:gd name="csY1" fmla="*/ 4901849 h 5083987"/>
                      <a:gd name="csX2" fmla="*/ 2410086 w 9249248"/>
                      <a:gd name="csY2" fmla="*/ 4530374 h 5083987"/>
                      <a:gd name="csX3" fmla="*/ 2781561 w 9249248"/>
                      <a:gd name="csY3" fmla="*/ 4158899 h 5083987"/>
                      <a:gd name="csX4" fmla="*/ 3153036 w 9249248"/>
                      <a:gd name="csY4" fmla="*/ 4530374 h 5083987"/>
                      <a:gd name="csX0" fmla="*/ 2884 w 41411"/>
                      <a:gd name="csY0" fmla="*/ 26469 h 49270"/>
                      <a:gd name="csX1" fmla="*/ 7046 w 41411"/>
                      <a:gd name="csY1" fmla="*/ 4441 h 49270"/>
                      <a:gd name="csX2" fmla="*/ 5119 w 41411"/>
                      <a:gd name="csY2" fmla="*/ 35191 h 49270"/>
                      <a:gd name="csX3" fmla="*/ 4011 w 41411"/>
                      <a:gd name="csY3" fmla="*/ 35572 h 49270"/>
                      <a:gd name="csX4" fmla="*/ 14669 w 41411"/>
                      <a:gd name="csY4" fmla="*/ 39382 h 49270"/>
                      <a:gd name="csX5" fmla="*/ 14001 w 41411"/>
                      <a:gd name="csY5" fmla="*/ 37642 h 49270"/>
                      <a:gd name="csX6" fmla="*/ 27018 w 41411"/>
                      <a:gd name="csY6" fmla="*/ 35043 h 49270"/>
                      <a:gd name="csX7" fmla="*/ 26751 w 41411"/>
                      <a:gd name="csY7" fmla="*/ 36952 h 49270"/>
                      <a:gd name="csX8" fmla="*/ 32320 w 41411"/>
                      <a:gd name="csY8" fmla="*/ 23246 h 49270"/>
                      <a:gd name="csX9" fmla="*/ 35571 w 41411"/>
                      <a:gd name="csY9" fmla="*/ 30382 h 49270"/>
                      <a:gd name="csX10" fmla="*/ 39989 w 41411"/>
                      <a:gd name="csY10" fmla="*/ 15646 h 49270"/>
                      <a:gd name="csX11" fmla="*/ 36195 w 41411"/>
                      <a:gd name="csY11" fmla="*/ 6968 h 49270"/>
                      <a:gd name="csX12" fmla="*/ 27986 w 41411"/>
                      <a:gd name="csY12" fmla="*/ 2210 h 49270"/>
                      <a:gd name="csX13" fmla="*/ 40088 w 41411"/>
                      <a:gd name="csY13" fmla="*/ 15566 h 49270"/>
                      <a:gd name="csX14" fmla="*/ 27269 w 41411"/>
                      <a:gd name="csY14" fmla="*/ 4244 h 49270"/>
                      <a:gd name="csX15" fmla="*/ 28011 w 41411"/>
                      <a:gd name="csY15" fmla="*/ 2632 h 49270"/>
                      <a:gd name="csX16" fmla="*/ 20332 w 41411"/>
                      <a:gd name="csY16" fmla="*/ 5012 h 49270"/>
                      <a:gd name="csX17" fmla="*/ 20691 w 41411"/>
                      <a:gd name="csY17" fmla="*/ 3622 h 49270"/>
                      <a:gd name="csX18" fmla="*/ 7201 w 41411"/>
                      <a:gd name="csY18" fmla="*/ 3546 h 49270"/>
                      <a:gd name="csX19" fmla="*/ 13491 w 41411"/>
                      <a:gd name="csY19" fmla="*/ 6832 h 49270"/>
                      <a:gd name="csX20" fmla="*/ 7308 w 41411"/>
                      <a:gd name="csY20" fmla="*/ 4635 h 49270"/>
                      <a:gd name="csX21" fmla="*/ 3030 w 41411"/>
                      <a:gd name="csY21" fmla="*/ 15309 h 49270"/>
                      <a:gd name="csX0" fmla="*/ 508 w 38975"/>
                      <a:gd name="csY0" fmla="*/ 27031 h 49270"/>
                      <a:gd name="csX1" fmla="*/ 1378 w 38975"/>
                      <a:gd name="csY1" fmla="*/ 7199 h 49270"/>
                      <a:gd name="csX2" fmla="*/ 9760 w 38975"/>
                      <a:gd name="csY2" fmla="*/ 5494 h 49270"/>
                      <a:gd name="csX3" fmla="*/ 18211 w 38975"/>
                      <a:gd name="csY3" fmla="*/ 3724 h 49270"/>
                      <a:gd name="csX4" fmla="*/ 21504 w 38975"/>
                      <a:gd name="csY4" fmla="*/ 492 h 49270"/>
                      <a:gd name="csX5" fmla="*/ 25588 w 38975"/>
                      <a:gd name="csY5" fmla="*/ 2773 h 49270"/>
                      <a:gd name="csX6" fmla="*/ 31218 w 38975"/>
                      <a:gd name="csY6" fmla="*/ 982 h 49270"/>
                      <a:gd name="csX7" fmla="*/ 37485 w 38975"/>
                      <a:gd name="csY7" fmla="*/ 15653 h 49270"/>
                      <a:gd name="csX8" fmla="*/ 37268 w 38975"/>
                      <a:gd name="csY8" fmla="*/ 14948 h 49270"/>
                      <a:gd name="csX9" fmla="*/ 37573 w 38975"/>
                      <a:gd name="csY9" fmla="*/ 15752 h 49270"/>
                      <a:gd name="csX10" fmla="*/ 38771 w 38975"/>
                      <a:gd name="csY10" fmla="*/ 23614 h 49270"/>
                      <a:gd name="csX11" fmla="*/ 33159 w 38975"/>
                      <a:gd name="csY11" fmla="*/ 30496 h 49270"/>
                      <a:gd name="csX12" fmla="*/ 31150 w 38975"/>
                      <a:gd name="csY12" fmla="*/ 36393 h 49270"/>
                      <a:gd name="csX13" fmla="*/ 24310 w 38975"/>
                      <a:gd name="csY13" fmla="*/ 37107 h 49270"/>
                      <a:gd name="csX14" fmla="*/ 19422 w 38975"/>
                      <a:gd name="csY14" fmla="*/ 43398 h 49270"/>
                      <a:gd name="csX15" fmla="*/ 12235 w 38975"/>
                      <a:gd name="csY15" fmla="*/ 39558 h 49270"/>
                      <a:gd name="csX16" fmla="*/ 1559 w 38975"/>
                      <a:gd name="csY16" fmla="*/ 35764 h 49270"/>
                      <a:gd name="csX17" fmla="*/ 1130 w 38975"/>
                      <a:gd name="csY17" fmla="*/ 14742 h 49270"/>
                      <a:gd name="csX18" fmla="*/ 10363 w 38975"/>
                      <a:gd name="csY18" fmla="*/ 5258 h 49270"/>
                      <a:gd name="csX19" fmla="*/ 1081 w 38975"/>
                      <a:gd name="csY19" fmla="*/ 13811 h 49270"/>
                      <a:gd name="csX20" fmla="*/ 684 w 38975"/>
                      <a:gd name="csY20" fmla="*/ 15445 h 49270"/>
                      <a:gd name="csX21" fmla="*/ 508 w 38975"/>
                      <a:gd name="csY21" fmla="*/ 27031 h 49270"/>
                      <a:gd name="csX0" fmla="*/ 1989967 w 8705161"/>
                      <a:gd name="csY0" fmla="*/ 5045042 h 5083987"/>
                      <a:gd name="csX1" fmla="*/ 2570992 w 8705161"/>
                      <a:gd name="csY1" fmla="*/ 4587842 h 5083987"/>
                      <a:gd name="csX2" fmla="*/ 2285242 w 8705161"/>
                      <a:gd name="csY2" fmla="*/ 3825842 h 5083987"/>
                      <a:gd name="csX3" fmla="*/ 1866142 w 8705161"/>
                      <a:gd name="csY3" fmla="*/ 4921217 h 5083987"/>
                      <a:gd name="csX4" fmla="*/ 1989967 w 8705161"/>
                      <a:gd name="csY4" fmla="*/ 5045042 h 5083987"/>
                      <a:gd name="csX0" fmla="*/ 2227008 w 8705161"/>
                      <a:gd name="csY0" fmla="*/ 4888125 h 5083987"/>
                      <a:gd name="csX1" fmla="*/ 3017583 w 8705161"/>
                      <a:gd name="csY1" fmla="*/ 4126125 h 5083987"/>
                      <a:gd name="csX2" fmla="*/ 1284033 w 8705161"/>
                      <a:gd name="csY2" fmla="*/ 4011825 h 5083987"/>
                      <a:gd name="csX3" fmla="*/ 1979358 w 8705161"/>
                      <a:gd name="csY3" fmla="*/ 4640475 h 5083987"/>
                      <a:gd name="csX4" fmla="*/ 2227008 w 8705161"/>
                      <a:gd name="csY4" fmla="*/ 4888125 h 5083987"/>
                      <a:gd name="csX0" fmla="*/ 2608949 w 8705161"/>
                      <a:gd name="csY0" fmla="*/ 4530374 h 5083987"/>
                      <a:gd name="csX1" fmla="*/ 2237474 w 8705161"/>
                      <a:gd name="csY1" fmla="*/ 4901849 h 5083987"/>
                      <a:gd name="csX2" fmla="*/ 1865999 w 8705161"/>
                      <a:gd name="csY2" fmla="*/ 4530374 h 5083987"/>
                      <a:gd name="csX3" fmla="*/ 2237474 w 8705161"/>
                      <a:gd name="csY3" fmla="*/ 4158899 h 5083987"/>
                      <a:gd name="csX4" fmla="*/ 2608949 w 8705161"/>
                      <a:gd name="csY4" fmla="*/ 4530374 h 5083987"/>
                      <a:gd name="csX0" fmla="*/ 448 w 38975"/>
                      <a:gd name="csY0" fmla="*/ 26469 h 49270"/>
                      <a:gd name="csX1" fmla="*/ 4610 w 38975"/>
                      <a:gd name="csY1" fmla="*/ 4441 h 49270"/>
                      <a:gd name="csX2" fmla="*/ 2683 w 38975"/>
                      <a:gd name="csY2" fmla="*/ 35191 h 49270"/>
                      <a:gd name="csX3" fmla="*/ 1575 w 38975"/>
                      <a:gd name="csY3" fmla="*/ 35572 h 49270"/>
                      <a:gd name="csX4" fmla="*/ 12233 w 38975"/>
                      <a:gd name="csY4" fmla="*/ 39382 h 49270"/>
                      <a:gd name="csX5" fmla="*/ 11565 w 38975"/>
                      <a:gd name="csY5" fmla="*/ 37642 h 49270"/>
                      <a:gd name="csX6" fmla="*/ 24582 w 38975"/>
                      <a:gd name="csY6" fmla="*/ 35043 h 49270"/>
                      <a:gd name="csX7" fmla="*/ 24315 w 38975"/>
                      <a:gd name="csY7" fmla="*/ 36952 h 49270"/>
                      <a:gd name="csX8" fmla="*/ 29884 w 38975"/>
                      <a:gd name="csY8" fmla="*/ 23246 h 49270"/>
                      <a:gd name="csX9" fmla="*/ 33135 w 38975"/>
                      <a:gd name="csY9" fmla="*/ 30382 h 49270"/>
                      <a:gd name="csX10" fmla="*/ 37553 w 38975"/>
                      <a:gd name="csY10" fmla="*/ 15646 h 49270"/>
                      <a:gd name="csX11" fmla="*/ 33759 w 38975"/>
                      <a:gd name="csY11" fmla="*/ 6968 h 49270"/>
                      <a:gd name="csX12" fmla="*/ 25550 w 38975"/>
                      <a:gd name="csY12" fmla="*/ 2210 h 49270"/>
                      <a:gd name="csX13" fmla="*/ 37652 w 38975"/>
                      <a:gd name="csY13" fmla="*/ 15566 h 49270"/>
                      <a:gd name="csX14" fmla="*/ 24833 w 38975"/>
                      <a:gd name="csY14" fmla="*/ 4244 h 49270"/>
                      <a:gd name="csX15" fmla="*/ 25575 w 38975"/>
                      <a:gd name="csY15" fmla="*/ 2632 h 49270"/>
                      <a:gd name="csX16" fmla="*/ 17896 w 38975"/>
                      <a:gd name="csY16" fmla="*/ 5012 h 49270"/>
                      <a:gd name="csX17" fmla="*/ 18255 w 38975"/>
                      <a:gd name="csY17" fmla="*/ 3622 h 49270"/>
                      <a:gd name="csX18" fmla="*/ 4765 w 38975"/>
                      <a:gd name="csY18" fmla="*/ 3546 h 49270"/>
                      <a:gd name="csX19" fmla="*/ 11055 w 38975"/>
                      <a:gd name="csY19" fmla="*/ 6832 h 49270"/>
                      <a:gd name="csX20" fmla="*/ 4872 w 38975"/>
                      <a:gd name="csY20" fmla="*/ 4635 h 49270"/>
                      <a:gd name="csX21" fmla="*/ 594 w 38975"/>
                      <a:gd name="csY21" fmla="*/ 15309 h 49270"/>
                      <a:gd name="csX0" fmla="*/ 508 w 38975"/>
                      <a:gd name="csY0" fmla="*/ 27031 h 49270"/>
                      <a:gd name="csX1" fmla="*/ 1378 w 38975"/>
                      <a:gd name="csY1" fmla="*/ 7199 h 49270"/>
                      <a:gd name="csX2" fmla="*/ 9760 w 38975"/>
                      <a:gd name="csY2" fmla="*/ 5494 h 49270"/>
                      <a:gd name="csX3" fmla="*/ 18211 w 38975"/>
                      <a:gd name="csY3" fmla="*/ 3724 h 49270"/>
                      <a:gd name="csX4" fmla="*/ 21504 w 38975"/>
                      <a:gd name="csY4" fmla="*/ 492 h 49270"/>
                      <a:gd name="csX5" fmla="*/ 25588 w 38975"/>
                      <a:gd name="csY5" fmla="*/ 2773 h 49270"/>
                      <a:gd name="csX6" fmla="*/ 31218 w 38975"/>
                      <a:gd name="csY6" fmla="*/ 982 h 49270"/>
                      <a:gd name="csX7" fmla="*/ 37485 w 38975"/>
                      <a:gd name="csY7" fmla="*/ 15653 h 49270"/>
                      <a:gd name="csX8" fmla="*/ 37268 w 38975"/>
                      <a:gd name="csY8" fmla="*/ 14948 h 49270"/>
                      <a:gd name="csX9" fmla="*/ 37573 w 38975"/>
                      <a:gd name="csY9" fmla="*/ 15752 h 49270"/>
                      <a:gd name="csX10" fmla="*/ 38771 w 38975"/>
                      <a:gd name="csY10" fmla="*/ 23614 h 49270"/>
                      <a:gd name="csX11" fmla="*/ 33159 w 38975"/>
                      <a:gd name="csY11" fmla="*/ 30496 h 49270"/>
                      <a:gd name="csX12" fmla="*/ 31150 w 38975"/>
                      <a:gd name="csY12" fmla="*/ 36393 h 49270"/>
                      <a:gd name="csX13" fmla="*/ 24310 w 38975"/>
                      <a:gd name="csY13" fmla="*/ 37107 h 49270"/>
                      <a:gd name="csX14" fmla="*/ 19422 w 38975"/>
                      <a:gd name="csY14" fmla="*/ 43398 h 49270"/>
                      <a:gd name="csX15" fmla="*/ 12235 w 38975"/>
                      <a:gd name="csY15" fmla="*/ 39558 h 49270"/>
                      <a:gd name="csX16" fmla="*/ 1559 w 38975"/>
                      <a:gd name="csY16" fmla="*/ 35764 h 49270"/>
                      <a:gd name="csX17" fmla="*/ 1130 w 38975"/>
                      <a:gd name="csY17" fmla="*/ 14742 h 49270"/>
                      <a:gd name="csX18" fmla="*/ 10363 w 38975"/>
                      <a:gd name="csY18" fmla="*/ 5258 h 49270"/>
                      <a:gd name="csX19" fmla="*/ 1081 w 38975"/>
                      <a:gd name="csY19" fmla="*/ 13811 h 49270"/>
                      <a:gd name="csX20" fmla="*/ 684 w 38975"/>
                      <a:gd name="csY20" fmla="*/ 15445 h 49270"/>
                      <a:gd name="csX21" fmla="*/ 508 w 38975"/>
                      <a:gd name="csY21" fmla="*/ 27031 h 49270"/>
                      <a:gd name="csX0" fmla="*/ 1989967 w 8705161"/>
                      <a:gd name="csY0" fmla="*/ 5045042 h 5083987"/>
                      <a:gd name="csX1" fmla="*/ 2570992 w 8705161"/>
                      <a:gd name="csY1" fmla="*/ 4587842 h 5083987"/>
                      <a:gd name="csX2" fmla="*/ 2285242 w 8705161"/>
                      <a:gd name="csY2" fmla="*/ 3825842 h 5083987"/>
                      <a:gd name="csX3" fmla="*/ 1866142 w 8705161"/>
                      <a:gd name="csY3" fmla="*/ 4921217 h 5083987"/>
                      <a:gd name="csX4" fmla="*/ 1989967 w 8705161"/>
                      <a:gd name="csY4" fmla="*/ 5045042 h 5083987"/>
                      <a:gd name="csX0" fmla="*/ 2227008 w 8705161"/>
                      <a:gd name="csY0" fmla="*/ 4888125 h 5083987"/>
                      <a:gd name="csX1" fmla="*/ 3017583 w 8705161"/>
                      <a:gd name="csY1" fmla="*/ 4126125 h 5083987"/>
                      <a:gd name="csX2" fmla="*/ 1284033 w 8705161"/>
                      <a:gd name="csY2" fmla="*/ 4011825 h 5083987"/>
                      <a:gd name="csX3" fmla="*/ 1979358 w 8705161"/>
                      <a:gd name="csY3" fmla="*/ 4640475 h 5083987"/>
                      <a:gd name="csX4" fmla="*/ 2227008 w 8705161"/>
                      <a:gd name="csY4" fmla="*/ 4888125 h 5083987"/>
                      <a:gd name="csX0" fmla="*/ 2608949 w 8705161"/>
                      <a:gd name="csY0" fmla="*/ 4530374 h 5083987"/>
                      <a:gd name="csX1" fmla="*/ 2237474 w 8705161"/>
                      <a:gd name="csY1" fmla="*/ 4901849 h 5083987"/>
                      <a:gd name="csX2" fmla="*/ 1865999 w 8705161"/>
                      <a:gd name="csY2" fmla="*/ 4530374 h 5083987"/>
                      <a:gd name="csX3" fmla="*/ 2237474 w 8705161"/>
                      <a:gd name="csY3" fmla="*/ 4158899 h 5083987"/>
                      <a:gd name="csX4" fmla="*/ 2608949 w 8705161"/>
                      <a:gd name="csY4" fmla="*/ 4530374 h 5083987"/>
                      <a:gd name="csX0" fmla="*/ 448 w 38975"/>
                      <a:gd name="csY0" fmla="*/ 26469 h 49270"/>
                      <a:gd name="csX1" fmla="*/ 4610 w 38975"/>
                      <a:gd name="csY1" fmla="*/ 4441 h 49270"/>
                      <a:gd name="csX2" fmla="*/ 2683 w 38975"/>
                      <a:gd name="csY2" fmla="*/ 35191 h 49270"/>
                      <a:gd name="csX3" fmla="*/ 1575 w 38975"/>
                      <a:gd name="csY3" fmla="*/ 35572 h 49270"/>
                      <a:gd name="csX4" fmla="*/ 12233 w 38975"/>
                      <a:gd name="csY4" fmla="*/ 39382 h 49270"/>
                      <a:gd name="csX5" fmla="*/ 11565 w 38975"/>
                      <a:gd name="csY5" fmla="*/ 37642 h 49270"/>
                      <a:gd name="csX6" fmla="*/ 24582 w 38975"/>
                      <a:gd name="csY6" fmla="*/ 35043 h 49270"/>
                      <a:gd name="csX7" fmla="*/ 24315 w 38975"/>
                      <a:gd name="csY7" fmla="*/ 36952 h 49270"/>
                      <a:gd name="csX8" fmla="*/ 29884 w 38975"/>
                      <a:gd name="csY8" fmla="*/ 23246 h 49270"/>
                      <a:gd name="csX9" fmla="*/ 33135 w 38975"/>
                      <a:gd name="csY9" fmla="*/ 30382 h 49270"/>
                      <a:gd name="csX10" fmla="*/ 37553 w 38975"/>
                      <a:gd name="csY10" fmla="*/ 15646 h 49270"/>
                      <a:gd name="csX11" fmla="*/ 33759 w 38975"/>
                      <a:gd name="csY11" fmla="*/ 6968 h 49270"/>
                      <a:gd name="csX12" fmla="*/ 25550 w 38975"/>
                      <a:gd name="csY12" fmla="*/ 2210 h 49270"/>
                      <a:gd name="csX13" fmla="*/ 33345 w 38975"/>
                      <a:gd name="csY13" fmla="*/ 30335 h 49270"/>
                      <a:gd name="csX14" fmla="*/ 24833 w 38975"/>
                      <a:gd name="csY14" fmla="*/ 4244 h 49270"/>
                      <a:gd name="csX15" fmla="*/ 25575 w 38975"/>
                      <a:gd name="csY15" fmla="*/ 2632 h 49270"/>
                      <a:gd name="csX16" fmla="*/ 17896 w 38975"/>
                      <a:gd name="csY16" fmla="*/ 5012 h 49270"/>
                      <a:gd name="csX17" fmla="*/ 18255 w 38975"/>
                      <a:gd name="csY17" fmla="*/ 3622 h 49270"/>
                      <a:gd name="csX18" fmla="*/ 4765 w 38975"/>
                      <a:gd name="csY18" fmla="*/ 3546 h 49270"/>
                      <a:gd name="csX19" fmla="*/ 11055 w 38975"/>
                      <a:gd name="csY19" fmla="*/ 6832 h 49270"/>
                      <a:gd name="csX20" fmla="*/ 4872 w 38975"/>
                      <a:gd name="csY20" fmla="*/ 4635 h 49270"/>
                      <a:gd name="csX21" fmla="*/ 594 w 38975"/>
                      <a:gd name="csY21" fmla="*/ 15309 h 49270"/>
                      <a:gd name="csX0" fmla="*/ 508 w 38975"/>
                      <a:gd name="csY0" fmla="*/ 27031 h 49270"/>
                      <a:gd name="csX1" fmla="*/ 1378 w 38975"/>
                      <a:gd name="csY1" fmla="*/ 7199 h 49270"/>
                      <a:gd name="csX2" fmla="*/ 9760 w 38975"/>
                      <a:gd name="csY2" fmla="*/ 5494 h 49270"/>
                      <a:gd name="csX3" fmla="*/ 18211 w 38975"/>
                      <a:gd name="csY3" fmla="*/ 3724 h 49270"/>
                      <a:gd name="csX4" fmla="*/ 21504 w 38975"/>
                      <a:gd name="csY4" fmla="*/ 492 h 49270"/>
                      <a:gd name="csX5" fmla="*/ 25588 w 38975"/>
                      <a:gd name="csY5" fmla="*/ 2773 h 49270"/>
                      <a:gd name="csX6" fmla="*/ 31218 w 38975"/>
                      <a:gd name="csY6" fmla="*/ 982 h 49270"/>
                      <a:gd name="csX7" fmla="*/ 37485 w 38975"/>
                      <a:gd name="csY7" fmla="*/ 15653 h 49270"/>
                      <a:gd name="csX8" fmla="*/ 37268 w 38975"/>
                      <a:gd name="csY8" fmla="*/ 14948 h 49270"/>
                      <a:gd name="csX9" fmla="*/ 37573 w 38975"/>
                      <a:gd name="csY9" fmla="*/ 15752 h 49270"/>
                      <a:gd name="csX10" fmla="*/ 38771 w 38975"/>
                      <a:gd name="csY10" fmla="*/ 23614 h 49270"/>
                      <a:gd name="csX11" fmla="*/ 33159 w 38975"/>
                      <a:gd name="csY11" fmla="*/ 30496 h 49270"/>
                      <a:gd name="csX12" fmla="*/ 31150 w 38975"/>
                      <a:gd name="csY12" fmla="*/ 36393 h 49270"/>
                      <a:gd name="csX13" fmla="*/ 24310 w 38975"/>
                      <a:gd name="csY13" fmla="*/ 37107 h 49270"/>
                      <a:gd name="csX14" fmla="*/ 19422 w 38975"/>
                      <a:gd name="csY14" fmla="*/ 43398 h 49270"/>
                      <a:gd name="csX15" fmla="*/ 12235 w 38975"/>
                      <a:gd name="csY15" fmla="*/ 39558 h 49270"/>
                      <a:gd name="csX16" fmla="*/ 1559 w 38975"/>
                      <a:gd name="csY16" fmla="*/ 35764 h 49270"/>
                      <a:gd name="csX17" fmla="*/ 1130 w 38975"/>
                      <a:gd name="csY17" fmla="*/ 14742 h 49270"/>
                      <a:gd name="csX18" fmla="*/ 10363 w 38975"/>
                      <a:gd name="csY18" fmla="*/ 5258 h 49270"/>
                      <a:gd name="csX19" fmla="*/ 1081 w 38975"/>
                      <a:gd name="csY19" fmla="*/ 13811 h 49270"/>
                      <a:gd name="csX20" fmla="*/ 684 w 38975"/>
                      <a:gd name="csY20" fmla="*/ 15445 h 49270"/>
                      <a:gd name="csX21" fmla="*/ 508 w 38975"/>
                      <a:gd name="csY21" fmla="*/ 27031 h 49270"/>
                      <a:gd name="csX0" fmla="*/ 1989967 w 8705161"/>
                      <a:gd name="csY0" fmla="*/ 5045042 h 5083987"/>
                      <a:gd name="csX1" fmla="*/ 2570992 w 8705161"/>
                      <a:gd name="csY1" fmla="*/ 4587842 h 5083987"/>
                      <a:gd name="csX2" fmla="*/ 2285242 w 8705161"/>
                      <a:gd name="csY2" fmla="*/ 3825842 h 5083987"/>
                      <a:gd name="csX3" fmla="*/ 1866142 w 8705161"/>
                      <a:gd name="csY3" fmla="*/ 4921217 h 5083987"/>
                      <a:gd name="csX4" fmla="*/ 1989967 w 8705161"/>
                      <a:gd name="csY4" fmla="*/ 5045042 h 5083987"/>
                      <a:gd name="csX0" fmla="*/ 2227008 w 8705161"/>
                      <a:gd name="csY0" fmla="*/ 4888125 h 5083987"/>
                      <a:gd name="csX1" fmla="*/ 3017583 w 8705161"/>
                      <a:gd name="csY1" fmla="*/ 4126125 h 5083987"/>
                      <a:gd name="csX2" fmla="*/ 1284033 w 8705161"/>
                      <a:gd name="csY2" fmla="*/ 4011825 h 5083987"/>
                      <a:gd name="csX3" fmla="*/ 1979358 w 8705161"/>
                      <a:gd name="csY3" fmla="*/ 4640475 h 5083987"/>
                      <a:gd name="csX4" fmla="*/ 2227008 w 8705161"/>
                      <a:gd name="csY4" fmla="*/ 4888125 h 5083987"/>
                      <a:gd name="csX0" fmla="*/ 2608949 w 8705161"/>
                      <a:gd name="csY0" fmla="*/ 4530374 h 5083987"/>
                      <a:gd name="csX1" fmla="*/ 2237474 w 8705161"/>
                      <a:gd name="csY1" fmla="*/ 4901849 h 5083987"/>
                      <a:gd name="csX2" fmla="*/ 1865999 w 8705161"/>
                      <a:gd name="csY2" fmla="*/ 4530374 h 5083987"/>
                      <a:gd name="csX3" fmla="*/ 2237474 w 8705161"/>
                      <a:gd name="csY3" fmla="*/ 4158899 h 5083987"/>
                      <a:gd name="csX4" fmla="*/ 2608949 w 8705161"/>
                      <a:gd name="csY4" fmla="*/ 4530374 h 5083987"/>
                      <a:gd name="csX0" fmla="*/ 448 w 38975"/>
                      <a:gd name="csY0" fmla="*/ 26469 h 49270"/>
                      <a:gd name="csX1" fmla="*/ 4610 w 38975"/>
                      <a:gd name="csY1" fmla="*/ 4441 h 49270"/>
                      <a:gd name="csX2" fmla="*/ 2683 w 38975"/>
                      <a:gd name="csY2" fmla="*/ 35191 h 49270"/>
                      <a:gd name="csX3" fmla="*/ 1575 w 38975"/>
                      <a:gd name="csY3" fmla="*/ 35572 h 49270"/>
                      <a:gd name="csX4" fmla="*/ 12233 w 38975"/>
                      <a:gd name="csY4" fmla="*/ 39382 h 49270"/>
                      <a:gd name="csX5" fmla="*/ 11565 w 38975"/>
                      <a:gd name="csY5" fmla="*/ 37642 h 49270"/>
                      <a:gd name="csX6" fmla="*/ 24582 w 38975"/>
                      <a:gd name="csY6" fmla="*/ 35043 h 49270"/>
                      <a:gd name="csX7" fmla="*/ 24315 w 38975"/>
                      <a:gd name="csY7" fmla="*/ 36952 h 49270"/>
                      <a:gd name="csX8" fmla="*/ 29884 w 38975"/>
                      <a:gd name="csY8" fmla="*/ 23246 h 49270"/>
                      <a:gd name="csX9" fmla="*/ 33135 w 38975"/>
                      <a:gd name="csY9" fmla="*/ 30382 h 49270"/>
                      <a:gd name="csX10" fmla="*/ 37553 w 38975"/>
                      <a:gd name="csY10" fmla="*/ 15646 h 49270"/>
                      <a:gd name="csX11" fmla="*/ 33077 w 38975"/>
                      <a:gd name="csY11" fmla="*/ 30599 h 49270"/>
                      <a:gd name="csX12" fmla="*/ 25550 w 38975"/>
                      <a:gd name="csY12" fmla="*/ 2210 h 49270"/>
                      <a:gd name="csX13" fmla="*/ 33345 w 38975"/>
                      <a:gd name="csY13" fmla="*/ 30335 h 49270"/>
                      <a:gd name="csX14" fmla="*/ 24833 w 38975"/>
                      <a:gd name="csY14" fmla="*/ 4244 h 49270"/>
                      <a:gd name="csX15" fmla="*/ 25575 w 38975"/>
                      <a:gd name="csY15" fmla="*/ 2632 h 49270"/>
                      <a:gd name="csX16" fmla="*/ 17896 w 38975"/>
                      <a:gd name="csY16" fmla="*/ 5012 h 49270"/>
                      <a:gd name="csX17" fmla="*/ 18255 w 38975"/>
                      <a:gd name="csY17" fmla="*/ 3622 h 49270"/>
                      <a:gd name="csX18" fmla="*/ 4765 w 38975"/>
                      <a:gd name="csY18" fmla="*/ 3546 h 49270"/>
                      <a:gd name="csX19" fmla="*/ 11055 w 38975"/>
                      <a:gd name="csY19" fmla="*/ 6832 h 49270"/>
                      <a:gd name="csX20" fmla="*/ 4872 w 38975"/>
                      <a:gd name="csY20" fmla="*/ 4635 h 49270"/>
                      <a:gd name="csX21" fmla="*/ 594 w 38975"/>
                      <a:gd name="csY21" fmla="*/ 15309 h 49270"/>
                      <a:gd name="csX0" fmla="*/ 508 w 38975"/>
                      <a:gd name="csY0" fmla="*/ 26598 h 48837"/>
                      <a:gd name="csX1" fmla="*/ 1378 w 38975"/>
                      <a:gd name="csY1" fmla="*/ 6766 h 48837"/>
                      <a:gd name="csX2" fmla="*/ 9760 w 38975"/>
                      <a:gd name="csY2" fmla="*/ 5061 h 48837"/>
                      <a:gd name="csX3" fmla="*/ 18211 w 38975"/>
                      <a:gd name="csY3" fmla="*/ 3291 h 48837"/>
                      <a:gd name="csX4" fmla="*/ 21504 w 38975"/>
                      <a:gd name="csY4" fmla="*/ 59 h 48837"/>
                      <a:gd name="csX5" fmla="*/ 25588 w 38975"/>
                      <a:gd name="csY5" fmla="*/ 2340 h 48837"/>
                      <a:gd name="csX6" fmla="*/ 34672 w 38975"/>
                      <a:gd name="csY6" fmla="*/ 15965 h 48837"/>
                      <a:gd name="csX7" fmla="*/ 37485 w 38975"/>
                      <a:gd name="csY7" fmla="*/ 15220 h 48837"/>
                      <a:gd name="csX8" fmla="*/ 37268 w 38975"/>
                      <a:gd name="csY8" fmla="*/ 14515 h 48837"/>
                      <a:gd name="csX9" fmla="*/ 37573 w 38975"/>
                      <a:gd name="csY9" fmla="*/ 15319 h 48837"/>
                      <a:gd name="csX10" fmla="*/ 38771 w 38975"/>
                      <a:gd name="csY10" fmla="*/ 23181 h 48837"/>
                      <a:gd name="csX11" fmla="*/ 33159 w 38975"/>
                      <a:gd name="csY11" fmla="*/ 30063 h 48837"/>
                      <a:gd name="csX12" fmla="*/ 31150 w 38975"/>
                      <a:gd name="csY12" fmla="*/ 35960 h 48837"/>
                      <a:gd name="csX13" fmla="*/ 24310 w 38975"/>
                      <a:gd name="csY13" fmla="*/ 36674 h 48837"/>
                      <a:gd name="csX14" fmla="*/ 19422 w 38975"/>
                      <a:gd name="csY14" fmla="*/ 42965 h 48837"/>
                      <a:gd name="csX15" fmla="*/ 12235 w 38975"/>
                      <a:gd name="csY15" fmla="*/ 39125 h 48837"/>
                      <a:gd name="csX16" fmla="*/ 1559 w 38975"/>
                      <a:gd name="csY16" fmla="*/ 35331 h 48837"/>
                      <a:gd name="csX17" fmla="*/ 1130 w 38975"/>
                      <a:gd name="csY17" fmla="*/ 14309 h 48837"/>
                      <a:gd name="csX18" fmla="*/ 10363 w 38975"/>
                      <a:gd name="csY18" fmla="*/ 4825 h 48837"/>
                      <a:gd name="csX19" fmla="*/ 1081 w 38975"/>
                      <a:gd name="csY19" fmla="*/ 13378 h 48837"/>
                      <a:gd name="csX20" fmla="*/ 684 w 38975"/>
                      <a:gd name="csY20" fmla="*/ 15012 h 48837"/>
                      <a:gd name="csX21" fmla="*/ 508 w 38975"/>
                      <a:gd name="csY21" fmla="*/ 26598 h 48837"/>
                      <a:gd name="csX0" fmla="*/ 1989967 w 8705161"/>
                      <a:gd name="csY0" fmla="*/ 5000362 h 5039307"/>
                      <a:gd name="csX1" fmla="*/ 2570992 w 8705161"/>
                      <a:gd name="csY1" fmla="*/ 4543162 h 5039307"/>
                      <a:gd name="csX2" fmla="*/ 2285242 w 8705161"/>
                      <a:gd name="csY2" fmla="*/ 3781162 h 5039307"/>
                      <a:gd name="csX3" fmla="*/ 1866142 w 8705161"/>
                      <a:gd name="csY3" fmla="*/ 4876537 h 5039307"/>
                      <a:gd name="csX4" fmla="*/ 1989967 w 8705161"/>
                      <a:gd name="csY4" fmla="*/ 5000362 h 5039307"/>
                      <a:gd name="csX0" fmla="*/ 2227008 w 8705161"/>
                      <a:gd name="csY0" fmla="*/ 4843445 h 5039307"/>
                      <a:gd name="csX1" fmla="*/ 3017583 w 8705161"/>
                      <a:gd name="csY1" fmla="*/ 4081445 h 5039307"/>
                      <a:gd name="csX2" fmla="*/ 1284033 w 8705161"/>
                      <a:gd name="csY2" fmla="*/ 3967145 h 5039307"/>
                      <a:gd name="csX3" fmla="*/ 1979358 w 8705161"/>
                      <a:gd name="csY3" fmla="*/ 4595795 h 5039307"/>
                      <a:gd name="csX4" fmla="*/ 2227008 w 8705161"/>
                      <a:gd name="csY4" fmla="*/ 4843445 h 5039307"/>
                      <a:gd name="csX0" fmla="*/ 2608949 w 8705161"/>
                      <a:gd name="csY0" fmla="*/ 4485694 h 5039307"/>
                      <a:gd name="csX1" fmla="*/ 2237474 w 8705161"/>
                      <a:gd name="csY1" fmla="*/ 4857169 h 5039307"/>
                      <a:gd name="csX2" fmla="*/ 1865999 w 8705161"/>
                      <a:gd name="csY2" fmla="*/ 4485694 h 5039307"/>
                      <a:gd name="csX3" fmla="*/ 2237474 w 8705161"/>
                      <a:gd name="csY3" fmla="*/ 4114219 h 5039307"/>
                      <a:gd name="csX4" fmla="*/ 2608949 w 8705161"/>
                      <a:gd name="csY4" fmla="*/ 4485694 h 5039307"/>
                      <a:gd name="csX0" fmla="*/ 448 w 38975"/>
                      <a:gd name="csY0" fmla="*/ 26036 h 48837"/>
                      <a:gd name="csX1" fmla="*/ 4610 w 38975"/>
                      <a:gd name="csY1" fmla="*/ 4008 h 48837"/>
                      <a:gd name="csX2" fmla="*/ 2683 w 38975"/>
                      <a:gd name="csY2" fmla="*/ 34758 h 48837"/>
                      <a:gd name="csX3" fmla="*/ 1575 w 38975"/>
                      <a:gd name="csY3" fmla="*/ 35139 h 48837"/>
                      <a:gd name="csX4" fmla="*/ 12233 w 38975"/>
                      <a:gd name="csY4" fmla="*/ 38949 h 48837"/>
                      <a:gd name="csX5" fmla="*/ 11565 w 38975"/>
                      <a:gd name="csY5" fmla="*/ 37209 h 48837"/>
                      <a:gd name="csX6" fmla="*/ 24582 w 38975"/>
                      <a:gd name="csY6" fmla="*/ 34610 h 48837"/>
                      <a:gd name="csX7" fmla="*/ 24315 w 38975"/>
                      <a:gd name="csY7" fmla="*/ 36519 h 48837"/>
                      <a:gd name="csX8" fmla="*/ 29884 w 38975"/>
                      <a:gd name="csY8" fmla="*/ 22813 h 48837"/>
                      <a:gd name="csX9" fmla="*/ 33135 w 38975"/>
                      <a:gd name="csY9" fmla="*/ 29949 h 48837"/>
                      <a:gd name="csX10" fmla="*/ 37553 w 38975"/>
                      <a:gd name="csY10" fmla="*/ 15213 h 48837"/>
                      <a:gd name="csX11" fmla="*/ 33077 w 38975"/>
                      <a:gd name="csY11" fmla="*/ 30166 h 48837"/>
                      <a:gd name="csX12" fmla="*/ 25550 w 38975"/>
                      <a:gd name="csY12" fmla="*/ 1777 h 48837"/>
                      <a:gd name="csX13" fmla="*/ 33345 w 38975"/>
                      <a:gd name="csY13" fmla="*/ 29902 h 48837"/>
                      <a:gd name="csX14" fmla="*/ 24833 w 38975"/>
                      <a:gd name="csY14" fmla="*/ 3811 h 48837"/>
                      <a:gd name="csX15" fmla="*/ 25575 w 38975"/>
                      <a:gd name="csY15" fmla="*/ 2199 h 48837"/>
                      <a:gd name="csX16" fmla="*/ 17896 w 38975"/>
                      <a:gd name="csY16" fmla="*/ 4579 h 48837"/>
                      <a:gd name="csX17" fmla="*/ 18255 w 38975"/>
                      <a:gd name="csY17" fmla="*/ 3189 h 48837"/>
                      <a:gd name="csX18" fmla="*/ 4765 w 38975"/>
                      <a:gd name="csY18" fmla="*/ 3113 h 48837"/>
                      <a:gd name="csX19" fmla="*/ 11055 w 38975"/>
                      <a:gd name="csY19" fmla="*/ 6399 h 48837"/>
                      <a:gd name="csX20" fmla="*/ 4872 w 38975"/>
                      <a:gd name="csY20" fmla="*/ 4202 h 48837"/>
                      <a:gd name="csX21" fmla="*/ 594 w 38975"/>
                      <a:gd name="csY21" fmla="*/ 14876 h 48837"/>
                      <a:gd name="csX0" fmla="*/ 508 w 38046"/>
                      <a:gd name="csY0" fmla="*/ 26598 h 48837"/>
                      <a:gd name="csX1" fmla="*/ 1378 w 38046"/>
                      <a:gd name="csY1" fmla="*/ 6766 h 48837"/>
                      <a:gd name="csX2" fmla="*/ 9760 w 38046"/>
                      <a:gd name="csY2" fmla="*/ 5061 h 48837"/>
                      <a:gd name="csX3" fmla="*/ 18211 w 38046"/>
                      <a:gd name="csY3" fmla="*/ 3291 h 48837"/>
                      <a:gd name="csX4" fmla="*/ 21504 w 38046"/>
                      <a:gd name="csY4" fmla="*/ 59 h 48837"/>
                      <a:gd name="csX5" fmla="*/ 25588 w 38046"/>
                      <a:gd name="csY5" fmla="*/ 2340 h 48837"/>
                      <a:gd name="csX6" fmla="*/ 34672 w 38046"/>
                      <a:gd name="csY6" fmla="*/ 15965 h 48837"/>
                      <a:gd name="csX7" fmla="*/ 37485 w 38046"/>
                      <a:gd name="csY7" fmla="*/ 15220 h 48837"/>
                      <a:gd name="csX8" fmla="*/ 37268 w 38046"/>
                      <a:gd name="csY8" fmla="*/ 14515 h 48837"/>
                      <a:gd name="csX9" fmla="*/ 37573 w 38046"/>
                      <a:gd name="csY9" fmla="*/ 15319 h 48837"/>
                      <a:gd name="csX10" fmla="*/ 25551 w 38046"/>
                      <a:gd name="csY10" fmla="*/ 1304 h 48837"/>
                      <a:gd name="csX11" fmla="*/ 33159 w 38046"/>
                      <a:gd name="csY11" fmla="*/ 30063 h 48837"/>
                      <a:gd name="csX12" fmla="*/ 31150 w 38046"/>
                      <a:gd name="csY12" fmla="*/ 35960 h 48837"/>
                      <a:gd name="csX13" fmla="*/ 24310 w 38046"/>
                      <a:gd name="csY13" fmla="*/ 36674 h 48837"/>
                      <a:gd name="csX14" fmla="*/ 19422 w 38046"/>
                      <a:gd name="csY14" fmla="*/ 42965 h 48837"/>
                      <a:gd name="csX15" fmla="*/ 12235 w 38046"/>
                      <a:gd name="csY15" fmla="*/ 39125 h 48837"/>
                      <a:gd name="csX16" fmla="*/ 1559 w 38046"/>
                      <a:gd name="csY16" fmla="*/ 35331 h 48837"/>
                      <a:gd name="csX17" fmla="*/ 1130 w 38046"/>
                      <a:gd name="csY17" fmla="*/ 14309 h 48837"/>
                      <a:gd name="csX18" fmla="*/ 10363 w 38046"/>
                      <a:gd name="csY18" fmla="*/ 4825 h 48837"/>
                      <a:gd name="csX19" fmla="*/ 1081 w 38046"/>
                      <a:gd name="csY19" fmla="*/ 13378 h 48837"/>
                      <a:gd name="csX20" fmla="*/ 684 w 38046"/>
                      <a:gd name="csY20" fmla="*/ 15012 h 48837"/>
                      <a:gd name="csX21" fmla="*/ 508 w 38046"/>
                      <a:gd name="csY21" fmla="*/ 26598 h 48837"/>
                      <a:gd name="csX0" fmla="*/ 1989967 w 8497667"/>
                      <a:gd name="csY0" fmla="*/ 5000362 h 5039307"/>
                      <a:gd name="csX1" fmla="*/ 2570992 w 8497667"/>
                      <a:gd name="csY1" fmla="*/ 4543162 h 5039307"/>
                      <a:gd name="csX2" fmla="*/ 2285242 w 8497667"/>
                      <a:gd name="csY2" fmla="*/ 3781162 h 5039307"/>
                      <a:gd name="csX3" fmla="*/ 1866142 w 8497667"/>
                      <a:gd name="csY3" fmla="*/ 4876537 h 5039307"/>
                      <a:gd name="csX4" fmla="*/ 1989967 w 8497667"/>
                      <a:gd name="csY4" fmla="*/ 5000362 h 5039307"/>
                      <a:gd name="csX0" fmla="*/ 2227008 w 8497667"/>
                      <a:gd name="csY0" fmla="*/ 4843445 h 5039307"/>
                      <a:gd name="csX1" fmla="*/ 3017583 w 8497667"/>
                      <a:gd name="csY1" fmla="*/ 4081445 h 5039307"/>
                      <a:gd name="csX2" fmla="*/ 1284033 w 8497667"/>
                      <a:gd name="csY2" fmla="*/ 3967145 h 5039307"/>
                      <a:gd name="csX3" fmla="*/ 1979358 w 8497667"/>
                      <a:gd name="csY3" fmla="*/ 4595795 h 5039307"/>
                      <a:gd name="csX4" fmla="*/ 2227008 w 8497667"/>
                      <a:gd name="csY4" fmla="*/ 4843445 h 5039307"/>
                      <a:gd name="csX0" fmla="*/ 2608949 w 8497667"/>
                      <a:gd name="csY0" fmla="*/ 4485694 h 5039307"/>
                      <a:gd name="csX1" fmla="*/ 2237474 w 8497667"/>
                      <a:gd name="csY1" fmla="*/ 4857169 h 5039307"/>
                      <a:gd name="csX2" fmla="*/ 1865999 w 8497667"/>
                      <a:gd name="csY2" fmla="*/ 4485694 h 5039307"/>
                      <a:gd name="csX3" fmla="*/ 2237474 w 8497667"/>
                      <a:gd name="csY3" fmla="*/ 4114219 h 5039307"/>
                      <a:gd name="csX4" fmla="*/ 2608949 w 8497667"/>
                      <a:gd name="csY4" fmla="*/ 4485694 h 5039307"/>
                      <a:gd name="csX0" fmla="*/ 448 w 38046"/>
                      <a:gd name="csY0" fmla="*/ 26036 h 48837"/>
                      <a:gd name="csX1" fmla="*/ 4610 w 38046"/>
                      <a:gd name="csY1" fmla="*/ 4008 h 48837"/>
                      <a:gd name="csX2" fmla="*/ 2683 w 38046"/>
                      <a:gd name="csY2" fmla="*/ 34758 h 48837"/>
                      <a:gd name="csX3" fmla="*/ 1575 w 38046"/>
                      <a:gd name="csY3" fmla="*/ 35139 h 48837"/>
                      <a:gd name="csX4" fmla="*/ 12233 w 38046"/>
                      <a:gd name="csY4" fmla="*/ 38949 h 48837"/>
                      <a:gd name="csX5" fmla="*/ 11565 w 38046"/>
                      <a:gd name="csY5" fmla="*/ 37209 h 48837"/>
                      <a:gd name="csX6" fmla="*/ 24582 w 38046"/>
                      <a:gd name="csY6" fmla="*/ 34610 h 48837"/>
                      <a:gd name="csX7" fmla="*/ 24315 w 38046"/>
                      <a:gd name="csY7" fmla="*/ 36519 h 48837"/>
                      <a:gd name="csX8" fmla="*/ 29884 w 38046"/>
                      <a:gd name="csY8" fmla="*/ 22813 h 48837"/>
                      <a:gd name="csX9" fmla="*/ 33135 w 38046"/>
                      <a:gd name="csY9" fmla="*/ 29949 h 48837"/>
                      <a:gd name="csX10" fmla="*/ 37553 w 38046"/>
                      <a:gd name="csY10" fmla="*/ 15213 h 48837"/>
                      <a:gd name="csX11" fmla="*/ 33077 w 38046"/>
                      <a:gd name="csY11" fmla="*/ 30166 h 48837"/>
                      <a:gd name="csX12" fmla="*/ 25550 w 38046"/>
                      <a:gd name="csY12" fmla="*/ 1777 h 48837"/>
                      <a:gd name="csX13" fmla="*/ 33345 w 38046"/>
                      <a:gd name="csY13" fmla="*/ 29902 h 48837"/>
                      <a:gd name="csX14" fmla="*/ 24833 w 38046"/>
                      <a:gd name="csY14" fmla="*/ 3811 h 48837"/>
                      <a:gd name="csX15" fmla="*/ 25575 w 38046"/>
                      <a:gd name="csY15" fmla="*/ 2199 h 48837"/>
                      <a:gd name="csX16" fmla="*/ 17896 w 38046"/>
                      <a:gd name="csY16" fmla="*/ 4579 h 48837"/>
                      <a:gd name="csX17" fmla="*/ 18255 w 38046"/>
                      <a:gd name="csY17" fmla="*/ 3189 h 48837"/>
                      <a:gd name="csX18" fmla="*/ 4765 w 38046"/>
                      <a:gd name="csY18" fmla="*/ 3113 h 48837"/>
                      <a:gd name="csX19" fmla="*/ 11055 w 38046"/>
                      <a:gd name="csY19" fmla="*/ 6399 h 48837"/>
                      <a:gd name="csX20" fmla="*/ 4872 w 38046"/>
                      <a:gd name="csY20" fmla="*/ 4202 h 48837"/>
                      <a:gd name="csX21" fmla="*/ 594 w 38046"/>
                      <a:gd name="csY21" fmla="*/ 14876 h 48837"/>
                      <a:gd name="csX0" fmla="*/ 508 w 38046"/>
                      <a:gd name="csY0" fmla="*/ 26598 h 48837"/>
                      <a:gd name="csX1" fmla="*/ 1378 w 38046"/>
                      <a:gd name="csY1" fmla="*/ 6766 h 48837"/>
                      <a:gd name="csX2" fmla="*/ 9760 w 38046"/>
                      <a:gd name="csY2" fmla="*/ 5061 h 48837"/>
                      <a:gd name="csX3" fmla="*/ 18211 w 38046"/>
                      <a:gd name="csY3" fmla="*/ 3291 h 48837"/>
                      <a:gd name="csX4" fmla="*/ 21504 w 38046"/>
                      <a:gd name="csY4" fmla="*/ 59 h 48837"/>
                      <a:gd name="csX5" fmla="*/ 25588 w 38046"/>
                      <a:gd name="csY5" fmla="*/ 2340 h 48837"/>
                      <a:gd name="csX6" fmla="*/ 34672 w 38046"/>
                      <a:gd name="csY6" fmla="*/ 15965 h 48837"/>
                      <a:gd name="csX7" fmla="*/ 37485 w 38046"/>
                      <a:gd name="csY7" fmla="*/ 15220 h 48837"/>
                      <a:gd name="csX8" fmla="*/ 37268 w 38046"/>
                      <a:gd name="csY8" fmla="*/ 14515 h 48837"/>
                      <a:gd name="csX9" fmla="*/ 37573 w 38046"/>
                      <a:gd name="csY9" fmla="*/ 15319 h 48837"/>
                      <a:gd name="csX10" fmla="*/ 25551 w 38046"/>
                      <a:gd name="csY10" fmla="*/ 1304 h 48837"/>
                      <a:gd name="csX11" fmla="*/ 33159 w 38046"/>
                      <a:gd name="csY11" fmla="*/ 30063 h 48837"/>
                      <a:gd name="csX12" fmla="*/ 31150 w 38046"/>
                      <a:gd name="csY12" fmla="*/ 35960 h 48837"/>
                      <a:gd name="csX13" fmla="*/ 24310 w 38046"/>
                      <a:gd name="csY13" fmla="*/ 36674 h 48837"/>
                      <a:gd name="csX14" fmla="*/ 19422 w 38046"/>
                      <a:gd name="csY14" fmla="*/ 42965 h 48837"/>
                      <a:gd name="csX15" fmla="*/ 12235 w 38046"/>
                      <a:gd name="csY15" fmla="*/ 39125 h 48837"/>
                      <a:gd name="csX16" fmla="*/ 1559 w 38046"/>
                      <a:gd name="csY16" fmla="*/ 35331 h 48837"/>
                      <a:gd name="csX17" fmla="*/ 1130 w 38046"/>
                      <a:gd name="csY17" fmla="*/ 14309 h 48837"/>
                      <a:gd name="csX18" fmla="*/ 10363 w 38046"/>
                      <a:gd name="csY18" fmla="*/ 4825 h 48837"/>
                      <a:gd name="csX19" fmla="*/ 1081 w 38046"/>
                      <a:gd name="csY19" fmla="*/ 13378 h 48837"/>
                      <a:gd name="csX20" fmla="*/ 684 w 38046"/>
                      <a:gd name="csY20" fmla="*/ 15012 h 48837"/>
                      <a:gd name="csX21" fmla="*/ 508 w 38046"/>
                      <a:gd name="csY21" fmla="*/ 26598 h 48837"/>
                      <a:gd name="csX0" fmla="*/ 1989967 w 8497667"/>
                      <a:gd name="csY0" fmla="*/ 5000362 h 5039307"/>
                      <a:gd name="csX1" fmla="*/ 2570992 w 8497667"/>
                      <a:gd name="csY1" fmla="*/ 4543162 h 5039307"/>
                      <a:gd name="csX2" fmla="*/ 2285242 w 8497667"/>
                      <a:gd name="csY2" fmla="*/ 3781162 h 5039307"/>
                      <a:gd name="csX3" fmla="*/ 1866142 w 8497667"/>
                      <a:gd name="csY3" fmla="*/ 4876537 h 5039307"/>
                      <a:gd name="csX4" fmla="*/ 1989967 w 8497667"/>
                      <a:gd name="csY4" fmla="*/ 5000362 h 5039307"/>
                      <a:gd name="csX0" fmla="*/ 2227008 w 8497667"/>
                      <a:gd name="csY0" fmla="*/ 4843445 h 5039307"/>
                      <a:gd name="csX1" fmla="*/ 3017583 w 8497667"/>
                      <a:gd name="csY1" fmla="*/ 4081445 h 5039307"/>
                      <a:gd name="csX2" fmla="*/ 1284033 w 8497667"/>
                      <a:gd name="csY2" fmla="*/ 3967145 h 5039307"/>
                      <a:gd name="csX3" fmla="*/ 1979358 w 8497667"/>
                      <a:gd name="csY3" fmla="*/ 4595795 h 5039307"/>
                      <a:gd name="csX4" fmla="*/ 2227008 w 8497667"/>
                      <a:gd name="csY4" fmla="*/ 4843445 h 5039307"/>
                      <a:gd name="csX0" fmla="*/ 2608949 w 8497667"/>
                      <a:gd name="csY0" fmla="*/ 4485694 h 5039307"/>
                      <a:gd name="csX1" fmla="*/ 2237474 w 8497667"/>
                      <a:gd name="csY1" fmla="*/ 4857169 h 5039307"/>
                      <a:gd name="csX2" fmla="*/ 1865999 w 8497667"/>
                      <a:gd name="csY2" fmla="*/ 4485694 h 5039307"/>
                      <a:gd name="csX3" fmla="*/ 2237474 w 8497667"/>
                      <a:gd name="csY3" fmla="*/ 4114219 h 5039307"/>
                      <a:gd name="csX4" fmla="*/ 2608949 w 8497667"/>
                      <a:gd name="csY4" fmla="*/ 4485694 h 5039307"/>
                      <a:gd name="csX0" fmla="*/ 448 w 38046"/>
                      <a:gd name="csY0" fmla="*/ 26036 h 48837"/>
                      <a:gd name="csX1" fmla="*/ 4610 w 38046"/>
                      <a:gd name="csY1" fmla="*/ 4008 h 48837"/>
                      <a:gd name="csX2" fmla="*/ 2683 w 38046"/>
                      <a:gd name="csY2" fmla="*/ 34758 h 48837"/>
                      <a:gd name="csX3" fmla="*/ 1575 w 38046"/>
                      <a:gd name="csY3" fmla="*/ 35139 h 48837"/>
                      <a:gd name="csX4" fmla="*/ 12233 w 38046"/>
                      <a:gd name="csY4" fmla="*/ 38949 h 48837"/>
                      <a:gd name="csX5" fmla="*/ 11565 w 38046"/>
                      <a:gd name="csY5" fmla="*/ 37209 h 48837"/>
                      <a:gd name="csX6" fmla="*/ 24582 w 38046"/>
                      <a:gd name="csY6" fmla="*/ 34610 h 48837"/>
                      <a:gd name="csX7" fmla="*/ 24315 w 38046"/>
                      <a:gd name="csY7" fmla="*/ 36519 h 48837"/>
                      <a:gd name="csX8" fmla="*/ 29884 w 38046"/>
                      <a:gd name="csY8" fmla="*/ 22813 h 48837"/>
                      <a:gd name="csX9" fmla="*/ 33135 w 38046"/>
                      <a:gd name="csY9" fmla="*/ 29949 h 48837"/>
                      <a:gd name="csX10" fmla="*/ 28853 w 38046"/>
                      <a:gd name="csY10" fmla="*/ 2936 h 48837"/>
                      <a:gd name="csX11" fmla="*/ 33077 w 38046"/>
                      <a:gd name="csY11" fmla="*/ 30166 h 48837"/>
                      <a:gd name="csX12" fmla="*/ 25550 w 38046"/>
                      <a:gd name="csY12" fmla="*/ 1777 h 48837"/>
                      <a:gd name="csX13" fmla="*/ 33345 w 38046"/>
                      <a:gd name="csY13" fmla="*/ 29902 h 48837"/>
                      <a:gd name="csX14" fmla="*/ 24833 w 38046"/>
                      <a:gd name="csY14" fmla="*/ 3811 h 48837"/>
                      <a:gd name="csX15" fmla="*/ 25575 w 38046"/>
                      <a:gd name="csY15" fmla="*/ 2199 h 48837"/>
                      <a:gd name="csX16" fmla="*/ 17896 w 38046"/>
                      <a:gd name="csY16" fmla="*/ 4579 h 48837"/>
                      <a:gd name="csX17" fmla="*/ 18255 w 38046"/>
                      <a:gd name="csY17" fmla="*/ 3189 h 48837"/>
                      <a:gd name="csX18" fmla="*/ 4765 w 38046"/>
                      <a:gd name="csY18" fmla="*/ 3113 h 48837"/>
                      <a:gd name="csX19" fmla="*/ 11055 w 38046"/>
                      <a:gd name="csY19" fmla="*/ 6399 h 48837"/>
                      <a:gd name="csX20" fmla="*/ 4872 w 38046"/>
                      <a:gd name="csY20" fmla="*/ 4202 h 48837"/>
                      <a:gd name="csX21" fmla="*/ 594 w 38046"/>
                      <a:gd name="csY21" fmla="*/ 14876 h 48837"/>
                      <a:gd name="csX0" fmla="*/ 508 w 38231"/>
                      <a:gd name="csY0" fmla="*/ 26598 h 48837"/>
                      <a:gd name="csX1" fmla="*/ 1378 w 38231"/>
                      <a:gd name="csY1" fmla="*/ 6766 h 48837"/>
                      <a:gd name="csX2" fmla="*/ 9760 w 38231"/>
                      <a:gd name="csY2" fmla="*/ 5061 h 48837"/>
                      <a:gd name="csX3" fmla="*/ 18211 w 38231"/>
                      <a:gd name="csY3" fmla="*/ 3291 h 48837"/>
                      <a:gd name="csX4" fmla="*/ 21504 w 38231"/>
                      <a:gd name="csY4" fmla="*/ 59 h 48837"/>
                      <a:gd name="csX5" fmla="*/ 25588 w 38231"/>
                      <a:gd name="csY5" fmla="*/ 2340 h 48837"/>
                      <a:gd name="csX6" fmla="*/ 34672 w 38231"/>
                      <a:gd name="csY6" fmla="*/ 15965 h 48837"/>
                      <a:gd name="csX7" fmla="*/ 37485 w 38231"/>
                      <a:gd name="csY7" fmla="*/ 15220 h 48837"/>
                      <a:gd name="csX8" fmla="*/ 37268 w 38231"/>
                      <a:gd name="csY8" fmla="*/ 14515 h 48837"/>
                      <a:gd name="csX9" fmla="*/ 32839 w 38231"/>
                      <a:gd name="csY9" fmla="*/ 27319 h 48837"/>
                      <a:gd name="csX10" fmla="*/ 25551 w 38231"/>
                      <a:gd name="csY10" fmla="*/ 1304 h 48837"/>
                      <a:gd name="csX11" fmla="*/ 33159 w 38231"/>
                      <a:gd name="csY11" fmla="*/ 30063 h 48837"/>
                      <a:gd name="csX12" fmla="*/ 31150 w 38231"/>
                      <a:gd name="csY12" fmla="*/ 35960 h 48837"/>
                      <a:gd name="csX13" fmla="*/ 24310 w 38231"/>
                      <a:gd name="csY13" fmla="*/ 36674 h 48837"/>
                      <a:gd name="csX14" fmla="*/ 19422 w 38231"/>
                      <a:gd name="csY14" fmla="*/ 42965 h 48837"/>
                      <a:gd name="csX15" fmla="*/ 12235 w 38231"/>
                      <a:gd name="csY15" fmla="*/ 39125 h 48837"/>
                      <a:gd name="csX16" fmla="*/ 1559 w 38231"/>
                      <a:gd name="csY16" fmla="*/ 35331 h 48837"/>
                      <a:gd name="csX17" fmla="*/ 1130 w 38231"/>
                      <a:gd name="csY17" fmla="*/ 14309 h 48837"/>
                      <a:gd name="csX18" fmla="*/ 10363 w 38231"/>
                      <a:gd name="csY18" fmla="*/ 4825 h 48837"/>
                      <a:gd name="csX19" fmla="*/ 1081 w 38231"/>
                      <a:gd name="csY19" fmla="*/ 13378 h 48837"/>
                      <a:gd name="csX20" fmla="*/ 684 w 38231"/>
                      <a:gd name="csY20" fmla="*/ 15012 h 48837"/>
                      <a:gd name="csX21" fmla="*/ 508 w 38231"/>
                      <a:gd name="csY21" fmla="*/ 26598 h 48837"/>
                      <a:gd name="csX0" fmla="*/ 1989967 w 8538987"/>
                      <a:gd name="csY0" fmla="*/ 5000362 h 5039307"/>
                      <a:gd name="csX1" fmla="*/ 2570992 w 8538987"/>
                      <a:gd name="csY1" fmla="*/ 4543162 h 5039307"/>
                      <a:gd name="csX2" fmla="*/ 2285242 w 8538987"/>
                      <a:gd name="csY2" fmla="*/ 3781162 h 5039307"/>
                      <a:gd name="csX3" fmla="*/ 1866142 w 8538987"/>
                      <a:gd name="csY3" fmla="*/ 4876537 h 5039307"/>
                      <a:gd name="csX4" fmla="*/ 1989967 w 8538987"/>
                      <a:gd name="csY4" fmla="*/ 5000362 h 5039307"/>
                      <a:gd name="csX0" fmla="*/ 2227008 w 8538987"/>
                      <a:gd name="csY0" fmla="*/ 4843445 h 5039307"/>
                      <a:gd name="csX1" fmla="*/ 3017583 w 8538987"/>
                      <a:gd name="csY1" fmla="*/ 4081445 h 5039307"/>
                      <a:gd name="csX2" fmla="*/ 1284033 w 8538987"/>
                      <a:gd name="csY2" fmla="*/ 3967145 h 5039307"/>
                      <a:gd name="csX3" fmla="*/ 1979358 w 8538987"/>
                      <a:gd name="csY3" fmla="*/ 4595795 h 5039307"/>
                      <a:gd name="csX4" fmla="*/ 2227008 w 8538987"/>
                      <a:gd name="csY4" fmla="*/ 4843445 h 5039307"/>
                      <a:gd name="csX0" fmla="*/ 2608949 w 8538987"/>
                      <a:gd name="csY0" fmla="*/ 4485694 h 5039307"/>
                      <a:gd name="csX1" fmla="*/ 2237474 w 8538987"/>
                      <a:gd name="csY1" fmla="*/ 4857169 h 5039307"/>
                      <a:gd name="csX2" fmla="*/ 1865999 w 8538987"/>
                      <a:gd name="csY2" fmla="*/ 4485694 h 5039307"/>
                      <a:gd name="csX3" fmla="*/ 2237474 w 8538987"/>
                      <a:gd name="csY3" fmla="*/ 4114219 h 5039307"/>
                      <a:gd name="csX4" fmla="*/ 2608949 w 8538987"/>
                      <a:gd name="csY4" fmla="*/ 4485694 h 5039307"/>
                      <a:gd name="csX0" fmla="*/ 448 w 38231"/>
                      <a:gd name="csY0" fmla="*/ 26036 h 48837"/>
                      <a:gd name="csX1" fmla="*/ 4610 w 38231"/>
                      <a:gd name="csY1" fmla="*/ 4008 h 48837"/>
                      <a:gd name="csX2" fmla="*/ 2683 w 38231"/>
                      <a:gd name="csY2" fmla="*/ 34758 h 48837"/>
                      <a:gd name="csX3" fmla="*/ 1575 w 38231"/>
                      <a:gd name="csY3" fmla="*/ 35139 h 48837"/>
                      <a:gd name="csX4" fmla="*/ 12233 w 38231"/>
                      <a:gd name="csY4" fmla="*/ 38949 h 48837"/>
                      <a:gd name="csX5" fmla="*/ 11565 w 38231"/>
                      <a:gd name="csY5" fmla="*/ 37209 h 48837"/>
                      <a:gd name="csX6" fmla="*/ 24582 w 38231"/>
                      <a:gd name="csY6" fmla="*/ 34610 h 48837"/>
                      <a:gd name="csX7" fmla="*/ 24315 w 38231"/>
                      <a:gd name="csY7" fmla="*/ 36519 h 48837"/>
                      <a:gd name="csX8" fmla="*/ 29884 w 38231"/>
                      <a:gd name="csY8" fmla="*/ 22813 h 48837"/>
                      <a:gd name="csX9" fmla="*/ 33135 w 38231"/>
                      <a:gd name="csY9" fmla="*/ 29949 h 48837"/>
                      <a:gd name="csX10" fmla="*/ 28853 w 38231"/>
                      <a:gd name="csY10" fmla="*/ 2936 h 48837"/>
                      <a:gd name="csX11" fmla="*/ 33077 w 38231"/>
                      <a:gd name="csY11" fmla="*/ 30166 h 48837"/>
                      <a:gd name="csX12" fmla="*/ 25550 w 38231"/>
                      <a:gd name="csY12" fmla="*/ 1777 h 48837"/>
                      <a:gd name="csX13" fmla="*/ 33345 w 38231"/>
                      <a:gd name="csY13" fmla="*/ 29902 h 48837"/>
                      <a:gd name="csX14" fmla="*/ 24833 w 38231"/>
                      <a:gd name="csY14" fmla="*/ 3811 h 48837"/>
                      <a:gd name="csX15" fmla="*/ 25575 w 38231"/>
                      <a:gd name="csY15" fmla="*/ 2199 h 48837"/>
                      <a:gd name="csX16" fmla="*/ 17896 w 38231"/>
                      <a:gd name="csY16" fmla="*/ 4579 h 48837"/>
                      <a:gd name="csX17" fmla="*/ 18255 w 38231"/>
                      <a:gd name="csY17" fmla="*/ 3189 h 48837"/>
                      <a:gd name="csX18" fmla="*/ 4765 w 38231"/>
                      <a:gd name="csY18" fmla="*/ 3113 h 48837"/>
                      <a:gd name="csX19" fmla="*/ 11055 w 38231"/>
                      <a:gd name="csY19" fmla="*/ 6399 h 48837"/>
                      <a:gd name="csX20" fmla="*/ 4872 w 38231"/>
                      <a:gd name="csY20" fmla="*/ 4202 h 48837"/>
                      <a:gd name="csX21" fmla="*/ 594 w 38231"/>
                      <a:gd name="csY21" fmla="*/ 14876 h 48837"/>
                      <a:gd name="csX0" fmla="*/ 508 w 38231"/>
                      <a:gd name="csY0" fmla="*/ 26598 h 48837"/>
                      <a:gd name="csX1" fmla="*/ 1378 w 38231"/>
                      <a:gd name="csY1" fmla="*/ 6766 h 48837"/>
                      <a:gd name="csX2" fmla="*/ 9760 w 38231"/>
                      <a:gd name="csY2" fmla="*/ 5061 h 48837"/>
                      <a:gd name="csX3" fmla="*/ 18211 w 38231"/>
                      <a:gd name="csY3" fmla="*/ 3291 h 48837"/>
                      <a:gd name="csX4" fmla="*/ 21504 w 38231"/>
                      <a:gd name="csY4" fmla="*/ 59 h 48837"/>
                      <a:gd name="csX5" fmla="*/ 25588 w 38231"/>
                      <a:gd name="csY5" fmla="*/ 2340 h 48837"/>
                      <a:gd name="csX6" fmla="*/ 34672 w 38231"/>
                      <a:gd name="csY6" fmla="*/ 15965 h 48837"/>
                      <a:gd name="csX7" fmla="*/ 37485 w 38231"/>
                      <a:gd name="csY7" fmla="*/ 15220 h 48837"/>
                      <a:gd name="csX8" fmla="*/ 37268 w 38231"/>
                      <a:gd name="csY8" fmla="*/ 14515 h 48837"/>
                      <a:gd name="csX9" fmla="*/ 32839 w 38231"/>
                      <a:gd name="csY9" fmla="*/ 27319 h 48837"/>
                      <a:gd name="csX10" fmla="*/ 25551 w 38231"/>
                      <a:gd name="csY10" fmla="*/ 1304 h 48837"/>
                      <a:gd name="csX11" fmla="*/ 33159 w 38231"/>
                      <a:gd name="csY11" fmla="*/ 30063 h 48837"/>
                      <a:gd name="csX12" fmla="*/ 31150 w 38231"/>
                      <a:gd name="csY12" fmla="*/ 35960 h 48837"/>
                      <a:gd name="csX13" fmla="*/ 24310 w 38231"/>
                      <a:gd name="csY13" fmla="*/ 36674 h 48837"/>
                      <a:gd name="csX14" fmla="*/ 19422 w 38231"/>
                      <a:gd name="csY14" fmla="*/ 42965 h 48837"/>
                      <a:gd name="csX15" fmla="*/ 12235 w 38231"/>
                      <a:gd name="csY15" fmla="*/ 39125 h 48837"/>
                      <a:gd name="csX16" fmla="*/ 1559 w 38231"/>
                      <a:gd name="csY16" fmla="*/ 35331 h 48837"/>
                      <a:gd name="csX17" fmla="*/ 1130 w 38231"/>
                      <a:gd name="csY17" fmla="*/ 14309 h 48837"/>
                      <a:gd name="csX18" fmla="*/ 10363 w 38231"/>
                      <a:gd name="csY18" fmla="*/ 4825 h 48837"/>
                      <a:gd name="csX19" fmla="*/ 1081 w 38231"/>
                      <a:gd name="csY19" fmla="*/ 13378 h 48837"/>
                      <a:gd name="csX20" fmla="*/ 684 w 38231"/>
                      <a:gd name="csY20" fmla="*/ 15012 h 48837"/>
                      <a:gd name="csX21" fmla="*/ 508 w 38231"/>
                      <a:gd name="csY21" fmla="*/ 26598 h 48837"/>
                      <a:gd name="csX0" fmla="*/ 1989967 w 8538987"/>
                      <a:gd name="csY0" fmla="*/ 5000362 h 5039307"/>
                      <a:gd name="csX1" fmla="*/ 2570992 w 8538987"/>
                      <a:gd name="csY1" fmla="*/ 4543162 h 5039307"/>
                      <a:gd name="csX2" fmla="*/ 2285242 w 8538987"/>
                      <a:gd name="csY2" fmla="*/ 3781162 h 5039307"/>
                      <a:gd name="csX3" fmla="*/ 1866142 w 8538987"/>
                      <a:gd name="csY3" fmla="*/ 4876537 h 5039307"/>
                      <a:gd name="csX4" fmla="*/ 1989967 w 8538987"/>
                      <a:gd name="csY4" fmla="*/ 5000362 h 5039307"/>
                      <a:gd name="csX0" fmla="*/ 2227008 w 8538987"/>
                      <a:gd name="csY0" fmla="*/ 4843445 h 5039307"/>
                      <a:gd name="csX1" fmla="*/ 3017583 w 8538987"/>
                      <a:gd name="csY1" fmla="*/ 4081445 h 5039307"/>
                      <a:gd name="csX2" fmla="*/ 1284033 w 8538987"/>
                      <a:gd name="csY2" fmla="*/ 3967145 h 5039307"/>
                      <a:gd name="csX3" fmla="*/ 1979358 w 8538987"/>
                      <a:gd name="csY3" fmla="*/ 4595795 h 5039307"/>
                      <a:gd name="csX4" fmla="*/ 2227008 w 8538987"/>
                      <a:gd name="csY4" fmla="*/ 4843445 h 5039307"/>
                      <a:gd name="csX0" fmla="*/ 2608949 w 8538987"/>
                      <a:gd name="csY0" fmla="*/ 4485694 h 5039307"/>
                      <a:gd name="csX1" fmla="*/ 2237474 w 8538987"/>
                      <a:gd name="csY1" fmla="*/ 4857169 h 5039307"/>
                      <a:gd name="csX2" fmla="*/ 1865999 w 8538987"/>
                      <a:gd name="csY2" fmla="*/ 4485694 h 5039307"/>
                      <a:gd name="csX3" fmla="*/ 2237474 w 8538987"/>
                      <a:gd name="csY3" fmla="*/ 4114219 h 5039307"/>
                      <a:gd name="csX4" fmla="*/ 2608949 w 8538987"/>
                      <a:gd name="csY4" fmla="*/ 4485694 h 5039307"/>
                      <a:gd name="csX0" fmla="*/ 448 w 38231"/>
                      <a:gd name="csY0" fmla="*/ 26036 h 48837"/>
                      <a:gd name="csX1" fmla="*/ 4610 w 38231"/>
                      <a:gd name="csY1" fmla="*/ 4008 h 48837"/>
                      <a:gd name="csX2" fmla="*/ 2683 w 38231"/>
                      <a:gd name="csY2" fmla="*/ 34758 h 48837"/>
                      <a:gd name="csX3" fmla="*/ 1575 w 38231"/>
                      <a:gd name="csY3" fmla="*/ 35139 h 48837"/>
                      <a:gd name="csX4" fmla="*/ 12233 w 38231"/>
                      <a:gd name="csY4" fmla="*/ 38949 h 48837"/>
                      <a:gd name="csX5" fmla="*/ 11565 w 38231"/>
                      <a:gd name="csY5" fmla="*/ 37209 h 48837"/>
                      <a:gd name="csX6" fmla="*/ 24582 w 38231"/>
                      <a:gd name="csY6" fmla="*/ 34610 h 48837"/>
                      <a:gd name="csX7" fmla="*/ 24315 w 38231"/>
                      <a:gd name="csY7" fmla="*/ 36519 h 48837"/>
                      <a:gd name="csX8" fmla="*/ 29884 w 38231"/>
                      <a:gd name="csY8" fmla="*/ 22813 h 48837"/>
                      <a:gd name="csX9" fmla="*/ 33135 w 38231"/>
                      <a:gd name="csY9" fmla="*/ 29949 h 48837"/>
                      <a:gd name="csX10" fmla="*/ 28853 w 38231"/>
                      <a:gd name="csY10" fmla="*/ 2936 h 48837"/>
                      <a:gd name="csX11" fmla="*/ 33077 w 38231"/>
                      <a:gd name="csY11" fmla="*/ 30166 h 48837"/>
                      <a:gd name="csX12" fmla="*/ 25550 w 38231"/>
                      <a:gd name="csY12" fmla="*/ 1777 h 48837"/>
                      <a:gd name="csX13" fmla="*/ 33345 w 38231"/>
                      <a:gd name="csY13" fmla="*/ 29902 h 48837"/>
                      <a:gd name="csX14" fmla="*/ 24833 w 38231"/>
                      <a:gd name="csY14" fmla="*/ 3811 h 48837"/>
                      <a:gd name="csX15" fmla="*/ 25575 w 38231"/>
                      <a:gd name="csY15" fmla="*/ 2199 h 48837"/>
                      <a:gd name="csX16" fmla="*/ 17896 w 38231"/>
                      <a:gd name="csY16" fmla="*/ 4579 h 48837"/>
                      <a:gd name="csX17" fmla="*/ 18255 w 38231"/>
                      <a:gd name="csY17" fmla="*/ 3189 h 48837"/>
                      <a:gd name="csX18" fmla="*/ 4765 w 38231"/>
                      <a:gd name="csY18" fmla="*/ 3113 h 48837"/>
                      <a:gd name="csX19" fmla="*/ 11055 w 38231"/>
                      <a:gd name="csY19" fmla="*/ 6399 h 48837"/>
                      <a:gd name="csX20" fmla="*/ 4872 w 38231"/>
                      <a:gd name="csY20" fmla="*/ 4202 h 48837"/>
                      <a:gd name="csX21" fmla="*/ 594 w 38231"/>
                      <a:gd name="csY21" fmla="*/ 14876 h 48837"/>
                      <a:gd name="csX0" fmla="*/ 508 w 38231"/>
                      <a:gd name="csY0" fmla="*/ 26598 h 48837"/>
                      <a:gd name="csX1" fmla="*/ 1378 w 38231"/>
                      <a:gd name="csY1" fmla="*/ 6766 h 48837"/>
                      <a:gd name="csX2" fmla="*/ 9760 w 38231"/>
                      <a:gd name="csY2" fmla="*/ 5061 h 48837"/>
                      <a:gd name="csX3" fmla="*/ 18211 w 38231"/>
                      <a:gd name="csY3" fmla="*/ 3291 h 48837"/>
                      <a:gd name="csX4" fmla="*/ 21504 w 38231"/>
                      <a:gd name="csY4" fmla="*/ 59 h 48837"/>
                      <a:gd name="csX5" fmla="*/ 25588 w 38231"/>
                      <a:gd name="csY5" fmla="*/ 2340 h 48837"/>
                      <a:gd name="csX6" fmla="*/ 34672 w 38231"/>
                      <a:gd name="csY6" fmla="*/ 15965 h 48837"/>
                      <a:gd name="csX7" fmla="*/ 37485 w 38231"/>
                      <a:gd name="csY7" fmla="*/ 15220 h 48837"/>
                      <a:gd name="csX8" fmla="*/ 37268 w 38231"/>
                      <a:gd name="csY8" fmla="*/ 14515 h 48837"/>
                      <a:gd name="csX9" fmla="*/ 32839 w 38231"/>
                      <a:gd name="csY9" fmla="*/ 27319 h 48837"/>
                      <a:gd name="csX10" fmla="*/ 25551 w 38231"/>
                      <a:gd name="csY10" fmla="*/ 1304 h 48837"/>
                      <a:gd name="csX11" fmla="*/ 33159 w 38231"/>
                      <a:gd name="csY11" fmla="*/ 30063 h 48837"/>
                      <a:gd name="csX12" fmla="*/ 31150 w 38231"/>
                      <a:gd name="csY12" fmla="*/ 35960 h 48837"/>
                      <a:gd name="csX13" fmla="*/ 24310 w 38231"/>
                      <a:gd name="csY13" fmla="*/ 36674 h 48837"/>
                      <a:gd name="csX14" fmla="*/ 19422 w 38231"/>
                      <a:gd name="csY14" fmla="*/ 42965 h 48837"/>
                      <a:gd name="csX15" fmla="*/ 12235 w 38231"/>
                      <a:gd name="csY15" fmla="*/ 39125 h 48837"/>
                      <a:gd name="csX16" fmla="*/ 1559 w 38231"/>
                      <a:gd name="csY16" fmla="*/ 35331 h 48837"/>
                      <a:gd name="csX17" fmla="*/ 1130 w 38231"/>
                      <a:gd name="csY17" fmla="*/ 14309 h 48837"/>
                      <a:gd name="csX18" fmla="*/ 10363 w 38231"/>
                      <a:gd name="csY18" fmla="*/ 4825 h 48837"/>
                      <a:gd name="csX19" fmla="*/ 1081 w 38231"/>
                      <a:gd name="csY19" fmla="*/ 13378 h 48837"/>
                      <a:gd name="csX20" fmla="*/ 684 w 38231"/>
                      <a:gd name="csY20" fmla="*/ 15012 h 48837"/>
                      <a:gd name="csX21" fmla="*/ 508 w 38231"/>
                      <a:gd name="csY21" fmla="*/ 26598 h 48837"/>
                      <a:gd name="csX0" fmla="*/ 1989967 w 8538987"/>
                      <a:gd name="csY0" fmla="*/ 5000362 h 5039307"/>
                      <a:gd name="csX1" fmla="*/ 2570992 w 8538987"/>
                      <a:gd name="csY1" fmla="*/ 4543162 h 5039307"/>
                      <a:gd name="csX2" fmla="*/ 2285242 w 8538987"/>
                      <a:gd name="csY2" fmla="*/ 3781162 h 5039307"/>
                      <a:gd name="csX3" fmla="*/ 1866142 w 8538987"/>
                      <a:gd name="csY3" fmla="*/ 4876537 h 5039307"/>
                      <a:gd name="csX4" fmla="*/ 1989967 w 8538987"/>
                      <a:gd name="csY4" fmla="*/ 5000362 h 5039307"/>
                      <a:gd name="csX0" fmla="*/ 2227008 w 8538987"/>
                      <a:gd name="csY0" fmla="*/ 4843445 h 5039307"/>
                      <a:gd name="csX1" fmla="*/ 3017583 w 8538987"/>
                      <a:gd name="csY1" fmla="*/ 4081445 h 5039307"/>
                      <a:gd name="csX2" fmla="*/ 1284033 w 8538987"/>
                      <a:gd name="csY2" fmla="*/ 3967145 h 5039307"/>
                      <a:gd name="csX3" fmla="*/ 1979358 w 8538987"/>
                      <a:gd name="csY3" fmla="*/ 4595795 h 5039307"/>
                      <a:gd name="csX4" fmla="*/ 2227008 w 8538987"/>
                      <a:gd name="csY4" fmla="*/ 4843445 h 5039307"/>
                      <a:gd name="csX0" fmla="*/ 2608949 w 8538987"/>
                      <a:gd name="csY0" fmla="*/ 4485694 h 5039307"/>
                      <a:gd name="csX1" fmla="*/ 2237474 w 8538987"/>
                      <a:gd name="csY1" fmla="*/ 4857169 h 5039307"/>
                      <a:gd name="csX2" fmla="*/ 1865999 w 8538987"/>
                      <a:gd name="csY2" fmla="*/ 4485694 h 5039307"/>
                      <a:gd name="csX3" fmla="*/ 2237474 w 8538987"/>
                      <a:gd name="csY3" fmla="*/ 4114219 h 5039307"/>
                      <a:gd name="csX4" fmla="*/ 2608949 w 8538987"/>
                      <a:gd name="csY4" fmla="*/ 4485694 h 5039307"/>
                      <a:gd name="csX0" fmla="*/ 448 w 38231"/>
                      <a:gd name="csY0" fmla="*/ 26036 h 48837"/>
                      <a:gd name="csX1" fmla="*/ 4610 w 38231"/>
                      <a:gd name="csY1" fmla="*/ 4008 h 48837"/>
                      <a:gd name="csX2" fmla="*/ 2683 w 38231"/>
                      <a:gd name="csY2" fmla="*/ 34758 h 48837"/>
                      <a:gd name="csX3" fmla="*/ 1575 w 38231"/>
                      <a:gd name="csY3" fmla="*/ 35139 h 48837"/>
                      <a:gd name="csX4" fmla="*/ 12233 w 38231"/>
                      <a:gd name="csY4" fmla="*/ 38949 h 48837"/>
                      <a:gd name="csX5" fmla="*/ 11565 w 38231"/>
                      <a:gd name="csY5" fmla="*/ 37209 h 48837"/>
                      <a:gd name="csX6" fmla="*/ 24582 w 38231"/>
                      <a:gd name="csY6" fmla="*/ 34610 h 48837"/>
                      <a:gd name="csX7" fmla="*/ 24315 w 38231"/>
                      <a:gd name="csY7" fmla="*/ 36519 h 48837"/>
                      <a:gd name="csX8" fmla="*/ 29884 w 38231"/>
                      <a:gd name="csY8" fmla="*/ 22813 h 48837"/>
                      <a:gd name="csX9" fmla="*/ 33135 w 38231"/>
                      <a:gd name="csY9" fmla="*/ 29949 h 48837"/>
                      <a:gd name="csX10" fmla="*/ 28853 w 38231"/>
                      <a:gd name="csY10" fmla="*/ 2936 h 48837"/>
                      <a:gd name="csX11" fmla="*/ 33077 w 38231"/>
                      <a:gd name="csY11" fmla="*/ 30166 h 48837"/>
                      <a:gd name="csX12" fmla="*/ 25550 w 38231"/>
                      <a:gd name="csY12" fmla="*/ 1777 h 48837"/>
                      <a:gd name="csX13" fmla="*/ 33345 w 38231"/>
                      <a:gd name="csY13" fmla="*/ 29902 h 48837"/>
                      <a:gd name="csX14" fmla="*/ 24833 w 38231"/>
                      <a:gd name="csY14" fmla="*/ 3811 h 48837"/>
                      <a:gd name="csX15" fmla="*/ 25575 w 38231"/>
                      <a:gd name="csY15" fmla="*/ 2199 h 48837"/>
                      <a:gd name="csX16" fmla="*/ 17896 w 38231"/>
                      <a:gd name="csY16" fmla="*/ 4579 h 48837"/>
                      <a:gd name="csX17" fmla="*/ 18255 w 38231"/>
                      <a:gd name="csY17" fmla="*/ 3189 h 48837"/>
                      <a:gd name="csX18" fmla="*/ 4765 w 38231"/>
                      <a:gd name="csY18" fmla="*/ 3113 h 48837"/>
                      <a:gd name="csX19" fmla="*/ 11055 w 38231"/>
                      <a:gd name="csY19" fmla="*/ 6399 h 48837"/>
                      <a:gd name="csX20" fmla="*/ 4872 w 38231"/>
                      <a:gd name="csY20" fmla="*/ 4202 h 48837"/>
                      <a:gd name="csX21" fmla="*/ 594 w 38231"/>
                      <a:gd name="csY21" fmla="*/ 14876 h 48837"/>
                      <a:gd name="csX0" fmla="*/ 530 w 38253"/>
                      <a:gd name="csY0" fmla="*/ 26598 h 48837"/>
                      <a:gd name="csX1" fmla="*/ 1400 w 38253"/>
                      <a:gd name="csY1" fmla="*/ 6766 h 48837"/>
                      <a:gd name="csX2" fmla="*/ 9782 w 38253"/>
                      <a:gd name="csY2" fmla="*/ 5061 h 48837"/>
                      <a:gd name="csX3" fmla="*/ 18233 w 38253"/>
                      <a:gd name="csY3" fmla="*/ 3291 h 48837"/>
                      <a:gd name="csX4" fmla="*/ 21526 w 38253"/>
                      <a:gd name="csY4" fmla="*/ 59 h 48837"/>
                      <a:gd name="csX5" fmla="*/ 25610 w 38253"/>
                      <a:gd name="csY5" fmla="*/ 2340 h 48837"/>
                      <a:gd name="csX6" fmla="*/ 34694 w 38253"/>
                      <a:gd name="csY6" fmla="*/ 15965 h 48837"/>
                      <a:gd name="csX7" fmla="*/ 37507 w 38253"/>
                      <a:gd name="csY7" fmla="*/ 15220 h 48837"/>
                      <a:gd name="csX8" fmla="*/ 37290 w 38253"/>
                      <a:gd name="csY8" fmla="*/ 14515 h 48837"/>
                      <a:gd name="csX9" fmla="*/ 32861 w 38253"/>
                      <a:gd name="csY9" fmla="*/ 27319 h 48837"/>
                      <a:gd name="csX10" fmla="*/ 25573 w 38253"/>
                      <a:gd name="csY10" fmla="*/ 1304 h 48837"/>
                      <a:gd name="csX11" fmla="*/ 33181 w 38253"/>
                      <a:gd name="csY11" fmla="*/ 30063 h 48837"/>
                      <a:gd name="csX12" fmla="*/ 31172 w 38253"/>
                      <a:gd name="csY12" fmla="*/ 35960 h 48837"/>
                      <a:gd name="csX13" fmla="*/ 24332 w 38253"/>
                      <a:gd name="csY13" fmla="*/ 36674 h 48837"/>
                      <a:gd name="csX14" fmla="*/ 19444 w 38253"/>
                      <a:gd name="csY14" fmla="*/ 42965 h 48837"/>
                      <a:gd name="csX15" fmla="*/ 12257 w 38253"/>
                      <a:gd name="csY15" fmla="*/ 39125 h 48837"/>
                      <a:gd name="csX16" fmla="*/ 1581 w 38253"/>
                      <a:gd name="csY16" fmla="*/ 35331 h 48837"/>
                      <a:gd name="csX17" fmla="*/ 1109 w 38253"/>
                      <a:gd name="csY17" fmla="*/ 12924 h 48837"/>
                      <a:gd name="csX18" fmla="*/ 10385 w 38253"/>
                      <a:gd name="csY18" fmla="*/ 4825 h 48837"/>
                      <a:gd name="csX19" fmla="*/ 1103 w 38253"/>
                      <a:gd name="csY19" fmla="*/ 13378 h 48837"/>
                      <a:gd name="csX20" fmla="*/ 706 w 38253"/>
                      <a:gd name="csY20" fmla="*/ 15012 h 48837"/>
                      <a:gd name="csX21" fmla="*/ 530 w 38253"/>
                      <a:gd name="csY21" fmla="*/ 26598 h 48837"/>
                      <a:gd name="csX0" fmla="*/ 1994881 w 8543901"/>
                      <a:gd name="csY0" fmla="*/ 5000362 h 5039307"/>
                      <a:gd name="csX1" fmla="*/ 2575906 w 8543901"/>
                      <a:gd name="csY1" fmla="*/ 4543162 h 5039307"/>
                      <a:gd name="csX2" fmla="*/ 2290156 w 8543901"/>
                      <a:gd name="csY2" fmla="*/ 3781162 h 5039307"/>
                      <a:gd name="csX3" fmla="*/ 1871056 w 8543901"/>
                      <a:gd name="csY3" fmla="*/ 4876537 h 5039307"/>
                      <a:gd name="csX4" fmla="*/ 1994881 w 8543901"/>
                      <a:gd name="csY4" fmla="*/ 5000362 h 5039307"/>
                      <a:gd name="csX0" fmla="*/ 2231922 w 8543901"/>
                      <a:gd name="csY0" fmla="*/ 4843445 h 5039307"/>
                      <a:gd name="csX1" fmla="*/ 3022497 w 8543901"/>
                      <a:gd name="csY1" fmla="*/ 4081445 h 5039307"/>
                      <a:gd name="csX2" fmla="*/ 1288947 w 8543901"/>
                      <a:gd name="csY2" fmla="*/ 3967145 h 5039307"/>
                      <a:gd name="csX3" fmla="*/ 1984272 w 8543901"/>
                      <a:gd name="csY3" fmla="*/ 4595795 h 5039307"/>
                      <a:gd name="csX4" fmla="*/ 2231922 w 8543901"/>
                      <a:gd name="csY4" fmla="*/ 4843445 h 5039307"/>
                      <a:gd name="csX0" fmla="*/ 2613863 w 8543901"/>
                      <a:gd name="csY0" fmla="*/ 4485694 h 5039307"/>
                      <a:gd name="csX1" fmla="*/ 2242388 w 8543901"/>
                      <a:gd name="csY1" fmla="*/ 4857169 h 5039307"/>
                      <a:gd name="csX2" fmla="*/ 1870913 w 8543901"/>
                      <a:gd name="csY2" fmla="*/ 4485694 h 5039307"/>
                      <a:gd name="csX3" fmla="*/ 2242388 w 8543901"/>
                      <a:gd name="csY3" fmla="*/ 4114219 h 5039307"/>
                      <a:gd name="csX4" fmla="*/ 2613863 w 8543901"/>
                      <a:gd name="csY4" fmla="*/ 4485694 h 5039307"/>
                      <a:gd name="csX0" fmla="*/ 470 w 38253"/>
                      <a:gd name="csY0" fmla="*/ 26036 h 48837"/>
                      <a:gd name="csX1" fmla="*/ 4632 w 38253"/>
                      <a:gd name="csY1" fmla="*/ 4008 h 48837"/>
                      <a:gd name="csX2" fmla="*/ 2705 w 38253"/>
                      <a:gd name="csY2" fmla="*/ 34758 h 48837"/>
                      <a:gd name="csX3" fmla="*/ 1597 w 38253"/>
                      <a:gd name="csY3" fmla="*/ 35139 h 48837"/>
                      <a:gd name="csX4" fmla="*/ 12255 w 38253"/>
                      <a:gd name="csY4" fmla="*/ 38949 h 48837"/>
                      <a:gd name="csX5" fmla="*/ 11587 w 38253"/>
                      <a:gd name="csY5" fmla="*/ 37209 h 48837"/>
                      <a:gd name="csX6" fmla="*/ 24604 w 38253"/>
                      <a:gd name="csY6" fmla="*/ 34610 h 48837"/>
                      <a:gd name="csX7" fmla="*/ 24337 w 38253"/>
                      <a:gd name="csY7" fmla="*/ 36519 h 48837"/>
                      <a:gd name="csX8" fmla="*/ 29906 w 38253"/>
                      <a:gd name="csY8" fmla="*/ 22813 h 48837"/>
                      <a:gd name="csX9" fmla="*/ 33157 w 38253"/>
                      <a:gd name="csY9" fmla="*/ 29949 h 48837"/>
                      <a:gd name="csX10" fmla="*/ 28875 w 38253"/>
                      <a:gd name="csY10" fmla="*/ 2936 h 48837"/>
                      <a:gd name="csX11" fmla="*/ 33099 w 38253"/>
                      <a:gd name="csY11" fmla="*/ 30166 h 48837"/>
                      <a:gd name="csX12" fmla="*/ 25572 w 38253"/>
                      <a:gd name="csY12" fmla="*/ 1777 h 48837"/>
                      <a:gd name="csX13" fmla="*/ 33367 w 38253"/>
                      <a:gd name="csY13" fmla="*/ 29902 h 48837"/>
                      <a:gd name="csX14" fmla="*/ 24855 w 38253"/>
                      <a:gd name="csY14" fmla="*/ 3811 h 48837"/>
                      <a:gd name="csX15" fmla="*/ 25597 w 38253"/>
                      <a:gd name="csY15" fmla="*/ 2199 h 48837"/>
                      <a:gd name="csX16" fmla="*/ 17918 w 38253"/>
                      <a:gd name="csY16" fmla="*/ 4579 h 48837"/>
                      <a:gd name="csX17" fmla="*/ 18277 w 38253"/>
                      <a:gd name="csY17" fmla="*/ 3189 h 48837"/>
                      <a:gd name="csX18" fmla="*/ 4787 w 38253"/>
                      <a:gd name="csY18" fmla="*/ 3113 h 48837"/>
                      <a:gd name="csX19" fmla="*/ 11077 w 38253"/>
                      <a:gd name="csY19" fmla="*/ 6399 h 48837"/>
                      <a:gd name="csX20" fmla="*/ 4894 w 38253"/>
                      <a:gd name="csY20" fmla="*/ 4202 h 48837"/>
                      <a:gd name="csX21" fmla="*/ 616 w 38253"/>
                      <a:gd name="csY21" fmla="*/ 14876 h 48837"/>
                      <a:gd name="csX0" fmla="*/ 530 w 38253"/>
                      <a:gd name="csY0" fmla="*/ 26598 h 48837"/>
                      <a:gd name="csX1" fmla="*/ 1400 w 38253"/>
                      <a:gd name="csY1" fmla="*/ 6766 h 48837"/>
                      <a:gd name="csX2" fmla="*/ 9782 w 38253"/>
                      <a:gd name="csY2" fmla="*/ 5061 h 48837"/>
                      <a:gd name="csX3" fmla="*/ 18233 w 38253"/>
                      <a:gd name="csY3" fmla="*/ 3291 h 48837"/>
                      <a:gd name="csX4" fmla="*/ 21526 w 38253"/>
                      <a:gd name="csY4" fmla="*/ 59 h 48837"/>
                      <a:gd name="csX5" fmla="*/ 25610 w 38253"/>
                      <a:gd name="csY5" fmla="*/ 2340 h 48837"/>
                      <a:gd name="csX6" fmla="*/ 34694 w 38253"/>
                      <a:gd name="csY6" fmla="*/ 15965 h 48837"/>
                      <a:gd name="csX7" fmla="*/ 37507 w 38253"/>
                      <a:gd name="csY7" fmla="*/ 15220 h 48837"/>
                      <a:gd name="csX8" fmla="*/ 37290 w 38253"/>
                      <a:gd name="csY8" fmla="*/ 14515 h 48837"/>
                      <a:gd name="csX9" fmla="*/ 32861 w 38253"/>
                      <a:gd name="csY9" fmla="*/ 27319 h 48837"/>
                      <a:gd name="csX10" fmla="*/ 25573 w 38253"/>
                      <a:gd name="csY10" fmla="*/ 1304 h 48837"/>
                      <a:gd name="csX11" fmla="*/ 33181 w 38253"/>
                      <a:gd name="csY11" fmla="*/ 30063 h 48837"/>
                      <a:gd name="csX12" fmla="*/ 31172 w 38253"/>
                      <a:gd name="csY12" fmla="*/ 35960 h 48837"/>
                      <a:gd name="csX13" fmla="*/ 24332 w 38253"/>
                      <a:gd name="csY13" fmla="*/ 36674 h 48837"/>
                      <a:gd name="csX14" fmla="*/ 19444 w 38253"/>
                      <a:gd name="csY14" fmla="*/ 42965 h 48837"/>
                      <a:gd name="csX15" fmla="*/ 12257 w 38253"/>
                      <a:gd name="csY15" fmla="*/ 39125 h 48837"/>
                      <a:gd name="csX16" fmla="*/ 1581 w 38253"/>
                      <a:gd name="csY16" fmla="*/ 35331 h 48837"/>
                      <a:gd name="csX17" fmla="*/ 1109 w 38253"/>
                      <a:gd name="csY17" fmla="*/ 12924 h 48837"/>
                      <a:gd name="csX18" fmla="*/ 10385 w 38253"/>
                      <a:gd name="csY18" fmla="*/ 4825 h 48837"/>
                      <a:gd name="csX19" fmla="*/ 1743 w 38253"/>
                      <a:gd name="csY19" fmla="*/ 15040 h 48837"/>
                      <a:gd name="csX20" fmla="*/ 706 w 38253"/>
                      <a:gd name="csY20" fmla="*/ 15012 h 48837"/>
                      <a:gd name="csX21" fmla="*/ 530 w 38253"/>
                      <a:gd name="csY21" fmla="*/ 26598 h 48837"/>
                      <a:gd name="csX0" fmla="*/ 1994881 w 8543901"/>
                      <a:gd name="csY0" fmla="*/ 5000362 h 5039307"/>
                      <a:gd name="csX1" fmla="*/ 2575906 w 8543901"/>
                      <a:gd name="csY1" fmla="*/ 4543162 h 5039307"/>
                      <a:gd name="csX2" fmla="*/ 2290156 w 8543901"/>
                      <a:gd name="csY2" fmla="*/ 3781162 h 5039307"/>
                      <a:gd name="csX3" fmla="*/ 1871056 w 8543901"/>
                      <a:gd name="csY3" fmla="*/ 4876537 h 5039307"/>
                      <a:gd name="csX4" fmla="*/ 1994881 w 8543901"/>
                      <a:gd name="csY4" fmla="*/ 5000362 h 5039307"/>
                      <a:gd name="csX0" fmla="*/ 2231922 w 8543901"/>
                      <a:gd name="csY0" fmla="*/ 4843445 h 5039307"/>
                      <a:gd name="csX1" fmla="*/ 3022497 w 8543901"/>
                      <a:gd name="csY1" fmla="*/ 4081445 h 5039307"/>
                      <a:gd name="csX2" fmla="*/ 1288947 w 8543901"/>
                      <a:gd name="csY2" fmla="*/ 3967145 h 5039307"/>
                      <a:gd name="csX3" fmla="*/ 1984272 w 8543901"/>
                      <a:gd name="csY3" fmla="*/ 4595795 h 5039307"/>
                      <a:gd name="csX4" fmla="*/ 2231922 w 8543901"/>
                      <a:gd name="csY4" fmla="*/ 4843445 h 5039307"/>
                      <a:gd name="csX0" fmla="*/ 2613863 w 8543901"/>
                      <a:gd name="csY0" fmla="*/ 4485694 h 5039307"/>
                      <a:gd name="csX1" fmla="*/ 2242388 w 8543901"/>
                      <a:gd name="csY1" fmla="*/ 4857169 h 5039307"/>
                      <a:gd name="csX2" fmla="*/ 1870913 w 8543901"/>
                      <a:gd name="csY2" fmla="*/ 4485694 h 5039307"/>
                      <a:gd name="csX3" fmla="*/ 2242388 w 8543901"/>
                      <a:gd name="csY3" fmla="*/ 4114219 h 5039307"/>
                      <a:gd name="csX4" fmla="*/ 2613863 w 8543901"/>
                      <a:gd name="csY4" fmla="*/ 4485694 h 5039307"/>
                      <a:gd name="csX0" fmla="*/ 470 w 38253"/>
                      <a:gd name="csY0" fmla="*/ 26036 h 48837"/>
                      <a:gd name="csX1" fmla="*/ 4632 w 38253"/>
                      <a:gd name="csY1" fmla="*/ 4008 h 48837"/>
                      <a:gd name="csX2" fmla="*/ 2705 w 38253"/>
                      <a:gd name="csY2" fmla="*/ 34758 h 48837"/>
                      <a:gd name="csX3" fmla="*/ 1597 w 38253"/>
                      <a:gd name="csY3" fmla="*/ 35139 h 48837"/>
                      <a:gd name="csX4" fmla="*/ 12255 w 38253"/>
                      <a:gd name="csY4" fmla="*/ 38949 h 48837"/>
                      <a:gd name="csX5" fmla="*/ 11587 w 38253"/>
                      <a:gd name="csY5" fmla="*/ 37209 h 48837"/>
                      <a:gd name="csX6" fmla="*/ 24604 w 38253"/>
                      <a:gd name="csY6" fmla="*/ 34610 h 48837"/>
                      <a:gd name="csX7" fmla="*/ 24337 w 38253"/>
                      <a:gd name="csY7" fmla="*/ 36519 h 48837"/>
                      <a:gd name="csX8" fmla="*/ 29906 w 38253"/>
                      <a:gd name="csY8" fmla="*/ 22813 h 48837"/>
                      <a:gd name="csX9" fmla="*/ 33157 w 38253"/>
                      <a:gd name="csY9" fmla="*/ 29949 h 48837"/>
                      <a:gd name="csX10" fmla="*/ 28875 w 38253"/>
                      <a:gd name="csY10" fmla="*/ 2936 h 48837"/>
                      <a:gd name="csX11" fmla="*/ 33099 w 38253"/>
                      <a:gd name="csY11" fmla="*/ 30166 h 48837"/>
                      <a:gd name="csX12" fmla="*/ 25572 w 38253"/>
                      <a:gd name="csY12" fmla="*/ 1777 h 48837"/>
                      <a:gd name="csX13" fmla="*/ 33367 w 38253"/>
                      <a:gd name="csY13" fmla="*/ 29902 h 48837"/>
                      <a:gd name="csX14" fmla="*/ 24855 w 38253"/>
                      <a:gd name="csY14" fmla="*/ 3811 h 48837"/>
                      <a:gd name="csX15" fmla="*/ 25597 w 38253"/>
                      <a:gd name="csY15" fmla="*/ 2199 h 48837"/>
                      <a:gd name="csX16" fmla="*/ 17918 w 38253"/>
                      <a:gd name="csY16" fmla="*/ 4579 h 48837"/>
                      <a:gd name="csX17" fmla="*/ 18277 w 38253"/>
                      <a:gd name="csY17" fmla="*/ 3189 h 48837"/>
                      <a:gd name="csX18" fmla="*/ 4787 w 38253"/>
                      <a:gd name="csY18" fmla="*/ 3113 h 48837"/>
                      <a:gd name="csX19" fmla="*/ 11077 w 38253"/>
                      <a:gd name="csY19" fmla="*/ 6399 h 48837"/>
                      <a:gd name="csX20" fmla="*/ 4894 w 38253"/>
                      <a:gd name="csY20" fmla="*/ 4202 h 48837"/>
                      <a:gd name="csX21" fmla="*/ 616 w 38253"/>
                      <a:gd name="csY21" fmla="*/ 14876 h 48837"/>
                      <a:gd name="csX0" fmla="*/ 257 w 37980"/>
                      <a:gd name="csY0" fmla="*/ 26598 h 48837"/>
                      <a:gd name="csX1" fmla="*/ 1127 w 37980"/>
                      <a:gd name="csY1" fmla="*/ 6766 h 48837"/>
                      <a:gd name="csX2" fmla="*/ 9509 w 37980"/>
                      <a:gd name="csY2" fmla="*/ 5061 h 48837"/>
                      <a:gd name="csX3" fmla="*/ 17960 w 37980"/>
                      <a:gd name="csY3" fmla="*/ 3291 h 48837"/>
                      <a:gd name="csX4" fmla="*/ 21253 w 37980"/>
                      <a:gd name="csY4" fmla="*/ 59 h 48837"/>
                      <a:gd name="csX5" fmla="*/ 25337 w 37980"/>
                      <a:gd name="csY5" fmla="*/ 2340 h 48837"/>
                      <a:gd name="csX6" fmla="*/ 34421 w 37980"/>
                      <a:gd name="csY6" fmla="*/ 15965 h 48837"/>
                      <a:gd name="csX7" fmla="*/ 37234 w 37980"/>
                      <a:gd name="csY7" fmla="*/ 15220 h 48837"/>
                      <a:gd name="csX8" fmla="*/ 37017 w 37980"/>
                      <a:gd name="csY8" fmla="*/ 14515 h 48837"/>
                      <a:gd name="csX9" fmla="*/ 32588 w 37980"/>
                      <a:gd name="csY9" fmla="*/ 27319 h 48837"/>
                      <a:gd name="csX10" fmla="*/ 25300 w 37980"/>
                      <a:gd name="csY10" fmla="*/ 1304 h 48837"/>
                      <a:gd name="csX11" fmla="*/ 32908 w 37980"/>
                      <a:gd name="csY11" fmla="*/ 30063 h 48837"/>
                      <a:gd name="csX12" fmla="*/ 30899 w 37980"/>
                      <a:gd name="csY12" fmla="*/ 35960 h 48837"/>
                      <a:gd name="csX13" fmla="*/ 24059 w 37980"/>
                      <a:gd name="csY13" fmla="*/ 36674 h 48837"/>
                      <a:gd name="csX14" fmla="*/ 19171 w 37980"/>
                      <a:gd name="csY14" fmla="*/ 42965 h 48837"/>
                      <a:gd name="csX15" fmla="*/ 11984 w 37980"/>
                      <a:gd name="csY15" fmla="*/ 39125 h 48837"/>
                      <a:gd name="csX16" fmla="*/ 1308 w 37980"/>
                      <a:gd name="csY16" fmla="*/ 35331 h 48837"/>
                      <a:gd name="csX17" fmla="*/ 2755 w 37980"/>
                      <a:gd name="csY17" fmla="*/ 15509 h 48837"/>
                      <a:gd name="csX18" fmla="*/ 10112 w 37980"/>
                      <a:gd name="csY18" fmla="*/ 4825 h 48837"/>
                      <a:gd name="csX19" fmla="*/ 1470 w 37980"/>
                      <a:gd name="csY19" fmla="*/ 15040 h 48837"/>
                      <a:gd name="csX20" fmla="*/ 433 w 37980"/>
                      <a:gd name="csY20" fmla="*/ 15012 h 48837"/>
                      <a:gd name="csX21" fmla="*/ 257 w 37980"/>
                      <a:gd name="csY21" fmla="*/ 26598 h 48837"/>
                      <a:gd name="csX0" fmla="*/ 1933906 w 8482926"/>
                      <a:gd name="csY0" fmla="*/ 5000362 h 5039307"/>
                      <a:gd name="csX1" fmla="*/ 2514931 w 8482926"/>
                      <a:gd name="csY1" fmla="*/ 4543162 h 5039307"/>
                      <a:gd name="csX2" fmla="*/ 2229181 w 8482926"/>
                      <a:gd name="csY2" fmla="*/ 3781162 h 5039307"/>
                      <a:gd name="csX3" fmla="*/ 1810081 w 8482926"/>
                      <a:gd name="csY3" fmla="*/ 4876537 h 5039307"/>
                      <a:gd name="csX4" fmla="*/ 1933906 w 8482926"/>
                      <a:gd name="csY4" fmla="*/ 5000362 h 5039307"/>
                      <a:gd name="csX0" fmla="*/ 2170947 w 8482926"/>
                      <a:gd name="csY0" fmla="*/ 4843445 h 5039307"/>
                      <a:gd name="csX1" fmla="*/ 2961522 w 8482926"/>
                      <a:gd name="csY1" fmla="*/ 4081445 h 5039307"/>
                      <a:gd name="csX2" fmla="*/ 1227972 w 8482926"/>
                      <a:gd name="csY2" fmla="*/ 3967145 h 5039307"/>
                      <a:gd name="csX3" fmla="*/ 1923297 w 8482926"/>
                      <a:gd name="csY3" fmla="*/ 4595795 h 5039307"/>
                      <a:gd name="csX4" fmla="*/ 2170947 w 8482926"/>
                      <a:gd name="csY4" fmla="*/ 4843445 h 5039307"/>
                      <a:gd name="csX0" fmla="*/ 2552888 w 8482926"/>
                      <a:gd name="csY0" fmla="*/ 4485694 h 5039307"/>
                      <a:gd name="csX1" fmla="*/ 2181413 w 8482926"/>
                      <a:gd name="csY1" fmla="*/ 4857169 h 5039307"/>
                      <a:gd name="csX2" fmla="*/ 1809938 w 8482926"/>
                      <a:gd name="csY2" fmla="*/ 4485694 h 5039307"/>
                      <a:gd name="csX3" fmla="*/ 2181413 w 8482926"/>
                      <a:gd name="csY3" fmla="*/ 4114219 h 5039307"/>
                      <a:gd name="csX4" fmla="*/ 2552888 w 8482926"/>
                      <a:gd name="csY4" fmla="*/ 4485694 h 5039307"/>
                      <a:gd name="csX0" fmla="*/ 197 w 37980"/>
                      <a:gd name="csY0" fmla="*/ 26036 h 48837"/>
                      <a:gd name="csX1" fmla="*/ 4359 w 37980"/>
                      <a:gd name="csY1" fmla="*/ 4008 h 48837"/>
                      <a:gd name="csX2" fmla="*/ 2432 w 37980"/>
                      <a:gd name="csY2" fmla="*/ 34758 h 48837"/>
                      <a:gd name="csX3" fmla="*/ 1324 w 37980"/>
                      <a:gd name="csY3" fmla="*/ 35139 h 48837"/>
                      <a:gd name="csX4" fmla="*/ 11982 w 37980"/>
                      <a:gd name="csY4" fmla="*/ 38949 h 48837"/>
                      <a:gd name="csX5" fmla="*/ 11314 w 37980"/>
                      <a:gd name="csY5" fmla="*/ 37209 h 48837"/>
                      <a:gd name="csX6" fmla="*/ 24331 w 37980"/>
                      <a:gd name="csY6" fmla="*/ 34610 h 48837"/>
                      <a:gd name="csX7" fmla="*/ 24064 w 37980"/>
                      <a:gd name="csY7" fmla="*/ 36519 h 48837"/>
                      <a:gd name="csX8" fmla="*/ 29633 w 37980"/>
                      <a:gd name="csY8" fmla="*/ 22813 h 48837"/>
                      <a:gd name="csX9" fmla="*/ 32884 w 37980"/>
                      <a:gd name="csY9" fmla="*/ 29949 h 48837"/>
                      <a:gd name="csX10" fmla="*/ 28602 w 37980"/>
                      <a:gd name="csY10" fmla="*/ 2936 h 48837"/>
                      <a:gd name="csX11" fmla="*/ 32826 w 37980"/>
                      <a:gd name="csY11" fmla="*/ 30166 h 48837"/>
                      <a:gd name="csX12" fmla="*/ 25299 w 37980"/>
                      <a:gd name="csY12" fmla="*/ 1777 h 48837"/>
                      <a:gd name="csX13" fmla="*/ 33094 w 37980"/>
                      <a:gd name="csY13" fmla="*/ 29902 h 48837"/>
                      <a:gd name="csX14" fmla="*/ 24582 w 37980"/>
                      <a:gd name="csY14" fmla="*/ 3811 h 48837"/>
                      <a:gd name="csX15" fmla="*/ 25324 w 37980"/>
                      <a:gd name="csY15" fmla="*/ 2199 h 48837"/>
                      <a:gd name="csX16" fmla="*/ 17645 w 37980"/>
                      <a:gd name="csY16" fmla="*/ 4579 h 48837"/>
                      <a:gd name="csX17" fmla="*/ 18004 w 37980"/>
                      <a:gd name="csY17" fmla="*/ 3189 h 48837"/>
                      <a:gd name="csX18" fmla="*/ 4514 w 37980"/>
                      <a:gd name="csY18" fmla="*/ 3113 h 48837"/>
                      <a:gd name="csX19" fmla="*/ 10804 w 37980"/>
                      <a:gd name="csY19" fmla="*/ 6399 h 48837"/>
                      <a:gd name="csX20" fmla="*/ 4621 w 37980"/>
                      <a:gd name="csY20" fmla="*/ 4202 h 48837"/>
                      <a:gd name="csX21" fmla="*/ 343 w 37980"/>
                      <a:gd name="csY21" fmla="*/ 14876 h 48837"/>
                      <a:gd name="csX0" fmla="*/ 257 w 37980"/>
                      <a:gd name="csY0" fmla="*/ 26598 h 48837"/>
                      <a:gd name="csX1" fmla="*/ 1127 w 37980"/>
                      <a:gd name="csY1" fmla="*/ 6766 h 48837"/>
                      <a:gd name="csX2" fmla="*/ 9509 w 37980"/>
                      <a:gd name="csY2" fmla="*/ 5061 h 48837"/>
                      <a:gd name="csX3" fmla="*/ 17960 w 37980"/>
                      <a:gd name="csY3" fmla="*/ 3291 h 48837"/>
                      <a:gd name="csX4" fmla="*/ 21253 w 37980"/>
                      <a:gd name="csY4" fmla="*/ 59 h 48837"/>
                      <a:gd name="csX5" fmla="*/ 25337 w 37980"/>
                      <a:gd name="csY5" fmla="*/ 2340 h 48837"/>
                      <a:gd name="csX6" fmla="*/ 34421 w 37980"/>
                      <a:gd name="csY6" fmla="*/ 15965 h 48837"/>
                      <a:gd name="csX7" fmla="*/ 37234 w 37980"/>
                      <a:gd name="csY7" fmla="*/ 15220 h 48837"/>
                      <a:gd name="csX8" fmla="*/ 37017 w 37980"/>
                      <a:gd name="csY8" fmla="*/ 14515 h 48837"/>
                      <a:gd name="csX9" fmla="*/ 32588 w 37980"/>
                      <a:gd name="csY9" fmla="*/ 27319 h 48837"/>
                      <a:gd name="csX10" fmla="*/ 25300 w 37980"/>
                      <a:gd name="csY10" fmla="*/ 1304 h 48837"/>
                      <a:gd name="csX11" fmla="*/ 32908 w 37980"/>
                      <a:gd name="csY11" fmla="*/ 30063 h 48837"/>
                      <a:gd name="csX12" fmla="*/ 30899 w 37980"/>
                      <a:gd name="csY12" fmla="*/ 35960 h 48837"/>
                      <a:gd name="csX13" fmla="*/ 24059 w 37980"/>
                      <a:gd name="csY13" fmla="*/ 36674 h 48837"/>
                      <a:gd name="csX14" fmla="*/ 19171 w 37980"/>
                      <a:gd name="csY14" fmla="*/ 42965 h 48837"/>
                      <a:gd name="csX15" fmla="*/ 11984 w 37980"/>
                      <a:gd name="csY15" fmla="*/ 39125 h 48837"/>
                      <a:gd name="csX16" fmla="*/ 1308 w 37980"/>
                      <a:gd name="csY16" fmla="*/ 35331 h 48837"/>
                      <a:gd name="csX17" fmla="*/ 2755 w 37980"/>
                      <a:gd name="csY17" fmla="*/ 15509 h 48837"/>
                      <a:gd name="csX18" fmla="*/ 10112 w 37980"/>
                      <a:gd name="csY18" fmla="*/ 4825 h 48837"/>
                      <a:gd name="csX19" fmla="*/ 1470 w 37980"/>
                      <a:gd name="csY19" fmla="*/ 15040 h 48837"/>
                      <a:gd name="csX20" fmla="*/ 433 w 37980"/>
                      <a:gd name="csY20" fmla="*/ 15012 h 48837"/>
                      <a:gd name="csX21" fmla="*/ 257 w 37980"/>
                      <a:gd name="csY21" fmla="*/ 26598 h 48837"/>
                      <a:gd name="csX0" fmla="*/ 1933906 w 8482926"/>
                      <a:gd name="csY0" fmla="*/ 5000362 h 5039307"/>
                      <a:gd name="csX1" fmla="*/ 2514931 w 8482926"/>
                      <a:gd name="csY1" fmla="*/ 4543162 h 5039307"/>
                      <a:gd name="csX2" fmla="*/ 2229181 w 8482926"/>
                      <a:gd name="csY2" fmla="*/ 3781162 h 5039307"/>
                      <a:gd name="csX3" fmla="*/ 1810081 w 8482926"/>
                      <a:gd name="csY3" fmla="*/ 4876537 h 5039307"/>
                      <a:gd name="csX4" fmla="*/ 1933906 w 8482926"/>
                      <a:gd name="csY4" fmla="*/ 5000362 h 5039307"/>
                      <a:gd name="csX0" fmla="*/ 2170947 w 8482926"/>
                      <a:gd name="csY0" fmla="*/ 4843445 h 5039307"/>
                      <a:gd name="csX1" fmla="*/ 2961522 w 8482926"/>
                      <a:gd name="csY1" fmla="*/ 4081445 h 5039307"/>
                      <a:gd name="csX2" fmla="*/ 1227972 w 8482926"/>
                      <a:gd name="csY2" fmla="*/ 3967145 h 5039307"/>
                      <a:gd name="csX3" fmla="*/ 1923297 w 8482926"/>
                      <a:gd name="csY3" fmla="*/ 4595795 h 5039307"/>
                      <a:gd name="csX4" fmla="*/ 2170947 w 8482926"/>
                      <a:gd name="csY4" fmla="*/ 4843445 h 5039307"/>
                      <a:gd name="csX0" fmla="*/ 2552888 w 8482926"/>
                      <a:gd name="csY0" fmla="*/ 4485694 h 5039307"/>
                      <a:gd name="csX1" fmla="*/ 2181413 w 8482926"/>
                      <a:gd name="csY1" fmla="*/ 4857169 h 5039307"/>
                      <a:gd name="csX2" fmla="*/ 1809938 w 8482926"/>
                      <a:gd name="csY2" fmla="*/ 4485694 h 5039307"/>
                      <a:gd name="csX3" fmla="*/ 2181413 w 8482926"/>
                      <a:gd name="csY3" fmla="*/ 4114219 h 5039307"/>
                      <a:gd name="csX4" fmla="*/ 2552888 w 8482926"/>
                      <a:gd name="csY4" fmla="*/ 4485694 h 5039307"/>
                      <a:gd name="csX0" fmla="*/ 197 w 37980"/>
                      <a:gd name="csY0" fmla="*/ 26036 h 48837"/>
                      <a:gd name="csX1" fmla="*/ 4359 w 37980"/>
                      <a:gd name="csY1" fmla="*/ 4008 h 48837"/>
                      <a:gd name="csX2" fmla="*/ 2432 w 37980"/>
                      <a:gd name="csY2" fmla="*/ 34758 h 48837"/>
                      <a:gd name="csX3" fmla="*/ 1324 w 37980"/>
                      <a:gd name="csY3" fmla="*/ 35139 h 48837"/>
                      <a:gd name="csX4" fmla="*/ 11982 w 37980"/>
                      <a:gd name="csY4" fmla="*/ 38949 h 48837"/>
                      <a:gd name="csX5" fmla="*/ 11314 w 37980"/>
                      <a:gd name="csY5" fmla="*/ 37209 h 48837"/>
                      <a:gd name="csX6" fmla="*/ 24331 w 37980"/>
                      <a:gd name="csY6" fmla="*/ 34610 h 48837"/>
                      <a:gd name="csX7" fmla="*/ 24064 w 37980"/>
                      <a:gd name="csY7" fmla="*/ 36519 h 48837"/>
                      <a:gd name="csX8" fmla="*/ 29633 w 37980"/>
                      <a:gd name="csY8" fmla="*/ 22813 h 48837"/>
                      <a:gd name="csX9" fmla="*/ 32884 w 37980"/>
                      <a:gd name="csY9" fmla="*/ 29949 h 48837"/>
                      <a:gd name="csX10" fmla="*/ 28602 w 37980"/>
                      <a:gd name="csY10" fmla="*/ 2936 h 48837"/>
                      <a:gd name="csX11" fmla="*/ 32826 w 37980"/>
                      <a:gd name="csY11" fmla="*/ 30166 h 48837"/>
                      <a:gd name="csX12" fmla="*/ 25299 w 37980"/>
                      <a:gd name="csY12" fmla="*/ 1777 h 48837"/>
                      <a:gd name="csX13" fmla="*/ 33094 w 37980"/>
                      <a:gd name="csY13" fmla="*/ 29902 h 48837"/>
                      <a:gd name="csX14" fmla="*/ 24582 w 37980"/>
                      <a:gd name="csY14" fmla="*/ 3811 h 48837"/>
                      <a:gd name="csX15" fmla="*/ 25324 w 37980"/>
                      <a:gd name="csY15" fmla="*/ 2199 h 48837"/>
                      <a:gd name="csX16" fmla="*/ 17645 w 37980"/>
                      <a:gd name="csY16" fmla="*/ 4579 h 48837"/>
                      <a:gd name="csX17" fmla="*/ 18004 w 37980"/>
                      <a:gd name="csY17" fmla="*/ 3189 h 48837"/>
                      <a:gd name="csX18" fmla="*/ 4514 w 37980"/>
                      <a:gd name="csY18" fmla="*/ 3113 h 48837"/>
                      <a:gd name="csX19" fmla="*/ 10804 w 37980"/>
                      <a:gd name="csY19" fmla="*/ 6399 h 48837"/>
                      <a:gd name="csX20" fmla="*/ 4621 w 37980"/>
                      <a:gd name="csY20" fmla="*/ 4202 h 48837"/>
                      <a:gd name="csX21" fmla="*/ 343 w 37980"/>
                      <a:gd name="csY21" fmla="*/ 14876 h 48837"/>
                      <a:gd name="csX0" fmla="*/ 257 w 37980"/>
                      <a:gd name="csY0" fmla="*/ 26598 h 48837"/>
                      <a:gd name="csX1" fmla="*/ 1127 w 37980"/>
                      <a:gd name="csY1" fmla="*/ 6766 h 48837"/>
                      <a:gd name="csX2" fmla="*/ 9509 w 37980"/>
                      <a:gd name="csY2" fmla="*/ 5061 h 48837"/>
                      <a:gd name="csX3" fmla="*/ 17960 w 37980"/>
                      <a:gd name="csY3" fmla="*/ 3291 h 48837"/>
                      <a:gd name="csX4" fmla="*/ 21253 w 37980"/>
                      <a:gd name="csY4" fmla="*/ 59 h 48837"/>
                      <a:gd name="csX5" fmla="*/ 25337 w 37980"/>
                      <a:gd name="csY5" fmla="*/ 2340 h 48837"/>
                      <a:gd name="csX6" fmla="*/ 34421 w 37980"/>
                      <a:gd name="csY6" fmla="*/ 15965 h 48837"/>
                      <a:gd name="csX7" fmla="*/ 37234 w 37980"/>
                      <a:gd name="csY7" fmla="*/ 15220 h 48837"/>
                      <a:gd name="csX8" fmla="*/ 37017 w 37980"/>
                      <a:gd name="csY8" fmla="*/ 14515 h 48837"/>
                      <a:gd name="csX9" fmla="*/ 32588 w 37980"/>
                      <a:gd name="csY9" fmla="*/ 27319 h 48837"/>
                      <a:gd name="csX10" fmla="*/ 25300 w 37980"/>
                      <a:gd name="csY10" fmla="*/ 1304 h 48837"/>
                      <a:gd name="csX11" fmla="*/ 32908 w 37980"/>
                      <a:gd name="csY11" fmla="*/ 30063 h 48837"/>
                      <a:gd name="csX12" fmla="*/ 30899 w 37980"/>
                      <a:gd name="csY12" fmla="*/ 35960 h 48837"/>
                      <a:gd name="csX13" fmla="*/ 24059 w 37980"/>
                      <a:gd name="csY13" fmla="*/ 36674 h 48837"/>
                      <a:gd name="csX14" fmla="*/ 19171 w 37980"/>
                      <a:gd name="csY14" fmla="*/ 42965 h 48837"/>
                      <a:gd name="csX15" fmla="*/ 11984 w 37980"/>
                      <a:gd name="csY15" fmla="*/ 39125 h 48837"/>
                      <a:gd name="csX16" fmla="*/ 1308 w 37980"/>
                      <a:gd name="csY16" fmla="*/ 35331 h 48837"/>
                      <a:gd name="csX17" fmla="*/ 2755 w 37980"/>
                      <a:gd name="csY17" fmla="*/ 15509 h 48837"/>
                      <a:gd name="csX18" fmla="*/ 10112 w 37980"/>
                      <a:gd name="csY18" fmla="*/ 4825 h 48837"/>
                      <a:gd name="csX19" fmla="*/ 1470 w 37980"/>
                      <a:gd name="csY19" fmla="*/ 15040 h 48837"/>
                      <a:gd name="csX20" fmla="*/ 433 w 37980"/>
                      <a:gd name="csY20" fmla="*/ 15012 h 48837"/>
                      <a:gd name="csX21" fmla="*/ 257 w 37980"/>
                      <a:gd name="csY21" fmla="*/ 26598 h 48837"/>
                      <a:gd name="csX0" fmla="*/ 1933906 w 8482926"/>
                      <a:gd name="csY0" fmla="*/ 5000362 h 5039307"/>
                      <a:gd name="csX1" fmla="*/ 2514931 w 8482926"/>
                      <a:gd name="csY1" fmla="*/ 4543162 h 5039307"/>
                      <a:gd name="csX2" fmla="*/ 2229181 w 8482926"/>
                      <a:gd name="csY2" fmla="*/ 3781162 h 5039307"/>
                      <a:gd name="csX3" fmla="*/ 1810081 w 8482926"/>
                      <a:gd name="csY3" fmla="*/ 4876537 h 5039307"/>
                      <a:gd name="csX4" fmla="*/ 1933906 w 8482926"/>
                      <a:gd name="csY4" fmla="*/ 5000362 h 5039307"/>
                      <a:gd name="csX0" fmla="*/ 2170947 w 8482926"/>
                      <a:gd name="csY0" fmla="*/ 4843445 h 5039307"/>
                      <a:gd name="csX1" fmla="*/ 2961522 w 8482926"/>
                      <a:gd name="csY1" fmla="*/ 4081445 h 5039307"/>
                      <a:gd name="csX2" fmla="*/ 1227972 w 8482926"/>
                      <a:gd name="csY2" fmla="*/ 3967145 h 5039307"/>
                      <a:gd name="csX3" fmla="*/ 1923297 w 8482926"/>
                      <a:gd name="csY3" fmla="*/ 4595795 h 5039307"/>
                      <a:gd name="csX4" fmla="*/ 2170947 w 8482926"/>
                      <a:gd name="csY4" fmla="*/ 4843445 h 5039307"/>
                      <a:gd name="csX0" fmla="*/ 2552888 w 8482926"/>
                      <a:gd name="csY0" fmla="*/ 4485694 h 5039307"/>
                      <a:gd name="csX1" fmla="*/ 2181413 w 8482926"/>
                      <a:gd name="csY1" fmla="*/ 4857169 h 5039307"/>
                      <a:gd name="csX2" fmla="*/ 1809938 w 8482926"/>
                      <a:gd name="csY2" fmla="*/ 4485694 h 5039307"/>
                      <a:gd name="csX3" fmla="*/ 2181413 w 8482926"/>
                      <a:gd name="csY3" fmla="*/ 4114219 h 5039307"/>
                      <a:gd name="csX4" fmla="*/ 2552888 w 8482926"/>
                      <a:gd name="csY4" fmla="*/ 4485694 h 5039307"/>
                      <a:gd name="csX0" fmla="*/ 2543 w 37980"/>
                      <a:gd name="csY0" fmla="*/ 27144 h 48837"/>
                      <a:gd name="csX1" fmla="*/ 4359 w 37980"/>
                      <a:gd name="csY1" fmla="*/ 4008 h 48837"/>
                      <a:gd name="csX2" fmla="*/ 2432 w 37980"/>
                      <a:gd name="csY2" fmla="*/ 34758 h 48837"/>
                      <a:gd name="csX3" fmla="*/ 1324 w 37980"/>
                      <a:gd name="csY3" fmla="*/ 35139 h 48837"/>
                      <a:gd name="csX4" fmla="*/ 11982 w 37980"/>
                      <a:gd name="csY4" fmla="*/ 38949 h 48837"/>
                      <a:gd name="csX5" fmla="*/ 11314 w 37980"/>
                      <a:gd name="csY5" fmla="*/ 37209 h 48837"/>
                      <a:gd name="csX6" fmla="*/ 24331 w 37980"/>
                      <a:gd name="csY6" fmla="*/ 34610 h 48837"/>
                      <a:gd name="csX7" fmla="*/ 24064 w 37980"/>
                      <a:gd name="csY7" fmla="*/ 36519 h 48837"/>
                      <a:gd name="csX8" fmla="*/ 29633 w 37980"/>
                      <a:gd name="csY8" fmla="*/ 22813 h 48837"/>
                      <a:gd name="csX9" fmla="*/ 32884 w 37980"/>
                      <a:gd name="csY9" fmla="*/ 29949 h 48837"/>
                      <a:gd name="csX10" fmla="*/ 28602 w 37980"/>
                      <a:gd name="csY10" fmla="*/ 2936 h 48837"/>
                      <a:gd name="csX11" fmla="*/ 32826 w 37980"/>
                      <a:gd name="csY11" fmla="*/ 30166 h 48837"/>
                      <a:gd name="csX12" fmla="*/ 25299 w 37980"/>
                      <a:gd name="csY12" fmla="*/ 1777 h 48837"/>
                      <a:gd name="csX13" fmla="*/ 33094 w 37980"/>
                      <a:gd name="csY13" fmla="*/ 29902 h 48837"/>
                      <a:gd name="csX14" fmla="*/ 24582 w 37980"/>
                      <a:gd name="csY14" fmla="*/ 3811 h 48837"/>
                      <a:gd name="csX15" fmla="*/ 25324 w 37980"/>
                      <a:gd name="csY15" fmla="*/ 2199 h 48837"/>
                      <a:gd name="csX16" fmla="*/ 17645 w 37980"/>
                      <a:gd name="csY16" fmla="*/ 4579 h 48837"/>
                      <a:gd name="csX17" fmla="*/ 18004 w 37980"/>
                      <a:gd name="csY17" fmla="*/ 3189 h 48837"/>
                      <a:gd name="csX18" fmla="*/ 4514 w 37980"/>
                      <a:gd name="csY18" fmla="*/ 3113 h 48837"/>
                      <a:gd name="csX19" fmla="*/ 10804 w 37980"/>
                      <a:gd name="csY19" fmla="*/ 6399 h 48837"/>
                      <a:gd name="csX20" fmla="*/ 4621 w 37980"/>
                      <a:gd name="csY20" fmla="*/ 4202 h 48837"/>
                      <a:gd name="csX21" fmla="*/ 343 w 37980"/>
                      <a:gd name="csY21" fmla="*/ 14876 h 48837"/>
                      <a:gd name="csX0" fmla="*/ 3582 w 37637"/>
                      <a:gd name="csY0" fmla="*/ 15336 h 48837"/>
                      <a:gd name="csX1" fmla="*/ 784 w 37637"/>
                      <a:gd name="csY1" fmla="*/ 6766 h 48837"/>
                      <a:gd name="csX2" fmla="*/ 9166 w 37637"/>
                      <a:gd name="csY2" fmla="*/ 5061 h 48837"/>
                      <a:gd name="csX3" fmla="*/ 17617 w 37637"/>
                      <a:gd name="csY3" fmla="*/ 3291 h 48837"/>
                      <a:gd name="csX4" fmla="*/ 20910 w 37637"/>
                      <a:gd name="csY4" fmla="*/ 59 h 48837"/>
                      <a:gd name="csX5" fmla="*/ 24994 w 37637"/>
                      <a:gd name="csY5" fmla="*/ 2340 h 48837"/>
                      <a:gd name="csX6" fmla="*/ 34078 w 37637"/>
                      <a:gd name="csY6" fmla="*/ 15965 h 48837"/>
                      <a:gd name="csX7" fmla="*/ 36891 w 37637"/>
                      <a:gd name="csY7" fmla="*/ 15220 h 48837"/>
                      <a:gd name="csX8" fmla="*/ 36674 w 37637"/>
                      <a:gd name="csY8" fmla="*/ 14515 h 48837"/>
                      <a:gd name="csX9" fmla="*/ 32245 w 37637"/>
                      <a:gd name="csY9" fmla="*/ 27319 h 48837"/>
                      <a:gd name="csX10" fmla="*/ 24957 w 37637"/>
                      <a:gd name="csY10" fmla="*/ 1304 h 48837"/>
                      <a:gd name="csX11" fmla="*/ 32565 w 37637"/>
                      <a:gd name="csY11" fmla="*/ 30063 h 48837"/>
                      <a:gd name="csX12" fmla="*/ 30556 w 37637"/>
                      <a:gd name="csY12" fmla="*/ 35960 h 48837"/>
                      <a:gd name="csX13" fmla="*/ 23716 w 37637"/>
                      <a:gd name="csY13" fmla="*/ 36674 h 48837"/>
                      <a:gd name="csX14" fmla="*/ 18828 w 37637"/>
                      <a:gd name="csY14" fmla="*/ 42965 h 48837"/>
                      <a:gd name="csX15" fmla="*/ 11641 w 37637"/>
                      <a:gd name="csY15" fmla="*/ 39125 h 48837"/>
                      <a:gd name="csX16" fmla="*/ 965 w 37637"/>
                      <a:gd name="csY16" fmla="*/ 35331 h 48837"/>
                      <a:gd name="csX17" fmla="*/ 2412 w 37637"/>
                      <a:gd name="csY17" fmla="*/ 15509 h 48837"/>
                      <a:gd name="csX18" fmla="*/ 9769 w 37637"/>
                      <a:gd name="csY18" fmla="*/ 4825 h 48837"/>
                      <a:gd name="csX19" fmla="*/ 1127 w 37637"/>
                      <a:gd name="csY19" fmla="*/ 15040 h 48837"/>
                      <a:gd name="csX20" fmla="*/ 90 w 37637"/>
                      <a:gd name="csY20" fmla="*/ 15012 h 48837"/>
                      <a:gd name="csX21" fmla="*/ 3582 w 37637"/>
                      <a:gd name="csY21" fmla="*/ 15336 h 48837"/>
                      <a:gd name="csX0" fmla="*/ 1857296 w 8406316"/>
                      <a:gd name="csY0" fmla="*/ 5000362 h 5039307"/>
                      <a:gd name="csX1" fmla="*/ 2438321 w 8406316"/>
                      <a:gd name="csY1" fmla="*/ 4543162 h 5039307"/>
                      <a:gd name="csX2" fmla="*/ 2152571 w 8406316"/>
                      <a:gd name="csY2" fmla="*/ 3781162 h 5039307"/>
                      <a:gd name="csX3" fmla="*/ 1733471 w 8406316"/>
                      <a:gd name="csY3" fmla="*/ 4876537 h 5039307"/>
                      <a:gd name="csX4" fmla="*/ 1857296 w 8406316"/>
                      <a:gd name="csY4" fmla="*/ 5000362 h 5039307"/>
                      <a:gd name="csX0" fmla="*/ 2094337 w 8406316"/>
                      <a:gd name="csY0" fmla="*/ 4843445 h 5039307"/>
                      <a:gd name="csX1" fmla="*/ 2884912 w 8406316"/>
                      <a:gd name="csY1" fmla="*/ 4081445 h 5039307"/>
                      <a:gd name="csX2" fmla="*/ 1151362 w 8406316"/>
                      <a:gd name="csY2" fmla="*/ 3967145 h 5039307"/>
                      <a:gd name="csX3" fmla="*/ 1846687 w 8406316"/>
                      <a:gd name="csY3" fmla="*/ 4595795 h 5039307"/>
                      <a:gd name="csX4" fmla="*/ 2094337 w 8406316"/>
                      <a:gd name="csY4" fmla="*/ 4843445 h 5039307"/>
                      <a:gd name="csX0" fmla="*/ 2476278 w 8406316"/>
                      <a:gd name="csY0" fmla="*/ 4485694 h 5039307"/>
                      <a:gd name="csX1" fmla="*/ 2104803 w 8406316"/>
                      <a:gd name="csY1" fmla="*/ 4857169 h 5039307"/>
                      <a:gd name="csX2" fmla="*/ 1733328 w 8406316"/>
                      <a:gd name="csY2" fmla="*/ 4485694 h 5039307"/>
                      <a:gd name="csX3" fmla="*/ 2104803 w 8406316"/>
                      <a:gd name="csY3" fmla="*/ 4114219 h 5039307"/>
                      <a:gd name="csX4" fmla="*/ 2476278 w 8406316"/>
                      <a:gd name="csY4" fmla="*/ 4485694 h 5039307"/>
                      <a:gd name="csX0" fmla="*/ 2200 w 37637"/>
                      <a:gd name="csY0" fmla="*/ 27144 h 48837"/>
                      <a:gd name="csX1" fmla="*/ 4016 w 37637"/>
                      <a:gd name="csY1" fmla="*/ 4008 h 48837"/>
                      <a:gd name="csX2" fmla="*/ 2089 w 37637"/>
                      <a:gd name="csY2" fmla="*/ 34758 h 48837"/>
                      <a:gd name="csX3" fmla="*/ 981 w 37637"/>
                      <a:gd name="csY3" fmla="*/ 35139 h 48837"/>
                      <a:gd name="csX4" fmla="*/ 11639 w 37637"/>
                      <a:gd name="csY4" fmla="*/ 38949 h 48837"/>
                      <a:gd name="csX5" fmla="*/ 10971 w 37637"/>
                      <a:gd name="csY5" fmla="*/ 37209 h 48837"/>
                      <a:gd name="csX6" fmla="*/ 23988 w 37637"/>
                      <a:gd name="csY6" fmla="*/ 34610 h 48837"/>
                      <a:gd name="csX7" fmla="*/ 23721 w 37637"/>
                      <a:gd name="csY7" fmla="*/ 36519 h 48837"/>
                      <a:gd name="csX8" fmla="*/ 29290 w 37637"/>
                      <a:gd name="csY8" fmla="*/ 22813 h 48837"/>
                      <a:gd name="csX9" fmla="*/ 32541 w 37637"/>
                      <a:gd name="csY9" fmla="*/ 29949 h 48837"/>
                      <a:gd name="csX10" fmla="*/ 28259 w 37637"/>
                      <a:gd name="csY10" fmla="*/ 2936 h 48837"/>
                      <a:gd name="csX11" fmla="*/ 32483 w 37637"/>
                      <a:gd name="csY11" fmla="*/ 30166 h 48837"/>
                      <a:gd name="csX12" fmla="*/ 24956 w 37637"/>
                      <a:gd name="csY12" fmla="*/ 1777 h 48837"/>
                      <a:gd name="csX13" fmla="*/ 32751 w 37637"/>
                      <a:gd name="csY13" fmla="*/ 29902 h 48837"/>
                      <a:gd name="csX14" fmla="*/ 24239 w 37637"/>
                      <a:gd name="csY14" fmla="*/ 3811 h 48837"/>
                      <a:gd name="csX15" fmla="*/ 24981 w 37637"/>
                      <a:gd name="csY15" fmla="*/ 2199 h 48837"/>
                      <a:gd name="csX16" fmla="*/ 17302 w 37637"/>
                      <a:gd name="csY16" fmla="*/ 4579 h 48837"/>
                      <a:gd name="csX17" fmla="*/ 17661 w 37637"/>
                      <a:gd name="csY17" fmla="*/ 3189 h 48837"/>
                      <a:gd name="csX18" fmla="*/ 4171 w 37637"/>
                      <a:gd name="csY18" fmla="*/ 3113 h 48837"/>
                      <a:gd name="csX19" fmla="*/ 10461 w 37637"/>
                      <a:gd name="csY19" fmla="*/ 6399 h 48837"/>
                      <a:gd name="csX20" fmla="*/ 4278 w 37637"/>
                      <a:gd name="csY20" fmla="*/ 4202 h 48837"/>
                      <a:gd name="csX21" fmla="*/ 0 w 37637"/>
                      <a:gd name="csY21" fmla="*/ 14876 h 488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</a:cxnLst>
                    <a:rect l="l" t="t" r="r" b="b"/>
                    <a:pathLst>
                      <a:path w="37637" h="48837">
                        <a:moveTo>
                          <a:pt x="3582" y="15336"/>
                        </a:moveTo>
                        <a:cubicBezTo>
                          <a:pt x="3311" y="12623"/>
                          <a:pt x="-147" y="8478"/>
                          <a:pt x="784" y="6766"/>
                        </a:cubicBezTo>
                        <a:cubicBezTo>
                          <a:pt x="1715" y="5054"/>
                          <a:pt x="6425" y="2876"/>
                          <a:pt x="9166" y="5061"/>
                        </a:cubicBezTo>
                        <a:cubicBezTo>
                          <a:pt x="10839" y="768"/>
                          <a:pt x="15075" y="-119"/>
                          <a:pt x="17617" y="3291"/>
                        </a:cubicBezTo>
                        <a:cubicBezTo>
                          <a:pt x="18258" y="1542"/>
                          <a:pt x="19489" y="333"/>
                          <a:pt x="20910" y="59"/>
                        </a:cubicBezTo>
                        <a:cubicBezTo>
                          <a:pt x="22474" y="-243"/>
                          <a:pt x="24036" y="629"/>
                          <a:pt x="24994" y="2340"/>
                        </a:cubicBezTo>
                        <a:cubicBezTo>
                          <a:pt x="26376" y="126"/>
                          <a:pt x="32095" y="13818"/>
                          <a:pt x="34078" y="15965"/>
                        </a:cubicBezTo>
                        <a:cubicBezTo>
                          <a:pt x="36061" y="18112"/>
                          <a:pt x="36603" y="13044"/>
                          <a:pt x="36891" y="15220"/>
                        </a:cubicBezTo>
                        <a:cubicBezTo>
                          <a:pt x="38278" y="19185"/>
                          <a:pt x="37448" y="12499"/>
                          <a:pt x="36674" y="14515"/>
                        </a:cubicBezTo>
                        <a:cubicBezTo>
                          <a:pt x="35900" y="16532"/>
                          <a:pt x="32118" y="27536"/>
                          <a:pt x="32245" y="27319"/>
                        </a:cubicBezTo>
                        <a:cubicBezTo>
                          <a:pt x="34018" y="25584"/>
                          <a:pt x="24904" y="847"/>
                          <a:pt x="24957" y="1304"/>
                        </a:cubicBezTo>
                        <a:cubicBezTo>
                          <a:pt x="25010" y="1761"/>
                          <a:pt x="35289" y="29533"/>
                          <a:pt x="32565" y="30063"/>
                        </a:cubicBezTo>
                        <a:cubicBezTo>
                          <a:pt x="32552" y="32330"/>
                          <a:pt x="31819" y="34480"/>
                          <a:pt x="30556" y="35960"/>
                        </a:cubicBezTo>
                        <a:cubicBezTo>
                          <a:pt x="28637" y="38209"/>
                          <a:pt x="25865" y="38498"/>
                          <a:pt x="23716" y="36674"/>
                        </a:cubicBezTo>
                        <a:cubicBezTo>
                          <a:pt x="23021" y="39807"/>
                          <a:pt x="21160" y="42202"/>
                          <a:pt x="18828" y="42965"/>
                        </a:cubicBezTo>
                        <a:cubicBezTo>
                          <a:pt x="16080" y="43864"/>
                          <a:pt x="13212" y="42332"/>
                          <a:pt x="11641" y="39125"/>
                        </a:cubicBezTo>
                        <a:cubicBezTo>
                          <a:pt x="7933" y="42169"/>
                          <a:pt x="3117" y="40458"/>
                          <a:pt x="965" y="35331"/>
                        </a:cubicBezTo>
                        <a:cubicBezTo>
                          <a:pt x="-1149" y="35668"/>
                          <a:pt x="3760" y="20316"/>
                          <a:pt x="2412" y="15509"/>
                        </a:cubicBezTo>
                        <a:cubicBezTo>
                          <a:pt x="983" y="10414"/>
                          <a:pt x="8716" y="6351"/>
                          <a:pt x="9769" y="4825"/>
                        </a:cubicBezTo>
                        <a:cubicBezTo>
                          <a:pt x="8275" y="3628"/>
                          <a:pt x="919" y="17393"/>
                          <a:pt x="1127" y="15040"/>
                        </a:cubicBezTo>
                        <a:cubicBezTo>
                          <a:pt x="1371" y="12285"/>
                          <a:pt x="34" y="15204"/>
                          <a:pt x="90" y="15012"/>
                        </a:cubicBezTo>
                        <a:cubicBezTo>
                          <a:pt x="102" y="14966"/>
                          <a:pt x="3570" y="15382"/>
                          <a:pt x="3582" y="15336"/>
                        </a:cubicBezTo>
                        <a:close/>
                      </a:path>
                      <a:path w="8406316" h="5039307">
                        <a:moveTo>
                          <a:pt x="1857296" y="5000362"/>
                        </a:moveTo>
                        <a:cubicBezTo>
                          <a:pt x="1974771" y="4944800"/>
                          <a:pt x="2389109" y="4746362"/>
                          <a:pt x="2438321" y="4543162"/>
                        </a:cubicBezTo>
                        <a:cubicBezTo>
                          <a:pt x="2487533" y="4339962"/>
                          <a:pt x="2152571" y="3849549"/>
                          <a:pt x="2152571" y="3781162"/>
                        </a:cubicBezTo>
                        <a:cubicBezTo>
                          <a:pt x="2152571" y="3712775"/>
                          <a:pt x="1782683" y="4673337"/>
                          <a:pt x="1733471" y="4876537"/>
                        </a:cubicBezTo>
                        <a:cubicBezTo>
                          <a:pt x="1684259" y="5079737"/>
                          <a:pt x="1739821" y="5055924"/>
                          <a:pt x="1857296" y="5000362"/>
                        </a:cubicBezTo>
                        <a:close/>
                      </a:path>
                      <a:path w="8406316" h="5039307">
                        <a:moveTo>
                          <a:pt x="2094337" y="4843445"/>
                        </a:moveTo>
                        <a:cubicBezTo>
                          <a:pt x="2267375" y="4757720"/>
                          <a:pt x="3042075" y="4227495"/>
                          <a:pt x="2884912" y="4081445"/>
                        </a:cubicBezTo>
                        <a:cubicBezTo>
                          <a:pt x="2727750" y="3935395"/>
                          <a:pt x="1151362" y="4103918"/>
                          <a:pt x="1151362" y="3967145"/>
                        </a:cubicBezTo>
                        <a:cubicBezTo>
                          <a:pt x="1151362" y="3830372"/>
                          <a:pt x="1689525" y="4449745"/>
                          <a:pt x="1846687" y="4595795"/>
                        </a:cubicBezTo>
                        <a:cubicBezTo>
                          <a:pt x="2003850" y="4741845"/>
                          <a:pt x="1921299" y="4929170"/>
                          <a:pt x="2094337" y="4843445"/>
                        </a:cubicBezTo>
                        <a:close/>
                      </a:path>
                      <a:path w="8406316" h="5039307">
                        <a:moveTo>
                          <a:pt x="2476278" y="4485694"/>
                        </a:moveTo>
                        <a:cubicBezTo>
                          <a:pt x="2476278" y="4690854"/>
                          <a:pt x="2309963" y="4857169"/>
                          <a:pt x="2104803" y="4857169"/>
                        </a:cubicBezTo>
                        <a:cubicBezTo>
                          <a:pt x="1899643" y="4857169"/>
                          <a:pt x="1733328" y="4690854"/>
                          <a:pt x="1733328" y="4485694"/>
                        </a:cubicBezTo>
                        <a:cubicBezTo>
                          <a:pt x="1733328" y="4280534"/>
                          <a:pt x="1899643" y="4114219"/>
                          <a:pt x="2104803" y="4114219"/>
                        </a:cubicBezTo>
                        <a:cubicBezTo>
                          <a:pt x="2309963" y="4114219"/>
                          <a:pt x="2476278" y="4280534"/>
                          <a:pt x="2476278" y="4485694"/>
                        </a:cubicBezTo>
                        <a:close/>
                      </a:path>
                      <a:path w="37637" h="48837" fill="none" extrusionOk="0">
                        <a:moveTo>
                          <a:pt x="2200" y="27144"/>
                        </a:moveTo>
                        <a:cubicBezTo>
                          <a:pt x="1316" y="27238"/>
                          <a:pt x="4781" y="4621"/>
                          <a:pt x="4016" y="4008"/>
                        </a:cubicBezTo>
                        <a:moveTo>
                          <a:pt x="2089" y="34758"/>
                        </a:moveTo>
                        <a:cubicBezTo>
                          <a:pt x="1734" y="34951"/>
                          <a:pt x="1361" y="35079"/>
                          <a:pt x="981" y="35139"/>
                        </a:cubicBezTo>
                        <a:moveTo>
                          <a:pt x="11639" y="38949"/>
                        </a:moveTo>
                        <a:cubicBezTo>
                          <a:pt x="11372" y="38403"/>
                          <a:pt x="11148" y="37820"/>
                          <a:pt x="10971" y="37209"/>
                        </a:cubicBezTo>
                        <a:moveTo>
                          <a:pt x="23988" y="34610"/>
                        </a:moveTo>
                        <a:cubicBezTo>
                          <a:pt x="23949" y="35257"/>
                          <a:pt x="23859" y="35897"/>
                          <a:pt x="23721" y="36519"/>
                        </a:cubicBezTo>
                        <a:moveTo>
                          <a:pt x="29290" y="22813"/>
                        </a:moveTo>
                        <a:cubicBezTo>
                          <a:pt x="31294" y="24141"/>
                          <a:pt x="32559" y="26917"/>
                          <a:pt x="32541" y="29949"/>
                        </a:cubicBezTo>
                        <a:moveTo>
                          <a:pt x="28259" y="2936"/>
                        </a:moveTo>
                        <a:cubicBezTo>
                          <a:pt x="27934" y="3968"/>
                          <a:pt x="33111" y="29438"/>
                          <a:pt x="32483" y="30166"/>
                        </a:cubicBezTo>
                        <a:moveTo>
                          <a:pt x="24956" y="1777"/>
                        </a:moveTo>
                        <a:cubicBezTo>
                          <a:pt x="25011" y="2194"/>
                          <a:pt x="32756" y="29478"/>
                          <a:pt x="32751" y="29902"/>
                        </a:cubicBezTo>
                        <a:moveTo>
                          <a:pt x="24239" y="3811"/>
                        </a:moveTo>
                        <a:cubicBezTo>
                          <a:pt x="24428" y="3228"/>
                          <a:pt x="24677" y="2685"/>
                          <a:pt x="24981" y="2199"/>
                        </a:cubicBezTo>
                        <a:moveTo>
                          <a:pt x="17302" y="4579"/>
                        </a:moveTo>
                        <a:cubicBezTo>
                          <a:pt x="17379" y="4097"/>
                          <a:pt x="17500" y="3630"/>
                          <a:pt x="17661" y="3189"/>
                        </a:cubicBezTo>
                        <a:moveTo>
                          <a:pt x="4171" y="3113"/>
                        </a:moveTo>
                        <a:cubicBezTo>
                          <a:pt x="4643" y="3489"/>
                          <a:pt x="10069" y="5880"/>
                          <a:pt x="10461" y="6399"/>
                        </a:cubicBezTo>
                        <a:moveTo>
                          <a:pt x="4278" y="4202"/>
                        </a:moveTo>
                        <a:cubicBezTo>
                          <a:pt x="4175" y="3738"/>
                          <a:pt x="48" y="15357"/>
                          <a:pt x="0" y="14876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/>
              <a:t>[1, 2, 3, 4, 5</a:t>
            </a:r>
          </a:p>
          <a:p>
            <a:pPr algn="ctr"/>
            <a:r>
              <a:rPr lang="en-US" sz="3600" i="1" dirty="0"/>
              <a:t>Count the fish from 1 to 5.</a:t>
            </a:r>
          </a:p>
          <a:p>
            <a:pPr algn="ctr"/>
            <a:r>
              <a:rPr lang="en-US" sz="3600" i="1" dirty="0"/>
              <a:t>6, 7, 8, 9, 10</a:t>
            </a:r>
          </a:p>
          <a:p>
            <a:pPr algn="ctr"/>
            <a:r>
              <a:rPr lang="en-US" sz="3600" i="1" dirty="0"/>
              <a:t>Count the fish from 1 to 10!]</a:t>
            </a:r>
            <a:endParaRPr lang="en-US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91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40"/>
    </mc:Choice>
    <mc:Fallback xmlns="">
      <p:transition spd="slow" advTm="31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  <p:extLst>
    <p:ext uri="{E180D4A7-C9FB-4DFB-919C-405C955672EB}">
      <p14:showEvtLst xmlns:p14="http://schemas.microsoft.com/office/powerpoint/2010/main">
        <p14:playEvt time="2637" objId="2"/>
        <p14:pauseEvt time="25699" objId="2"/>
        <p14:stopEvt time="30127" objId="2"/>
        <p14:playEvt time="30130" objId="2"/>
        <p14:stopEvt time="30941" objId="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83DB00-1B10-BEB9-F870-E88DBE255C7E}"/>
              </a:ext>
            </a:extLst>
          </p:cNvPr>
          <p:cNvSpPr/>
          <p:nvPr/>
        </p:nvSpPr>
        <p:spPr>
          <a:xfrm>
            <a:off x="809341" y="128942"/>
            <a:ext cx="10573317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Look at the pictures with great attention</a:t>
            </a:r>
            <a:r>
              <a:rPr lang="en-US" sz="36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3427E35-01E0-A7CE-A5F0-312BC3D1E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97"/>
          <a:stretch>
            <a:fillRect/>
          </a:stretch>
        </p:blipFill>
        <p:spPr>
          <a:xfrm>
            <a:off x="809626" y="822775"/>
            <a:ext cx="10239374" cy="5746581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0FA20A67-1A52-4930-925A-0AE9D872DF7A}"/>
              </a:ext>
            </a:extLst>
          </p:cNvPr>
          <p:cNvSpPr/>
          <p:nvPr/>
        </p:nvSpPr>
        <p:spPr>
          <a:xfrm>
            <a:off x="742950" y="781050"/>
            <a:ext cx="2777197" cy="1958677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Dear Student’s what do we see here ? </a:t>
            </a: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285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92"/>
    </mc:Choice>
    <mc:Fallback xmlns="">
      <p:transition spd="slow" advTm="7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A45525-6CDA-B873-D9DA-9989AF885578}"/>
              </a:ext>
            </a:extLst>
          </p:cNvPr>
          <p:cNvSpPr txBox="1"/>
          <p:nvPr/>
        </p:nvSpPr>
        <p:spPr>
          <a:xfrm>
            <a:off x="666750" y="497654"/>
            <a:ext cx="11287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“Today we are going to learn how to count and read the numbers of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C3D211-B205-E7D7-C0DA-0A7D0634D80E}"/>
              </a:ext>
            </a:extLst>
          </p:cNvPr>
          <p:cNvSpPr txBox="1"/>
          <p:nvPr/>
        </p:nvSpPr>
        <p:spPr>
          <a:xfrm>
            <a:off x="2200274" y="1573720"/>
            <a:ext cx="8892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topic is </a:t>
            </a:r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“Numbers”  1&amp;2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B4E448-20BC-0C47-0930-ECBAAB1E6F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2721195"/>
            <a:ext cx="8143875" cy="33081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170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9"/>
    </mc:Choice>
    <mc:Fallback xmlns="">
      <p:transition spd="slow" advTm="110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FD6D34-5387-326E-DADB-BCB8923DB76D}"/>
              </a:ext>
            </a:extLst>
          </p:cNvPr>
          <p:cNvSpPr/>
          <p:nvPr/>
        </p:nvSpPr>
        <p:spPr>
          <a:xfrm>
            <a:off x="114301" y="152400"/>
            <a:ext cx="11925300" cy="6572250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94C6A6-EC7B-9C32-9610-DDD4A074DE9F}"/>
              </a:ext>
            </a:extLst>
          </p:cNvPr>
          <p:cNvSpPr txBox="1"/>
          <p:nvPr/>
        </p:nvSpPr>
        <p:spPr>
          <a:xfrm>
            <a:off x="752475" y="896035"/>
            <a:ext cx="10791825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3600" b="1" i="0" u="none" strike="noStrike" baseline="0" dirty="0">
              <a:latin typeface="TimesNewRomanPS-BoldMT"/>
            </a:endParaRPr>
          </a:p>
          <a:p>
            <a:pPr algn="l"/>
            <a:r>
              <a:rPr lang="en-US" sz="3600" b="1" i="0" u="sng" strike="noStrike" baseline="0" dirty="0">
                <a:latin typeface="TimesNewRomanPS-BoldMT"/>
              </a:rPr>
              <a:t>Review of the previous session:</a:t>
            </a:r>
          </a:p>
          <a:p>
            <a:pPr algn="l"/>
            <a:r>
              <a:rPr lang="en-US" sz="3600" b="1" i="0" u="sng" strike="noStrike" baseline="0" dirty="0">
                <a:latin typeface="TimesNewRomanPS-BoldMT"/>
              </a:rPr>
              <a:t> </a:t>
            </a:r>
          </a:p>
          <a:p>
            <a:pPr algn="l"/>
            <a:r>
              <a:rPr lang="en-US" sz="3600" b="0" i="0" u="none" strike="noStrike" baseline="0" dirty="0">
                <a:latin typeface="TimesNewRomanPSMT"/>
              </a:rPr>
              <a:t>Ask ss altogether, “What did we learn yesterday?”</a:t>
            </a:r>
          </a:p>
          <a:p>
            <a:pPr algn="l"/>
            <a:r>
              <a:rPr lang="en-US" sz="3600" b="0" i="0" u="none" strike="noStrike" baseline="0" dirty="0">
                <a:latin typeface="TimesNewRomanPSMT"/>
              </a:rPr>
              <a:t> [Showing the letter/writing the letters </a:t>
            </a:r>
          </a:p>
          <a:p>
            <a:pPr algn="l"/>
            <a:r>
              <a:rPr lang="en-US" sz="3600" dirty="0">
                <a:latin typeface="TimesNewRomanPSMT"/>
              </a:rPr>
              <a:t>(</a:t>
            </a:r>
            <a:r>
              <a:rPr lang="en-US" sz="3600" b="0" i="0" u="none" strike="noStrike" baseline="0" dirty="0">
                <a:latin typeface="TimesNewRomanPSMT"/>
              </a:rPr>
              <a:t>c, C, d, D) on board] </a:t>
            </a:r>
          </a:p>
          <a:p>
            <a:pPr algn="l"/>
            <a:r>
              <a:rPr lang="en-US" sz="3600" b="0" i="0" u="none" strike="noStrike" baseline="0" dirty="0">
                <a:latin typeface="TimesNewRomanPSMT"/>
              </a:rPr>
              <a:t>Ask a student randomly, </a:t>
            </a:r>
          </a:p>
          <a:p>
            <a:pPr algn="l"/>
            <a:r>
              <a:rPr lang="en-US" sz="3600" b="0" i="0" u="none" strike="noStrike" baseline="0" dirty="0">
                <a:latin typeface="TimesNewRomanPSMT"/>
              </a:rPr>
              <a:t>“What is the name of it?” Possible answer should be c/C/d/D.</a:t>
            </a:r>
          </a:p>
          <a:p>
            <a:pPr algn="l"/>
            <a:endParaRPr lang="en-US" sz="4800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7150219F-DFC4-3DCE-C6EB-F6B5B013F5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083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333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2AF053F-A8FE-450E-A888-731E41C94F5E}"/>
              </a:ext>
            </a:extLst>
          </p:cNvPr>
          <p:cNvSpPr txBox="1"/>
          <p:nvPr/>
        </p:nvSpPr>
        <p:spPr>
          <a:xfrm>
            <a:off x="6511814" y="2036596"/>
            <a:ext cx="2120077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Numbers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64EAB4-B6A7-4FF7-A144-FF7FC260487A}"/>
              </a:ext>
            </a:extLst>
          </p:cNvPr>
          <p:cNvSpPr/>
          <p:nvPr/>
        </p:nvSpPr>
        <p:spPr>
          <a:xfrm>
            <a:off x="2146852" y="647686"/>
            <a:ext cx="7315200" cy="885888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 the pictures name</a:t>
            </a: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D258A46-B536-4770-8387-BCFE9E21EB99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6E911-1477-1A56-1637-2F1FC3200EDE}"/>
              </a:ext>
            </a:extLst>
          </p:cNvPr>
          <p:cNvSpPr txBox="1"/>
          <p:nvPr/>
        </p:nvSpPr>
        <p:spPr>
          <a:xfrm>
            <a:off x="6521339" y="4224356"/>
            <a:ext cx="2165461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855F30-390E-1CEF-1758-6F8AD295B634}"/>
              </a:ext>
            </a:extLst>
          </p:cNvPr>
          <p:cNvSpPr txBox="1"/>
          <p:nvPr/>
        </p:nvSpPr>
        <p:spPr>
          <a:xfrm>
            <a:off x="6491639" y="3155595"/>
            <a:ext cx="2138011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Counting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0EB55D-B13D-DC74-B3E6-C8D1E5AC38D7}"/>
              </a:ext>
            </a:extLst>
          </p:cNvPr>
          <p:cNvSpPr txBox="1"/>
          <p:nvPr/>
        </p:nvSpPr>
        <p:spPr>
          <a:xfrm>
            <a:off x="6549914" y="5275096"/>
            <a:ext cx="2213086" cy="646331"/>
          </a:xfrm>
          <a:prstGeom prst="rect">
            <a:avLst/>
          </a:prstGeom>
          <a:solidFill>
            <a:srgbClr val="97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Two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2CE3B9-980B-7BA4-16D3-F90E556FC1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t="15547" r="29110" b="24954"/>
          <a:stretch/>
        </p:blipFill>
        <p:spPr>
          <a:xfrm>
            <a:off x="2507032" y="5391149"/>
            <a:ext cx="917928" cy="8966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FE6B739-3A0B-3CA1-8D54-A1C5EB9997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t="15547" r="29110" b="24954"/>
          <a:stretch/>
        </p:blipFill>
        <p:spPr>
          <a:xfrm>
            <a:off x="3400356" y="5372099"/>
            <a:ext cx="904944" cy="8966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929CD6-1759-A41C-F835-8470DF2E3A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76499" y="4248149"/>
            <a:ext cx="1438275" cy="9298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F48071-768B-0CBB-D3FC-21A861C98C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43" y="1720492"/>
            <a:ext cx="1511907" cy="1191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99EA3C-751A-6317-F137-9BD1B811E5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2" b="5416"/>
          <a:stretch>
            <a:fillRect/>
          </a:stretch>
        </p:blipFill>
        <p:spPr>
          <a:xfrm>
            <a:off x="2437630" y="3162300"/>
            <a:ext cx="1486670" cy="10191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127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9"/>
    </mc:Choice>
    <mc:Fallback xmlns="">
      <p:transition spd="slow" advTm="5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7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4ED1CE-CF79-4F5A-AB47-E0E930DE91C3}"/>
              </a:ext>
            </a:extLst>
          </p:cNvPr>
          <p:cNvSpPr/>
          <p:nvPr/>
        </p:nvSpPr>
        <p:spPr>
          <a:xfrm>
            <a:off x="381000" y="390526"/>
            <a:ext cx="11391900" cy="6219824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C9F505-EE54-498A-9CFD-5D76BCB51DFB}"/>
              </a:ext>
            </a:extLst>
          </p:cNvPr>
          <p:cNvSpPr txBox="1"/>
          <p:nvPr/>
        </p:nvSpPr>
        <p:spPr>
          <a:xfrm flipH="1">
            <a:off x="4199110" y="896990"/>
            <a:ext cx="2849879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7B8DF6-0578-48DE-8574-EEF4AF9BA53D}"/>
              </a:ext>
            </a:extLst>
          </p:cNvPr>
          <p:cNvSpPr txBox="1"/>
          <p:nvPr/>
        </p:nvSpPr>
        <p:spPr>
          <a:xfrm flipH="1">
            <a:off x="3966676" y="3798494"/>
            <a:ext cx="6329849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boy doing?</a:t>
            </a:r>
          </a:p>
        </p:txBody>
      </p:sp>
      <p:pic>
        <p:nvPicPr>
          <p:cNvPr id="12" name="Picture 3" descr="C:\Users\DPE\Desktop\download.png">
            <a:extLst>
              <a:ext uri="{FF2B5EF4-FFF2-40B4-BE49-F238E27FC236}">
                <a16:creationId xmlns:a16="http://schemas.microsoft.com/office/drawing/2014/main" id="{1D6F2FD0-7E3D-47DF-8C87-B5488BC5B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216" y="506858"/>
            <a:ext cx="1258160" cy="1215426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31A9A486-CBD5-4C05-B1A4-EBF51F2FC17E}"/>
              </a:ext>
            </a:extLst>
          </p:cNvPr>
          <p:cNvSpPr/>
          <p:nvPr/>
        </p:nvSpPr>
        <p:spPr>
          <a:xfrm>
            <a:off x="132734" y="103239"/>
            <a:ext cx="11887201" cy="6754761"/>
          </a:xfrm>
          <a:prstGeom prst="frame">
            <a:avLst>
              <a:gd name="adj1" fmla="val 2457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28352B-8889-905C-075E-1A6292148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26" y="2066924"/>
            <a:ext cx="1428749" cy="142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941E67-C30F-762F-9F1A-7835A4D003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75" y="3558035"/>
            <a:ext cx="1554975" cy="13878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519FFF-24DA-5597-81F2-5B36D1B8BD67}"/>
              </a:ext>
            </a:extLst>
          </p:cNvPr>
          <p:cNvSpPr txBox="1"/>
          <p:nvPr/>
        </p:nvSpPr>
        <p:spPr>
          <a:xfrm flipH="1">
            <a:off x="3880951" y="2474519"/>
            <a:ext cx="632032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the number.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8D75742-AFA0-9D90-2C31-ECC5CFC7E392}"/>
              </a:ext>
            </a:extLst>
          </p:cNvPr>
          <p:cNvGrpSpPr/>
          <p:nvPr/>
        </p:nvGrpSpPr>
        <p:grpSpPr>
          <a:xfrm>
            <a:off x="2409825" y="5038724"/>
            <a:ext cx="1504950" cy="809625"/>
            <a:chOff x="1123950" y="1276350"/>
            <a:chExt cx="1866900" cy="108585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782C575-2828-34CF-9E9A-9B80ACE7BE53}"/>
                </a:ext>
              </a:extLst>
            </p:cNvPr>
            <p:cNvSpPr/>
            <p:nvPr/>
          </p:nvSpPr>
          <p:spPr>
            <a:xfrm>
              <a:off x="1123950" y="1276350"/>
              <a:ext cx="1866900" cy="10858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22E483C-1928-A57B-2675-B986F4ED2B38}"/>
                </a:ext>
              </a:extLst>
            </p:cNvPr>
            <p:cNvSpPr/>
            <p:nvPr/>
          </p:nvSpPr>
          <p:spPr>
            <a:xfrm>
              <a:off x="1504950" y="1428750"/>
              <a:ext cx="914400" cy="80962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441AA50-2CED-AC09-D411-2DDB2A6DA3F2}"/>
              </a:ext>
            </a:extLst>
          </p:cNvPr>
          <p:cNvSpPr txBox="1"/>
          <p:nvPr/>
        </p:nvSpPr>
        <p:spPr>
          <a:xfrm flipH="1">
            <a:off x="3976201" y="5093894"/>
            <a:ext cx="6329849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many flag is there?</a:t>
            </a:r>
          </a:p>
        </p:txBody>
      </p:sp>
    </p:spTree>
    <p:extLst>
      <p:ext uri="{BB962C8B-B14F-4D97-AF65-F5344CB8AC3E}">
        <p14:creationId xmlns:p14="http://schemas.microsoft.com/office/powerpoint/2010/main" val="353648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7"/>
    </mc:Choice>
    <mc:Fallback xmlns="">
      <p:transition spd="slow" advTm="867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4|0.9|0.8|0.7|0.7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7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7|0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3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360</Words>
  <Application>Microsoft Office PowerPoint</Application>
  <PresentationFormat>Widescreen</PresentationFormat>
  <Paragraphs>75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TimesNewRomanPS-BoldMT</vt:lpstr>
      <vt:lpstr>TimesNewRomanPSMT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WPBX5105GRF052209404</dc:creator>
  <cp:lastModifiedBy>Pedp4 WPBX5105GRF052209404</cp:lastModifiedBy>
  <cp:revision>31</cp:revision>
  <dcterms:created xsi:type="dcterms:W3CDTF">2023-06-28T09:20:21Z</dcterms:created>
  <dcterms:modified xsi:type="dcterms:W3CDTF">2026-08-23T14:24:27Z</dcterms:modified>
</cp:coreProperties>
</file>