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78" r:id="rId2"/>
    <p:sldId id="285" r:id="rId3"/>
    <p:sldId id="341" r:id="rId4"/>
    <p:sldId id="295" r:id="rId5"/>
    <p:sldId id="309" r:id="rId6"/>
    <p:sldId id="342" r:id="rId7"/>
    <p:sldId id="343" r:id="rId8"/>
    <p:sldId id="344" r:id="rId9"/>
    <p:sldId id="345" r:id="rId10"/>
    <p:sldId id="346" r:id="rId11"/>
    <p:sldId id="348" r:id="rId12"/>
    <p:sldId id="349" r:id="rId13"/>
    <p:sldId id="347" r:id="rId14"/>
    <p:sldId id="263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5765" autoAdjust="0"/>
  </p:normalViewPr>
  <p:slideViewPr>
    <p:cSldViewPr snapToGrid="0">
      <p:cViewPr varScale="1">
        <p:scale>
          <a:sx n="63" d="100"/>
          <a:sy n="63" d="100"/>
        </p:scale>
        <p:origin x="-102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8953C-5F11-403C-8B91-DEE97225C7F5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14FA-AB8E-47A7-B44E-3D49B36CBE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666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7" Type="http://schemas.openxmlformats.org/officeDocument/2006/relationships/image" Target="../media/image17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4.png"/><Relationship Id="rId5" Type="http://schemas.openxmlformats.org/officeDocument/2006/relationships/image" Target="../media/image15.svg"/><Relationship Id="rId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xmlns="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xmlns="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xmlns="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xmlns="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xmlns="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xmlns="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xmlns="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xmlns="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hyperlink" Target="https://www.peakpx.com/19235/water-droplet/1440x900-wallpaper" TargetMode="Externa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xmlns="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1">
              <a:alphaModFix amt="40000"/>
              <a:extLst>
                <a:ext uri="{837473B0-CC2E-450A-ABE3-18F120FF3D39}">
                  <a1611:picAttrSrcUrl xmlns:a1611="http://schemas.microsoft.com/office/drawing/2016/11/main" xmlns="" r:id="rId12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665C2DF-2AB9-7F21-5E96-FA605259A4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0200" y="5869381"/>
            <a:ext cx="1294819" cy="6810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D7C9FCA6-7C5B-24E4-2CDA-54DE98A615B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0976" y="6496095"/>
            <a:ext cx="1775334" cy="437321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21B64F1D-3BD3-E04A-A351-E760650E81BE}"/>
              </a:ext>
            </a:extLst>
          </p:cNvPr>
          <p:cNvGrpSpPr/>
          <p:nvPr/>
        </p:nvGrpSpPr>
        <p:grpSpPr>
          <a:xfrm>
            <a:off x="8448390" y="6192772"/>
            <a:ext cx="1842586" cy="595015"/>
            <a:chOff x="8269280" y="6224725"/>
            <a:chExt cx="1842586" cy="5950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AB01C0FA-EAF3-2230-1057-0ACE4D0764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6" name="Picture 4">
              <a:extLst>
                <a:ext uri="{FF2B5EF4-FFF2-40B4-BE49-F238E27FC236}">
                  <a16:creationId xmlns:a16="http://schemas.microsoft.com/office/drawing/2014/main" xmlns="" id="{A4D0339B-1EE3-C51D-EFD5-C51AC58681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xmlns="" id="{67161B21-6597-5C18-660F-12A44343A45D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xmlns="" id="{2ECD49B4-5987-4771-C4D6-E110004DC35B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xmlns="" id="{C0E932AB-17A7-2EAB-DA0F-FCE6805B57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9C6FDF3-16EB-C603-0360-D80CAF33A00A}"/>
              </a:ext>
            </a:extLst>
          </p:cNvPr>
          <p:cNvSpPr txBox="1"/>
          <p:nvPr/>
        </p:nvSpPr>
        <p:spPr>
          <a:xfrm>
            <a:off x="3246120" y="1874520"/>
            <a:ext cx="652272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6600" b="1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আজকের ক্লাসে সবাইকে স্বাগতম </a:t>
            </a:r>
            <a:endParaRPr lang="en-US" sz="66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075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" y="388620"/>
            <a:ext cx="5143500" cy="27203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920" y="388620"/>
            <a:ext cx="5821680" cy="28270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82040" y="3855720"/>
            <a:ext cx="99974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খুশি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আপা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বললেন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,”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বানাতে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কয়েকটা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জিনিস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লাগবে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মোটা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কাগজ,রঙিন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কাগজ,কাঁচি,রঙিন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কলম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আর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আঠা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এগুলেো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এনেছি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514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" y="1874520"/>
            <a:ext cx="6858000" cy="4511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52360" y="2407920"/>
            <a:ext cx="3992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তারপর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তিনি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সবা্ইকে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কয়েকটি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দিলেন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বললেন,অনেকভাবে্ই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বানানো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কাজের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ধাপ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গুলো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খেয়াল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70414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2194560"/>
            <a:ext cx="100126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বড়ো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একটা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নেব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এটা্ই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এ্ই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গোল,লম্বা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যেকোন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আকারের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3444240"/>
            <a:ext cx="10302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পাতলা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রঙিন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ফুল,লতা,পাতা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বানাব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সেগুলো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চারদিকে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আঠা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লাগাব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রঙিন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কলম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আকলেও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হবে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686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46760" y="1036320"/>
            <a:ext cx="10683240" cy="132343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এরপর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খুশি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কাগজ,কাঁচি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ইত‌্যাদি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দিলেন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প্রতিটি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বানানো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40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5741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7ED0146-7223-AF19-A511-D70DACD287B2}"/>
              </a:ext>
            </a:extLst>
          </p:cNvPr>
          <p:cNvSpPr txBox="1"/>
          <p:nvPr/>
        </p:nvSpPr>
        <p:spPr>
          <a:xfrm>
            <a:off x="775855" y="2683625"/>
            <a:ext cx="10640290" cy="916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সবাইকে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একটা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করে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শুভেচ্ছা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তার্ড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তৈরি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40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কর</a:t>
            </a:r>
            <a:r>
              <a:rPr lang="en-US" sz="40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।</a:t>
            </a:r>
            <a:endParaRPr lang="en-US" sz="40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076793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0311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55BFF41-3A1B-C040-E1E2-2D8C574057FF}"/>
              </a:ext>
            </a:extLst>
          </p:cNvPr>
          <p:cNvSpPr txBox="1"/>
          <p:nvPr/>
        </p:nvSpPr>
        <p:spPr>
          <a:xfrm>
            <a:off x="1595661" y="4100980"/>
            <a:ext cx="355235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মো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নাজমুল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হেোসেন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সহকারী শিক্ষক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দক্ষিণ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হরিঢালী</a:t>
            </a:r>
            <a:r>
              <a:rPr lang="bn-BD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সরকারি প্রাথমিক বিদ্যালয়</a:t>
            </a:r>
          </a:p>
          <a:p>
            <a:pPr algn="ctr"/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পাইকগাছা.খুলনা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০১৯৪৮-১৫৬০৮০</a:t>
            </a:r>
            <a:r>
              <a:rPr lang="bn-BD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2000" dirty="0" err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997B375-C226-B311-F99E-B9F5F406BAFD}"/>
              </a:ext>
            </a:extLst>
          </p:cNvPr>
          <p:cNvSpPr txBox="1"/>
          <p:nvPr/>
        </p:nvSpPr>
        <p:spPr>
          <a:xfrm>
            <a:off x="6483759" y="4327566"/>
            <a:ext cx="4961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শ্রেণিঃ </a:t>
            </a:r>
            <a:r>
              <a:rPr lang="bn-BD" sz="2400" dirty="0">
                <a:latin typeface="NikoshBAN" panose="02000000000000000000" pitchFamily="2" charset="0"/>
                <a:cs typeface="NikoshBAN" panose="02000000000000000000" pitchFamily="2" charset="0"/>
              </a:rPr>
              <a:t>৪র্থ </a:t>
            </a:r>
            <a:endParaRPr lang="bn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বিষয়ঃ বাংলা</a:t>
            </a:r>
          </a:p>
          <a:p>
            <a:pPr algn="ctr"/>
            <a:r>
              <a:rPr lang="bn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পাঠ শিরোনামঃ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জানা্ই</a:t>
            </a:r>
            <a:endParaRPr lang="bn-BD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পাঠ্যাংশঃ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আপা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বললেন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–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শুরু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করল</a:t>
            </a:r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2400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2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পাঠ-১৭</a:t>
            </a:r>
            <a:endParaRPr lang="as-IN" sz="2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xmlns="" id="{68792016-2C77-DB91-E7E1-4AEBDD331B8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2" b="13952"/>
          <a:stretch>
            <a:fillRect/>
          </a:stretch>
        </p:blipFill>
        <p:spPr>
          <a:xfrm>
            <a:off x="8121472" y="2161988"/>
            <a:ext cx="1985492" cy="1938992"/>
          </a:xfrm>
        </p:spPr>
      </p:pic>
      <p:pic>
        <p:nvPicPr>
          <p:cNvPr id="7" name="Picture Placeholder 6">
            <a:extLst>
              <a:ext uri="{FF2B5EF4-FFF2-40B4-BE49-F238E27FC236}">
                <a16:creationId xmlns="" xmlns:a16="http://schemas.microsoft.com/office/drawing/2014/main" id="{BAFF71AC-61B2-4D03-6500-00E20E1292A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81" b="16281"/>
          <a:stretch>
            <a:fillRect/>
          </a:stretch>
        </p:blipFill>
        <p:spPr>
          <a:xfrm>
            <a:off x="2275877" y="2150137"/>
            <a:ext cx="1970252" cy="1950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920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EAC5461A-58C4-B421-EEE7-BA28C8231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D86D1923-7714-3F46-5BDB-40B7028AF6BE}"/>
              </a:ext>
            </a:extLst>
          </p:cNvPr>
          <p:cNvSpPr txBox="1"/>
          <p:nvPr/>
        </p:nvSpPr>
        <p:spPr>
          <a:xfrm>
            <a:off x="5169108" y="704141"/>
            <a:ext cx="18537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4400" b="1" u="sng" dirty="0">
                <a:solidFill>
                  <a:schemeClr val="accent1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শিখনফল</a:t>
            </a:r>
            <a:r>
              <a:rPr lang="bn-BD" sz="3600" u="sng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3600" u="sng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01915266-6600-9331-3BAE-4D3A7A30CCEC}"/>
              </a:ext>
            </a:extLst>
          </p:cNvPr>
          <p:cNvSpPr txBox="1"/>
          <p:nvPr/>
        </p:nvSpPr>
        <p:spPr>
          <a:xfrm>
            <a:off x="1079293" y="2040417"/>
            <a:ext cx="1026826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bn-BD" sz="3200" b="1" dirty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 পাঠ শেষে শিক্ষার্থীরা </a:t>
            </a:r>
            <a:r>
              <a:rPr lang="bn-BD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---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২.১.১: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প্রশ্নবোধকবাক‌্যের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  <a:p>
            <a:pPr algn="l"/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য.১.২: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অআদেশসূচক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বাক‌্য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শুনে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সাড়া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accent4">
                    <a:lumMod val="5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b="1" dirty="0" smtClean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l"/>
            <a:endParaRPr lang="bn-BD" sz="3200" b="1" dirty="0">
              <a:solidFill>
                <a:schemeClr val="accent4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60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55F3ABA-9739-CAB7-BA6F-CAC0758AB1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21CAC5-13DF-0AA8-F1FE-31CEA3893A28}"/>
              </a:ext>
            </a:extLst>
          </p:cNvPr>
          <p:cNvSpPr txBox="1"/>
          <p:nvPr/>
        </p:nvSpPr>
        <p:spPr>
          <a:xfrm>
            <a:off x="955964" y="1525295"/>
            <a:ext cx="39208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আজকে আমরা পড়বো </a:t>
            </a:r>
          </a:p>
          <a:p>
            <a:pPr algn="ctr"/>
            <a:r>
              <a:rPr lang="bn-BD" sz="4000" b="1" dirty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বইয়ের </a:t>
            </a:r>
            <a:r>
              <a:rPr lang="bn-BD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-১৭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জানাই</a:t>
            </a:r>
            <a:r>
              <a:rPr lang="en-US" sz="4000" b="1" dirty="0" smtClean="0">
                <a:solidFill>
                  <a:srgbClr val="46843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b="1" dirty="0">
              <a:solidFill>
                <a:srgbClr val="46843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as-IN" sz="4000" b="1" dirty="0">
              <a:solidFill>
                <a:schemeClr val="accent1">
                  <a:lumMod val="5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734291"/>
            <a:ext cx="5555672" cy="4405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0557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xmlns="" id="{F34A6091-485E-1F73-B9D5-B3DAD08C566C}"/>
              </a:ext>
            </a:extLst>
          </p:cNvPr>
          <p:cNvSpPr/>
          <p:nvPr/>
        </p:nvSpPr>
        <p:spPr>
          <a:xfrm>
            <a:off x="2157413" y="485775"/>
            <a:ext cx="3938587" cy="141446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err="1" smtClean="0">
                <a:latin typeface="Nikosh" pitchFamily="2" charset="0"/>
                <a:cs typeface="Nikosh" pitchFamily="2" charset="0"/>
              </a:rPr>
              <a:t>পূর্বজ্ঞান</a:t>
            </a:r>
            <a:endParaRPr lang="en-US" sz="44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9EDD9931-3D61-0C81-4B52-56F3DFACDAF8}"/>
              </a:ext>
            </a:extLst>
          </p:cNvPr>
          <p:cNvSpPr/>
          <p:nvPr/>
        </p:nvSpPr>
        <p:spPr>
          <a:xfrm>
            <a:off x="536864" y="2789527"/>
            <a:ext cx="10044113" cy="307181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4800" dirty="0">
                <a:latin typeface="Nikosh" pitchFamily="2" charset="0"/>
                <a:cs typeface="Nikosh" pitchFamily="2" charset="0"/>
              </a:rPr>
              <a:t>ক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) </a:t>
            </a:r>
            <a:r>
              <a:rPr lang="en-US" sz="4800" dirty="0" err="1">
                <a:latin typeface="Nikosh" pitchFamily="2" charset="0"/>
                <a:cs typeface="Nikosh" pitchFamily="2" charset="0"/>
              </a:rPr>
              <a:t>শুভেচ্ছা</a:t>
            </a:r>
            <a:r>
              <a:rPr lang="en-US" sz="4800" dirty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কার্ড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কী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?</a:t>
            </a:r>
            <a:endParaRPr lang="en-US" sz="4800" dirty="0">
              <a:latin typeface="Nikosh" pitchFamily="2" charset="0"/>
              <a:cs typeface="Nikosh" pitchFamily="2" charset="0"/>
            </a:endParaRPr>
          </a:p>
          <a:p>
            <a:pPr algn="just"/>
            <a:r>
              <a:rPr lang="en-US" sz="4800" dirty="0" smtClean="0">
                <a:latin typeface="Nikosh" pitchFamily="2" charset="0"/>
                <a:cs typeface="Nikosh" pitchFamily="2" charset="0"/>
              </a:rPr>
              <a:t>খ)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জন্মদিন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4800" dirty="0" err="1" smtClean="0">
                <a:latin typeface="Nikosh" pitchFamily="2" charset="0"/>
                <a:cs typeface="Nikosh" pitchFamily="2" charset="0"/>
              </a:rPr>
              <a:t>কার</a:t>
            </a:r>
            <a:r>
              <a:rPr lang="en-US" sz="4800" dirty="0" smtClean="0">
                <a:latin typeface="Nikosh" pitchFamily="2" charset="0"/>
                <a:cs typeface="Nikosh" pitchFamily="2" charset="0"/>
              </a:rPr>
              <a:t> ?</a:t>
            </a:r>
            <a:endParaRPr lang="en-US" sz="4800" dirty="0">
              <a:latin typeface="Nikosh" pitchFamily="2" charset="0"/>
              <a:cs typeface="Nikosh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768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782" y="637309"/>
            <a:ext cx="6858000" cy="599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6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098" y="0"/>
            <a:ext cx="6858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67600" y="701040"/>
            <a:ext cx="34442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বললেন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,’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দিনে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জানিয়ে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এরকম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44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145" y="621030"/>
            <a:ext cx="2466976" cy="25488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90" y="472440"/>
            <a:ext cx="5143500" cy="589788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470" y="563420"/>
            <a:ext cx="3592433" cy="24837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006662" y="3704897"/>
            <a:ext cx="513955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নববর্ষ,ঈদ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কিংবা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কারো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জন্মদিনে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দেওয়া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05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" y="457200"/>
            <a:ext cx="6858000" cy="59740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528560" y="1051560"/>
            <a:ext cx="39776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তিথি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ফিসফিস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ঐশীকে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বলল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, ‘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মিতুর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জন্মদিনে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উপলক্ষ‌্যে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আমরা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শুভেচ্ছা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কার্ড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দিতে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পারি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“ ।</a:t>
            </a:r>
          </a:p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ঐশী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মাথা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ঝাকিয়ে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810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Bangla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3200" dirty="0">
            <a:latin typeface="NikoshBAN" panose="02000000000000000000" pitchFamily="2" charset="0"/>
            <a:cs typeface="NikoshBAN" panose="02000000000000000000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Bangla Theme" id="{35FA9EBE-4744-45E4-BE25-91657615086E}" vid="{4E732455-97D7-4B72-8733-D70887AA41D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Bangla Theme</Template>
  <TotalTime>427</TotalTime>
  <Words>231</Words>
  <Application>Microsoft Office PowerPoint</Application>
  <PresentationFormat>Custom</PresentationFormat>
  <Paragraphs>32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Bangla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Smart View</dc:creator>
  <cp:lastModifiedBy>WALTON</cp:lastModifiedBy>
  <cp:revision>90</cp:revision>
  <dcterms:created xsi:type="dcterms:W3CDTF">2025-12-18T03:25:05Z</dcterms:created>
  <dcterms:modified xsi:type="dcterms:W3CDTF">2026-08-23T15:17:31Z</dcterms:modified>
</cp:coreProperties>
</file>