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68" r:id="rId3"/>
    <p:sldId id="259" r:id="rId4"/>
    <p:sldId id="258" r:id="rId5"/>
    <p:sldId id="260" r:id="rId6"/>
    <p:sldId id="265" r:id="rId7"/>
    <p:sldId id="264" r:id="rId8"/>
    <p:sldId id="261" r:id="rId9"/>
    <p:sldId id="262" r:id="rId10"/>
    <p:sldId id="269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24A9FB61-BCE9-4A94-92CD-E6C1DBB9EE5C}">
          <p14:sldIdLst>
            <p14:sldId id="257"/>
            <p14:sldId id="268"/>
            <p14:sldId id="259"/>
            <p14:sldId id="258"/>
            <p14:sldId id="260"/>
            <p14:sldId id="265"/>
            <p14:sldId id="264"/>
            <p14:sldId id="261"/>
            <p14:sldId id="262"/>
            <p14:sldId id="269"/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1:02.27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1:03.16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1:08.70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1:09.58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7:41:10.58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29718-B032-44B7-8A3F-A4F3A7B8AA4D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5D8273-7156-4C43-BD03-4D94000E1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306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5D8273-7156-4C43-BD03-4D94000E197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838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492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086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0081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890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29235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8504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763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896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418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89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388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759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393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264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955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E490-A517-4D6C-9E00-B57A091704A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202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7E490-A517-4D6C-9E00-B57A091704A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798FD4D-5EF7-4504-A278-0C17EF60E6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86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7" Type="http://schemas.openxmlformats.org/officeDocument/2006/relationships/customXml" Target="../ink/ink4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.xml"/><Relationship Id="rId5" Type="http://schemas.openxmlformats.org/officeDocument/2006/relationships/customXml" Target="../ink/ink2.xml"/><Relationship Id="rId4" Type="http://schemas.openxmlformats.org/officeDocument/2006/relationships/image" Target="../media/image6.png"/><Relationship Id="rId9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WbvHZBmrqk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CCB59B2-7FCD-5BA0-85BC-2DBB2A2DE878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6F6F8A-D0DC-1C63-FCF0-5440A8D0A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571" y="123994"/>
            <a:ext cx="4757058" cy="478520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F0E6758-A62B-4DD0-B6D8-0BCA832DA8B0}"/>
              </a:ext>
            </a:extLst>
          </p:cNvPr>
          <p:cNvSpPr/>
          <p:nvPr/>
        </p:nvSpPr>
        <p:spPr>
          <a:xfrm>
            <a:off x="3954142" y="5155364"/>
            <a:ext cx="5121915" cy="92333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Good morning</a:t>
            </a:r>
          </a:p>
        </p:txBody>
      </p:sp>
    </p:spTree>
    <p:extLst>
      <p:ext uri="{BB962C8B-B14F-4D97-AF65-F5344CB8AC3E}">
        <p14:creationId xmlns:p14="http://schemas.microsoft.com/office/powerpoint/2010/main" val="1126159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AFD2E70-2120-B347-2C08-D5057D2298D1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F96366-1659-6266-66BB-5432B0B671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229" y="489856"/>
            <a:ext cx="3429000" cy="816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A54D7D-5F8C-B9CA-FE79-29DA305644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023" y="2645228"/>
            <a:ext cx="3239263" cy="1800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0349DA1-9C3E-A558-69BC-7D82026CB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444" y="2800575"/>
            <a:ext cx="3331234" cy="1645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475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33AA9D-EA5B-75CE-DDDB-1D02DEE4BEC0}"/>
              </a:ext>
            </a:extLst>
          </p:cNvPr>
          <p:cNvSpPr/>
          <p:nvPr/>
        </p:nvSpPr>
        <p:spPr>
          <a:xfrm>
            <a:off x="2562822" y="420077"/>
            <a:ext cx="7066358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How to write letter O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352E6B1-7C52-9839-3D77-32069E045045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F9D1E1-20E9-7D21-B12E-A0EE75BDC1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544" y="1949580"/>
            <a:ext cx="5152112" cy="359124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220756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49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62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5" name="Freeform 6">
            <a:extLst>
              <a:ext uri="{FF2B5EF4-FFF2-40B4-BE49-F238E27FC236}">
                <a16:creationId xmlns:a16="http://schemas.microsoft.com/office/drawing/2014/main" id="{7BD08880-457D-4C62-A3B5-6A9B0878C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0C9F88-59AC-58FA-9039-E6C34CFE1B16}"/>
              </a:ext>
            </a:extLst>
          </p:cNvPr>
          <p:cNvSpPr/>
          <p:nvPr/>
        </p:nvSpPr>
        <p:spPr>
          <a:xfrm>
            <a:off x="1898690" y="844510"/>
            <a:ext cx="3710018" cy="416974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  <a:ea typeface="+mj-ea"/>
                <a:cs typeface="+mj-cs"/>
              </a:rPr>
              <a:t>Thank you 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lt"/>
                <a:ea typeface="+mj-ea"/>
                <a:cs typeface="+mj-cs"/>
              </a:rPr>
              <a:t>for staying with me.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42E9C70-D066-38EB-33CF-5022B1A512AA}"/>
              </a:ext>
            </a:extLst>
          </p:cNvPr>
          <p:cNvSpPr/>
          <p:nvPr/>
        </p:nvSpPr>
        <p:spPr>
          <a:xfrm>
            <a:off x="1898690" y="5097928"/>
            <a:ext cx="3710018" cy="91556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en-US" sz="1700">
                <a:solidFill>
                  <a:schemeClr val="tx1">
                    <a:lumMod val="65000"/>
                    <a:lumOff val="35000"/>
                  </a:schemeClr>
                </a:solidFill>
              </a:rPr>
              <a:t>Prepared by: Md. Saifuddin-Ass. Teacher , Afzal Nagar GPS. Satkania, Chattogram.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86BCE7-559E-93A4-EE44-C8680F4EC8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1" b="5626"/>
          <a:stretch>
            <a:fillRect/>
          </a:stretch>
        </p:blipFill>
        <p:spPr>
          <a:xfrm>
            <a:off x="6095998" y="-20965"/>
            <a:ext cx="6096002" cy="687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0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2" name="Freeform 11">
            <a:extLst>
              <a:ext uri="{FF2B5EF4-FFF2-40B4-BE49-F238E27FC236}">
                <a16:creationId xmlns:a16="http://schemas.microsoft.com/office/drawing/2014/main" id="{A57352BE-A213-4040-BE8E-D4A925AD9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1A44C337-3893-4B29-A265-B1329150B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1E0B358-1267-4844-8B3D-B7A279B41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36169" y="228600"/>
            <a:ext cx="2851523" cy="6638625"/>
            <a:chOff x="2487613" y="285750"/>
            <a:chExt cx="2428875" cy="5654676"/>
          </a:xfrm>
        </p:grpSpPr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id="{B24AA06A-F1A5-4BB3-9486-9AE7A53B3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id="{BDF97590-C600-44CB-9303-4A3679F51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A9BBE156-3FFA-4DC4-8468-35BD28DDC6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id="{F7960DE5-3810-4B1E-B1E2-3BAFEA91ED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id="{359E957C-CE11-446F-8AA7-B3E98390B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6">
              <a:extLst>
                <a:ext uri="{FF2B5EF4-FFF2-40B4-BE49-F238E27FC236}">
                  <a16:creationId xmlns:a16="http://schemas.microsoft.com/office/drawing/2014/main" id="{A3E9FE34-CA9E-4443-BEBF-D1B9A1C6C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7">
              <a:extLst>
                <a:ext uri="{FF2B5EF4-FFF2-40B4-BE49-F238E27FC236}">
                  <a16:creationId xmlns:a16="http://schemas.microsoft.com/office/drawing/2014/main" id="{4F39D814-8A48-4509-BDEB-826F1065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8">
              <a:extLst>
                <a:ext uri="{FF2B5EF4-FFF2-40B4-BE49-F238E27FC236}">
                  <a16:creationId xmlns:a16="http://schemas.microsoft.com/office/drawing/2014/main" id="{8C6D08C0-8C49-4B87-9CF4-A1F08714FA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9">
              <a:extLst>
                <a:ext uri="{FF2B5EF4-FFF2-40B4-BE49-F238E27FC236}">
                  <a16:creationId xmlns:a16="http://schemas.microsoft.com/office/drawing/2014/main" id="{308C612B-4C0D-4863-B9CD-F86ABAA1B2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20">
              <a:extLst>
                <a:ext uri="{FF2B5EF4-FFF2-40B4-BE49-F238E27FC236}">
                  <a16:creationId xmlns:a16="http://schemas.microsoft.com/office/drawing/2014/main" id="{600B1EC8-1B55-4390-A183-C33B5E227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21">
              <a:extLst>
                <a:ext uri="{FF2B5EF4-FFF2-40B4-BE49-F238E27FC236}">
                  <a16:creationId xmlns:a16="http://schemas.microsoft.com/office/drawing/2014/main" id="{1790A225-91E1-4BE5-A801-5F1E32721C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22">
              <a:extLst>
                <a:ext uri="{FF2B5EF4-FFF2-40B4-BE49-F238E27FC236}">
                  <a16:creationId xmlns:a16="http://schemas.microsoft.com/office/drawing/2014/main" id="{DFFC46A2-6BBF-47FD-BC17-5EE1DF7CB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F44CA9C-80E8-44E1-A79C-D6EBFC73B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77117" y="-786"/>
            <a:ext cx="2356675" cy="6854040"/>
            <a:chOff x="6627813" y="194833"/>
            <a:chExt cx="1952625" cy="5678918"/>
          </a:xfrm>
        </p:grpSpPr>
        <p:sp>
          <p:nvSpPr>
            <p:cNvPr id="61" name="Freeform 27">
              <a:extLst>
                <a:ext uri="{FF2B5EF4-FFF2-40B4-BE49-F238E27FC236}">
                  <a16:creationId xmlns:a16="http://schemas.microsoft.com/office/drawing/2014/main" id="{8CB9417F-98D9-4998-B00B-A5932E4C7D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28">
              <a:extLst>
                <a:ext uri="{FF2B5EF4-FFF2-40B4-BE49-F238E27FC236}">
                  <a16:creationId xmlns:a16="http://schemas.microsoft.com/office/drawing/2014/main" id="{FA79AA3D-583E-4A1E-AF7E-CBD980F59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29">
              <a:extLst>
                <a:ext uri="{FF2B5EF4-FFF2-40B4-BE49-F238E27FC236}">
                  <a16:creationId xmlns:a16="http://schemas.microsoft.com/office/drawing/2014/main" id="{D80C9F17-A6B2-4A12-BC77-F84264A669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30">
              <a:extLst>
                <a:ext uri="{FF2B5EF4-FFF2-40B4-BE49-F238E27FC236}">
                  <a16:creationId xmlns:a16="http://schemas.microsoft.com/office/drawing/2014/main" id="{949C9A53-ED97-44CE-BDD5-ED24892116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31">
              <a:extLst>
                <a:ext uri="{FF2B5EF4-FFF2-40B4-BE49-F238E27FC236}">
                  <a16:creationId xmlns:a16="http://schemas.microsoft.com/office/drawing/2014/main" id="{0F9FDAE7-225B-4072-8907-6EAA06174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32">
              <a:extLst>
                <a:ext uri="{FF2B5EF4-FFF2-40B4-BE49-F238E27FC236}">
                  <a16:creationId xmlns:a16="http://schemas.microsoft.com/office/drawing/2014/main" id="{9D49818B-8EA3-4B41-9783-EFE0C618C3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33">
              <a:extLst>
                <a:ext uri="{FF2B5EF4-FFF2-40B4-BE49-F238E27FC236}">
                  <a16:creationId xmlns:a16="http://schemas.microsoft.com/office/drawing/2014/main" id="{01903E65-D822-4457-B0A5-2F4168224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34">
              <a:extLst>
                <a:ext uri="{FF2B5EF4-FFF2-40B4-BE49-F238E27FC236}">
                  <a16:creationId xmlns:a16="http://schemas.microsoft.com/office/drawing/2014/main" id="{A5CF9DAB-75BF-43D9-B1E7-817D1FAA00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35">
              <a:extLst>
                <a:ext uri="{FF2B5EF4-FFF2-40B4-BE49-F238E27FC236}">
                  <a16:creationId xmlns:a16="http://schemas.microsoft.com/office/drawing/2014/main" id="{BB22916D-4BCF-4A4C-8714-A2564D34C3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36">
              <a:extLst>
                <a:ext uri="{FF2B5EF4-FFF2-40B4-BE49-F238E27FC236}">
                  <a16:creationId xmlns:a16="http://schemas.microsoft.com/office/drawing/2014/main" id="{4CD9F734-569E-44E7-BD53-6214E0F18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37">
              <a:extLst>
                <a:ext uri="{FF2B5EF4-FFF2-40B4-BE49-F238E27FC236}">
                  <a16:creationId xmlns:a16="http://schemas.microsoft.com/office/drawing/2014/main" id="{7A5DAACB-2F42-40C8-BF6A-75B79299F9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38">
              <a:extLst>
                <a:ext uri="{FF2B5EF4-FFF2-40B4-BE49-F238E27FC236}">
                  <a16:creationId xmlns:a16="http://schemas.microsoft.com/office/drawing/2014/main" id="{AD78E0F9-8568-4672-A22F-4ED5B1A96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37C7ECB7-D28E-61CA-A3E9-4FC6849007CA}"/>
              </a:ext>
            </a:extLst>
          </p:cNvPr>
          <p:cNvSpPr/>
          <p:nvPr/>
        </p:nvSpPr>
        <p:spPr>
          <a:xfrm>
            <a:off x="6483096" y="624110"/>
            <a:ext cx="5021516" cy="128089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Teacher Profile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AA5CD610-ED7C-4CED-A9A1-174432C88A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704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6" name="Freeform 11">
            <a:extLst>
              <a:ext uri="{FF2B5EF4-FFF2-40B4-BE49-F238E27FC236}">
                <a16:creationId xmlns:a16="http://schemas.microsoft.com/office/drawing/2014/main" id="{0C4379BF-8C7A-480A-BC36-DA55D92A9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4645704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B8AF34-1FDF-43CF-8631-0B89FF51A6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3" r="13231"/>
          <a:stretch>
            <a:fillRect/>
          </a:stretch>
        </p:blipFill>
        <p:spPr>
          <a:xfrm>
            <a:off x="-1555" y="1731"/>
            <a:ext cx="4671091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D1A46C-315A-F864-7B21-5A19E190729B}"/>
              </a:ext>
            </a:extLst>
          </p:cNvPr>
          <p:cNvSpPr/>
          <p:nvPr/>
        </p:nvSpPr>
        <p:spPr>
          <a:xfrm>
            <a:off x="6438191" y="2133600"/>
            <a:ext cx="5066419" cy="377762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Md. Saifuddin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Ass. Teacher of </a:t>
            </a:r>
            <a:r>
              <a:rPr lang="en-US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Afzalnagar</a:t>
            </a:r>
            <a:r>
              <a:rPr lang="en-US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GPS.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Satkania</a:t>
            </a:r>
            <a:r>
              <a:rPr lang="en-US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CTG.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7A7ED31-099B-37CD-55FC-9ECBA25E9C2D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</p:spTree>
    <p:extLst>
      <p:ext uri="{BB962C8B-B14F-4D97-AF65-F5344CB8AC3E}">
        <p14:creationId xmlns:p14="http://schemas.microsoft.com/office/powerpoint/2010/main" val="384749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roup 111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3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127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0" name="Rectangle 139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2" name="Freeform 6">
            <a:extLst>
              <a:ext uri="{FF2B5EF4-FFF2-40B4-BE49-F238E27FC236}">
                <a16:creationId xmlns:a16="http://schemas.microsoft.com/office/drawing/2014/main" id="{7BD08880-457D-4C62-A3B5-6A9B0878C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144" name="Rectangle 143">
            <a:extLst>
              <a:ext uri="{FF2B5EF4-FFF2-40B4-BE49-F238E27FC236}">
                <a16:creationId xmlns:a16="http://schemas.microsoft.com/office/drawing/2014/main" id="{FA94DED7-0A28-4AD9-8747-E94113225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46" name="Rectangle 145">
            <a:extLst>
              <a:ext uri="{FF2B5EF4-FFF2-40B4-BE49-F238E27FC236}">
                <a16:creationId xmlns:a16="http://schemas.microsoft.com/office/drawing/2014/main" id="{6F175609-91A3-416E-BC3D-7548FDE029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9A3B0D54-9DF0-4FF8-A0AA-B4234DF35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4639734" cy="685800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4D1357-D44C-D08F-33B3-28D091CBDB08}"/>
              </a:ext>
            </a:extLst>
          </p:cNvPr>
          <p:cNvSpPr/>
          <p:nvPr/>
        </p:nvSpPr>
        <p:spPr>
          <a:xfrm>
            <a:off x="540279" y="1795849"/>
            <a:ext cx="3778870" cy="311481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ln w="0"/>
                <a:solidFill>
                  <a:srgbClr val="FEFF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Let's see a picture!</a:t>
            </a:r>
            <a:endParaRPr lang="en-US" sz="4000" dirty="0">
              <a:solidFill>
                <a:srgbClr val="FE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95DEDE-0429-5176-4FE6-8312C886DB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" t="6180" r="1" b="3105"/>
          <a:stretch>
            <a:fillRect/>
          </a:stretch>
        </p:blipFill>
        <p:spPr>
          <a:xfrm>
            <a:off x="4639732" y="10"/>
            <a:ext cx="7552267" cy="6857990"/>
          </a:xfrm>
          <a:prstGeom prst="rect">
            <a:avLst/>
          </a:prstGeom>
        </p:spPr>
      </p:pic>
      <p:sp>
        <p:nvSpPr>
          <p:cNvPr id="150" name="Freeform 5">
            <a:extLst>
              <a:ext uri="{FF2B5EF4-FFF2-40B4-BE49-F238E27FC236}">
                <a16:creationId xmlns:a16="http://schemas.microsoft.com/office/drawing/2014/main" id="{64D236DE-BD07-488F-B236-DDEEFFF72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5033007"/>
            <a:ext cx="5404022" cy="857047"/>
          </a:xfrm>
          <a:custGeom>
            <a:avLst/>
            <a:gdLst>
              <a:gd name="T0" fmla="*/ 1114 w 1117"/>
              <a:gd name="T1" fmla="*/ 77 h 163"/>
              <a:gd name="T2" fmla="*/ 1040 w 1117"/>
              <a:gd name="T3" fmla="*/ 3 h 163"/>
              <a:gd name="T4" fmla="*/ 1039 w 1117"/>
              <a:gd name="T5" fmla="*/ 2 h 163"/>
              <a:gd name="T6" fmla="*/ 1034 w 1117"/>
              <a:gd name="T7" fmla="*/ 0 h 163"/>
              <a:gd name="T8" fmla="*/ 578 w 1117"/>
              <a:gd name="T9" fmla="*/ 0 h 163"/>
              <a:gd name="T10" fmla="*/ 562 w 1117"/>
              <a:gd name="T11" fmla="*/ 0 h 163"/>
              <a:gd name="T12" fmla="*/ 440 w 1117"/>
              <a:gd name="T13" fmla="*/ 0 h 163"/>
              <a:gd name="T14" fmla="*/ 106 w 1117"/>
              <a:gd name="T15" fmla="*/ 0 h 163"/>
              <a:gd name="T16" fmla="*/ 0 w 1117"/>
              <a:gd name="T17" fmla="*/ 0 h 163"/>
              <a:gd name="T18" fmla="*/ 0 w 1117"/>
              <a:gd name="T19" fmla="*/ 163 h 163"/>
              <a:gd name="T20" fmla="*/ 106 w 1117"/>
              <a:gd name="T21" fmla="*/ 163 h 163"/>
              <a:gd name="T22" fmla="*/ 440 w 1117"/>
              <a:gd name="T23" fmla="*/ 163 h 163"/>
              <a:gd name="T24" fmla="*/ 562 w 1117"/>
              <a:gd name="T25" fmla="*/ 163 h 163"/>
              <a:gd name="T26" fmla="*/ 578 w 1117"/>
              <a:gd name="T27" fmla="*/ 163 h 163"/>
              <a:gd name="T28" fmla="*/ 1034 w 1117"/>
              <a:gd name="T29" fmla="*/ 163 h 163"/>
              <a:gd name="T30" fmla="*/ 1039 w 1117"/>
              <a:gd name="T31" fmla="*/ 161 h 163"/>
              <a:gd name="T32" fmla="*/ 1040 w 1117"/>
              <a:gd name="T33" fmla="*/ 160 h 163"/>
              <a:gd name="T34" fmla="*/ 1114 w 1117"/>
              <a:gd name="T35" fmla="*/ 86 h 163"/>
              <a:gd name="T36" fmla="*/ 1114 w 1117"/>
              <a:gd name="T37" fmla="*/ 7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117" h="163">
                <a:moveTo>
                  <a:pt x="1114" y="77"/>
                </a:moveTo>
                <a:cubicBezTo>
                  <a:pt x="1040" y="3"/>
                  <a:pt x="1040" y="3"/>
                  <a:pt x="1040" y="3"/>
                </a:cubicBezTo>
                <a:cubicBezTo>
                  <a:pt x="1040" y="2"/>
                  <a:pt x="1039" y="2"/>
                  <a:pt x="1039" y="2"/>
                </a:cubicBezTo>
                <a:cubicBezTo>
                  <a:pt x="1038" y="1"/>
                  <a:pt x="1036" y="0"/>
                  <a:pt x="1034" y="0"/>
                </a:cubicBezTo>
                <a:cubicBezTo>
                  <a:pt x="578" y="0"/>
                  <a:pt x="578" y="0"/>
                  <a:pt x="578" y="0"/>
                </a:cubicBezTo>
                <a:cubicBezTo>
                  <a:pt x="562" y="0"/>
                  <a:pt x="562" y="0"/>
                  <a:pt x="562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3"/>
                  <a:pt x="0" y="163"/>
                  <a:pt x="0" y="163"/>
                </a:cubicBezTo>
                <a:cubicBezTo>
                  <a:pt x="106" y="163"/>
                  <a:pt x="106" y="163"/>
                  <a:pt x="106" y="163"/>
                </a:cubicBezTo>
                <a:cubicBezTo>
                  <a:pt x="440" y="163"/>
                  <a:pt x="440" y="163"/>
                  <a:pt x="440" y="163"/>
                </a:cubicBezTo>
                <a:cubicBezTo>
                  <a:pt x="562" y="163"/>
                  <a:pt x="562" y="163"/>
                  <a:pt x="562" y="163"/>
                </a:cubicBezTo>
                <a:cubicBezTo>
                  <a:pt x="578" y="163"/>
                  <a:pt x="578" y="163"/>
                  <a:pt x="578" y="163"/>
                </a:cubicBezTo>
                <a:cubicBezTo>
                  <a:pt x="1034" y="163"/>
                  <a:pt x="1034" y="163"/>
                  <a:pt x="1034" y="163"/>
                </a:cubicBezTo>
                <a:cubicBezTo>
                  <a:pt x="1036" y="163"/>
                  <a:pt x="1038" y="162"/>
                  <a:pt x="1039" y="161"/>
                </a:cubicBezTo>
                <a:cubicBezTo>
                  <a:pt x="1039" y="160"/>
                  <a:pt x="1040" y="160"/>
                  <a:pt x="1040" y="160"/>
                </a:cubicBezTo>
                <a:cubicBezTo>
                  <a:pt x="1114" y="86"/>
                  <a:pt x="1114" y="86"/>
                  <a:pt x="1114" y="86"/>
                </a:cubicBezTo>
                <a:cubicBezTo>
                  <a:pt x="1117" y="83"/>
                  <a:pt x="1117" y="79"/>
                  <a:pt x="1114" y="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011C2F8-490E-06CE-078D-F44C2F34ED17}"/>
              </a:ext>
            </a:extLst>
          </p:cNvPr>
          <p:cNvSpPr/>
          <p:nvPr/>
        </p:nvSpPr>
        <p:spPr>
          <a:xfrm>
            <a:off x="540279" y="5189400"/>
            <a:ext cx="3778870" cy="5442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</a:pPr>
            <a:r>
              <a:rPr lang="en-US" sz="1200">
                <a:solidFill>
                  <a:srgbClr val="FEFFFF"/>
                </a:solidFill>
              </a:rPr>
              <a:t>Prepared by: Md. Saifuddin-Ass. Teacher , Afzal Nagar GPS. Satkania, Chattogram.</a:t>
            </a:r>
          </a:p>
        </p:txBody>
      </p:sp>
    </p:spTree>
    <p:extLst>
      <p:ext uri="{BB962C8B-B14F-4D97-AF65-F5344CB8AC3E}">
        <p14:creationId xmlns:p14="http://schemas.microsoft.com/office/powerpoint/2010/main" val="120222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2C5A235-A751-96B7-DC80-3D652D8ACEFA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8B9054-4951-1DC1-7103-1F4B9180F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498" y="130630"/>
            <a:ext cx="9218645" cy="597427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3378703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9AAE3BE-7B15-1E18-83D5-CDAECC8E17B0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C3EC41-7F31-A8D1-317C-97E1E32467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365" y="435429"/>
            <a:ext cx="7433006" cy="5616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1435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B9B5B69-A297-4D2F-8B89-529DA8A27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3E39D215-BF38-4094-82D7-61DED11452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7412700A-91C4-4126-8F17-3B9449DBB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DF985802-25A8-4B99-89F0-2A42EC325F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F54C35AF-DB92-4205-A779-2A385B714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9F845211-1F53-4E0A-891E-B78A206F07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9149C7DD-9998-4805-BFC8-CEF5F5DF31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47C8036D-3ECA-43DA-BAF5-3C65CF4112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29C15912-CDE8-4DF3-9324-273FB4C86D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37C68D51-B7DA-4572-AB7E-708540B3C6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1AF802CB-4E9E-4895-9363-C119914909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615760E5-5F27-4735-B01C-78E05F3FB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DB9C6516-B2DB-432F-BD3A-A1792BD46F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C9C8D0D-644B-4B97-B83C-CC8E64361D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9" name="Freeform 27">
              <a:extLst>
                <a:ext uri="{FF2B5EF4-FFF2-40B4-BE49-F238E27FC236}">
                  <a16:creationId xmlns:a16="http://schemas.microsoft.com/office/drawing/2014/main" id="{F8BE1EA6-80CF-446B-A4FE-3F935A51C0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8">
              <a:extLst>
                <a:ext uri="{FF2B5EF4-FFF2-40B4-BE49-F238E27FC236}">
                  <a16:creationId xmlns:a16="http://schemas.microsoft.com/office/drawing/2014/main" id="{10E39808-F4F7-43DE-AB53-82B7B55EA4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9">
              <a:extLst>
                <a:ext uri="{FF2B5EF4-FFF2-40B4-BE49-F238E27FC236}">
                  <a16:creationId xmlns:a16="http://schemas.microsoft.com/office/drawing/2014/main" id="{6ED5109A-600A-4C23-9BB3-C4C19C2D9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0">
              <a:extLst>
                <a:ext uri="{FF2B5EF4-FFF2-40B4-BE49-F238E27FC236}">
                  <a16:creationId xmlns:a16="http://schemas.microsoft.com/office/drawing/2014/main" id="{D76FF73F-8CA3-42B0-A680-353805CD2A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1">
              <a:extLst>
                <a:ext uri="{FF2B5EF4-FFF2-40B4-BE49-F238E27FC236}">
                  <a16:creationId xmlns:a16="http://schemas.microsoft.com/office/drawing/2014/main" id="{B26A6949-3BEB-422A-854C-D4E26E4CF1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2">
              <a:extLst>
                <a:ext uri="{FF2B5EF4-FFF2-40B4-BE49-F238E27FC236}">
                  <a16:creationId xmlns:a16="http://schemas.microsoft.com/office/drawing/2014/main" id="{FE07AD25-30AF-40CD-B901-DF1EDBD68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3">
              <a:extLst>
                <a:ext uri="{FF2B5EF4-FFF2-40B4-BE49-F238E27FC236}">
                  <a16:creationId xmlns:a16="http://schemas.microsoft.com/office/drawing/2014/main" id="{5AA460AF-7760-4F15-881A-6F0BFDBCDF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4">
              <a:extLst>
                <a:ext uri="{FF2B5EF4-FFF2-40B4-BE49-F238E27FC236}">
                  <a16:creationId xmlns:a16="http://schemas.microsoft.com/office/drawing/2014/main" id="{EE53C70E-5D92-4C42-A34F-9F7D16006B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5">
              <a:extLst>
                <a:ext uri="{FF2B5EF4-FFF2-40B4-BE49-F238E27FC236}">
                  <a16:creationId xmlns:a16="http://schemas.microsoft.com/office/drawing/2014/main" id="{C27614EE-0086-4D34-99BD-52F03708D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6">
              <a:extLst>
                <a:ext uri="{FF2B5EF4-FFF2-40B4-BE49-F238E27FC236}">
                  <a16:creationId xmlns:a16="http://schemas.microsoft.com/office/drawing/2014/main" id="{326919B9-3ED4-4744-A713-326B3BAF62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7">
              <a:extLst>
                <a:ext uri="{FF2B5EF4-FFF2-40B4-BE49-F238E27FC236}">
                  <a16:creationId xmlns:a16="http://schemas.microsoft.com/office/drawing/2014/main" id="{898BDBF5-8AA3-49CD-999A-ABA1F7AE3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38">
              <a:extLst>
                <a:ext uri="{FF2B5EF4-FFF2-40B4-BE49-F238E27FC236}">
                  <a16:creationId xmlns:a16="http://schemas.microsoft.com/office/drawing/2014/main" id="{AF8ED3E0-CBE7-48C4-8F9E-FF98079CDB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A84F153B-2093-4171-BD2D-1631695C9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4" name="Freeform 6">
            <a:extLst>
              <a:ext uri="{FF2B5EF4-FFF2-40B4-BE49-F238E27FC236}">
                <a16:creationId xmlns:a16="http://schemas.microsoft.com/office/drawing/2014/main" id="{DB5BC99D-7BEA-4F13-B82B-A956E2D09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818F2374-3748-4C79-88A1-6C18A6417D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20E5001-0309-4FB1-8691-EF57C3C3C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49" name="Freeform 11">
              <a:extLst>
                <a:ext uri="{FF2B5EF4-FFF2-40B4-BE49-F238E27FC236}">
                  <a16:creationId xmlns:a16="http://schemas.microsoft.com/office/drawing/2014/main" id="{BDF95FB9-C251-4D29-BBE2-714AD29C4F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2">
              <a:extLst>
                <a:ext uri="{FF2B5EF4-FFF2-40B4-BE49-F238E27FC236}">
                  <a16:creationId xmlns:a16="http://schemas.microsoft.com/office/drawing/2014/main" id="{95D1A94D-2841-4A75-9906-6A1C98C998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3">
              <a:extLst>
                <a:ext uri="{FF2B5EF4-FFF2-40B4-BE49-F238E27FC236}">
                  <a16:creationId xmlns:a16="http://schemas.microsoft.com/office/drawing/2014/main" id="{BFA6B578-B0A9-49F5-B6D8-6734E0FC4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4">
              <a:extLst>
                <a:ext uri="{FF2B5EF4-FFF2-40B4-BE49-F238E27FC236}">
                  <a16:creationId xmlns:a16="http://schemas.microsoft.com/office/drawing/2014/main" id="{42DBF6C1-9F9B-4D17-8E11-5D32E6F3A0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5">
              <a:extLst>
                <a:ext uri="{FF2B5EF4-FFF2-40B4-BE49-F238E27FC236}">
                  <a16:creationId xmlns:a16="http://schemas.microsoft.com/office/drawing/2014/main" id="{20E36A36-EA76-4391-BBCA-32A4C6E38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6">
              <a:extLst>
                <a:ext uri="{FF2B5EF4-FFF2-40B4-BE49-F238E27FC236}">
                  <a16:creationId xmlns:a16="http://schemas.microsoft.com/office/drawing/2014/main" id="{62A93E4D-AC37-4E0F-9489-07877083FA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7">
              <a:extLst>
                <a:ext uri="{FF2B5EF4-FFF2-40B4-BE49-F238E27FC236}">
                  <a16:creationId xmlns:a16="http://schemas.microsoft.com/office/drawing/2014/main" id="{F4A959CB-A689-4DAF-BDBC-E1AE998361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8">
              <a:extLst>
                <a:ext uri="{FF2B5EF4-FFF2-40B4-BE49-F238E27FC236}">
                  <a16:creationId xmlns:a16="http://schemas.microsoft.com/office/drawing/2014/main" id="{EF043801-E597-420D-BE4D-A87BE0E82B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9">
              <a:extLst>
                <a:ext uri="{FF2B5EF4-FFF2-40B4-BE49-F238E27FC236}">
                  <a16:creationId xmlns:a16="http://schemas.microsoft.com/office/drawing/2014/main" id="{37BC1C18-9801-45F3-852F-71215489B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20">
              <a:extLst>
                <a:ext uri="{FF2B5EF4-FFF2-40B4-BE49-F238E27FC236}">
                  <a16:creationId xmlns:a16="http://schemas.microsoft.com/office/drawing/2014/main" id="{3C3C206E-1BCA-4964-AA53-93B0A4F236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21">
              <a:extLst>
                <a:ext uri="{FF2B5EF4-FFF2-40B4-BE49-F238E27FC236}">
                  <a16:creationId xmlns:a16="http://schemas.microsoft.com/office/drawing/2014/main" id="{95CF0A33-36A2-4952-8CBB-8D167E5303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22">
              <a:extLst>
                <a:ext uri="{FF2B5EF4-FFF2-40B4-BE49-F238E27FC236}">
                  <a16:creationId xmlns:a16="http://schemas.microsoft.com/office/drawing/2014/main" id="{DE9E531A-DFEE-4557-B69B-FECEA8403E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4EBA3BA-A453-48A2-98AB-DF33F9FF6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63" name="Freeform 27">
              <a:extLst>
                <a:ext uri="{FF2B5EF4-FFF2-40B4-BE49-F238E27FC236}">
                  <a16:creationId xmlns:a16="http://schemas.microsoft.com/office/drawing/2014/main" id="{931D9F45-F120-4EB4-8DF3-85CC5DAA5B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28">
              <a:extLst>
                <a:ext uri="{FF2B5EF4-FFF2-40B4-BE49-F238E27FC236}">
                  <a16:creationId xmlns:a16="http://schemas.microsoft.com/office/drawing/2014/main" id="{74DCE197-0775-4E72-BE5F-024C4CD27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29">
              <a:extLst>
                <a:ext uri="{FF2B5EF4-FFF2-40B4-BE49-F238E27FC236}">
                  <a16:creationId xmlns:a16="http://schemas.microsoft.com/office/drawing/2014/main" id="{F10B1797-D51C-445E-A976-0EED5B0E4D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30">
              <a:extLst>
                <a:ext uri="{FF2B5EF4-FFF2-40B4-BE49-F238E27FC236}">
                  <a16:creationId xmlns:a16="http://schemas.microsoft.com/office/drawing/2014/main" id="{C6BECD9F-EFAC-446D-BDED-4203FB6AE2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31">
              <a:extLst>
                <a:ext uri="{FF2B5EF4-FFF2-40B4-BE49-F238E27FC236}">
                  <a16:creationId xmlns:a16="http://schemas.microsoft.com/office/drawing/2014/main" id="{49697FAD-D6FB-47D9-ACB3-52E12ABA79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32">
              <a:extLst>
                <a:ext uri="{FF2B5EF4-FFF2-40B4-BE49-F238E27FC236}">
                  <a16:creationId xmlns:a16="http://schemas.microsoft.com/office/drawing/2014/main" id="{F832FED6-5104-42C3-8ED2-D4D98947D5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33">
              <a:extLst>
                <a:ext uri="{FF2B5EF4-FFF2-40B4-BE49-F238E27FC236}">
                  <a16:creationId xmlns:a16="http://schemas.microsoft.com/office/drawing/2014/main" id="{A8E7BBC4-CDB9-4075-B3E9-F4D2906557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34">
              <a:extLst>
                <a:ext uri="{FF2B5EF4-FFF2-40B4-BE49-F238E27FC236}">
                  <a16:creationId xmlns:a16="http://schemas.microsoft.com/office/drawing/2014/main" id="{C04CF24C-4C37-4227-8176-45E814CF7F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35">
              <a:extLst>
                <a:ext uri="{FF2B5EF4-FFF2-40B4-BE49-F238E27FC236}">
                  <a16:creationId xmlns:a16="http://schemas.microsoft.com/office/drawing/2014/main" id="{428A7905-4F2E-414E-823A-95D47DA82C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36">
              <a:extLst>
                <a:ext uri="{FF2B5EF4-FFF2-40B4-BE49-F238E27FC236}">
                  <a16:creationId xmlns:a16="http://schemas.microsoft.com/office/drawing/2014/main" id="{BCEA7074-F816-4D2F-8787-0F09A99BF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37">
              <a:extLst>
                <a:ext uri="{FF2B5EF4-FFF2-40B4-BE49-F238E27FC236}">
                  <a16:creationId xmlns:a16="http://schemas.microsoft.com/office/drawing/2014/main" id="{FC896ECA-F8DD-4599-8597-68FE05089C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38">
              <a:extLst>
                <a:ext uri="{FF2B5EF4-FFF2-40B4-BE49-F238E27FC236}">
                  <a16:creationId xmlns:a16="http://schemas.microsoft.com/office/drawing/2014/main" id="{FFF3F729-4DBB-4646-B708-D731E63B64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6" name="Rectangle 75">
            <a:extLst>
              <a:ext uri="{FF2B5EF4-FFF2-40B4-BE49-F238E27FC236}">
                <a16:creationId xmlns:a16="http://schemas.microsoft.com/office/drawing/2014/main" id="{696D3F72-8C35-4823-B4C2-EA22DEB78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8" name="Freeform 33">
            <a:extLst>
              <a:ext uri="{FF2B5EF4-FFF2-40B4-BE49-F238E27FC236}">
                <a16:creationId xmlns:a16="http://schemas.microsoft.com/office/drawing/2014/main" id="{BA7E4741-64AE-4E47-91DE-32CFD0FFE3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588986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8E0867A-0013-600B-3BA0-604E36A3CF2D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B685DF-8B93-8FE9-58ED-BFD02F7250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304" y="138600"/>
            <a:ext cx="3638550" cy="2749550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303987C1-288C-404C-1031-C70D70EBC009}"/>
              </a:ext>
            </a:extLst>
          </p:cNvPr>
          <p:cNvSpPr/>
          <p:nvPr/>
        </p:nvSpPr>
        <p:spPr>
          <a:xfrm>
            <a:off x="5148943" y="1289198"/>
            <a:ext cx="1709057" cy="82263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8F93C7-9BBD-C952-60D1-77D00196A548}"/>
              </a:ext>
            </a:extLst>
          </p:cNvPr>
          <p:cNvSpPr/>
          <p:nvPr/>
        </p:nvSpPr>
        <p:spPr>
          <a:xfrm>
            <a:off x="7409089" y="790099"/>
            <a:ext cx="2377168" cy="144655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</a:t>
            </a:r>
            <a:r>
              <a:rPr lang="en-US" sz="8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</a:t>
            </a: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9091DA23-8E07-C691-34B9-6B4010767FB6}"/>
              </a:ext>
            </a:extLst>
          </p:cNvPr>
          <p:cNvSpPr/>
          <p:nvPr/>
        </p:nvSpPr>
        <p:spPr>
          <a:xfrm>
            <a:off x="8101012" y="2478213"/>
            <a:ext cx="587829" cy="123008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DE035C5-3E69-1680-3D8E-4FBDC8103EEC}"/>
              </a:ext>
            </a:extLst>
          </p:cNvPr>
          <p:cNvSpPr/>
          <p:nvPr/>
        </p:nvSpPr>
        <p:spPr>
          <a:xfrm>
            <a:off x="7602309" y="3895927"/>
            <a:ext cx="1585233" cy="144655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93774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9" name="Freeform 11">
            <a:extLst>
              <a:ext uri="{FF2B5EF4-FFF2-40B4-BE49-F238E27FC236}">
                <a16:creationId xmlns:a16="http://schemas.microsoft.com/office/drawing/2014/main" id="{A57352BE-A213-4040-BE8E-D4A925AD9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B2EC7880-C5D9-40A8-A6B0-3198AD07A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4543A62-A2AB-454A-878E-D3D9190D5F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5" name="Freeform 11">
            <a:extLst>
              <a:ext uri="{FF2B5EF4-FFF2-40B4-BE49-F238E27FC236}">
                <a16:creationId xmlns:a16="http://schemas.microsoft.com/office/drawing/2014/main" id="{50553464-41F1-4160-9D02-7C5EC7013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2E75B1B5-45D3-730B-310C-3F472AC290C0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929329-2BF0-3AE3-473E-E2F5D2513C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744" y="402771"/>
            <a:ext cx="4822370" cy="531272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78662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F7694A7-162D-68BC-0550-7D3F661A7B94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B7013A0-B364-3DB1-28DE-BD59F17F263F}"/>
              </a:ext>
            </a:extLst>
          </p:cNvPr>
          <p:cNvGrpSpPr/>
          <p:nvPr/>
        </p:nvGrpSpPr>
        <p:grpSpPr>
          <a:xfrm>
            <a:off x="3015343" y="3091440"/>
            <a:ext cx="360" cy="360"/>
            <a:chOff x="3015343" y="3091440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5B862121-BC1A-8678-6EBD-DF1941521F42}"/>
                    </a:ext>
                  </a:extLst>
                </p14:cNvPr>
                <p14:cNvContentPartPr/>
                <p14:nvPr/>
              </p14:nvContentPartPr>
              <p14:xfrm>
                <a:off x="3015343" y="3091440"/>
                <a:ext cx="360" cy="36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5B862121-BC1A-8678-6EBD-DF1941521F42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009223" y="3085320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56720F43-C574-7AC0-6C81-F81FBC028058}"/>
                    </a:ext>
                  </a:extLst>
                </p14:cNvPr>
                <p14:cNvContentPartPr/>
                <p14:nvPr/>
              </p14:nvContentPartPr>
              <p14:xfrm>
                <a:off x="3015343" y="3091440"/>
                <a:ext cx="360" cy="3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56720F43-C574-7AC0-6C81-F81FBC028058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009223" y="3085320"/>
                  <a:ext cx="12600" cy="12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13FB145-3BA2-5D49-4532-680BB7979FD7}"/>
                  </a:ext>
                </a:extLst>
              </p14:cNvPr>
              <p14:cNvContentPartPr/>
              <p14:nvPr/>
            </p14:nvContentPartPr>
            <p14:xfrm>
              <a:off x="6575023" y="3156960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13FB145-3BA2-5D49-4532-680BB7979FD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68903" y="3150840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C2952177-58E4-E230-17EA-8FDB77DD30FA}"/>
                  </a:ext>
                </a:extLst>
              </p14:cNvPr>
              <p14:cNvContentPartPr/>
              <p14:nvPr/>
            </p14:nvContentPartPr>
            <p14:xfrm>
              <a:off x="7413103" y="1175160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C2952177-58E4-E230-17EA-8FDB77DD30F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06983" y="1169040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380F370A-E5F2-B2E7-8473-9B1A38C78FD2}"/>
                  </a:ext>
                </a:extLst>
              </p14:cNvPr>
              <p14:cNvContentPartPr/>
              <p14:nvPr/>
            </p14:nvContentPartPr>
            <p14:xfrm>
              <a:off x="4125583" y="2634240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380F370A-E5F2-B2E7-8473-9B1A38C78FD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19463" y="2628120"/>
                <a:ext cx="12600" cy="1260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561D34E7-08B5-A507-F35D-7DF99EA348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943" y="445861"/>
            <a:ext cx="2770414" cy="384275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12" name="Arrow: Right 11">
            <a:extLst>
              <a:ext uri="{FF2B5EF4-FFF2-40B4-BE49-F238E27FC236}">
                <a16:creationId xmlns:a16="http://schemas.microsoft.com/office/drawing/2014/main" id="{07F63B37-9B0F-FCE1-424E-8FE0E304B910}"/>
              </a:ext>
            </a:extLst>
          </p:cNvPr>
          <p:cNvSpPr/>
          <p:nvPr/>
        </p:nvSpPr>
        <p:spPr>
          <a:xfrm>
            <a:off x="4933031" y="2109240"/>
            <a:ext cx="2768614" cy="95290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4CEA2A9-AC30-237B-1C75-DA30EA9C85F1}"/>
              </a:ext>
            </a:extLst>
          </p:cNvPr>
          <p:cNvSpPr/>
          <p:nvPr/>
        </p:nvSpPr>
        <p:spPr>
          <a:xfrm>
            <a:off x="8215133" y="1862418"/>
            <a:ext cx="1923047" cy="14465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Oil</a:t>
            </a: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0969CF2B-6608-93DB-F5CD-35442515C5CD}"/>
              </a:ext>
            </a:extLst>
          </p:cNvPr>
          <p:cNvSpPr/>
          <p:nvPr/>
        </p:nvSpPr>
        <p:spPr>
          <a:xfrm>
            <a:off x="8828314" y="3581256"/>
            <a:ext cx="707572" cy="90351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35C9226-9232-37EC-0B81-260C922A3FE7}"/>
              </a:ext>
            </a:extLst>
          </p:cNvPr>
          <p:cNvSpPr/>
          <p:nvPr/>
        </p:nvSpPr>
        <p:spPr>
          <a:xfrm>
            <a:off x="8215133" y="4665009"/>
            <a:ext cx="1725853" cy="14465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99282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93351AC-472F-7DFB-CBCE-8219062B0298}"/>
              </a:ext>
            </a:extLst>
          </p:cNvPr>
          <p:cNvSpPr/>
          <p:nvPr/>
        </p:nvSpPr>
        <p:spPr>
          <a:xfrm>
            <a:off x="163286" y="6564086"/>
            <a:ext cx="12028714" cy="293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Prepared by: Md. Saifuddin-Ass. Teacher , Afzal Nagar GPS. </a:t>
            </a:r>
            <a:r>
              <a:rPr lang="en-US" dirty="0" err="1"/>
              <a:t>Satkania</a:t>
            </a:r>
            <a:r>
              <a:rPr lang="en-US" dirty="0"/>
              <a:t>, Chattogram.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F1B903-D1A4-7718-1219-DD8A50CD2F00}"/>
              </a:ext>
            </a:extLst>
          </p:cNvPr>
          <p:cNvSpPr txBox="1"/>
          <p:nvPr/>
        </p:nvSpPr>
        <p:spPr>
          <a:xfrm>
            <a:off x="5268686" y="3004457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A21F19-85CF-8686-ED9A-E5065D2E422F}"/>
              </a:ext>
            </a:extLst>
          </p:cNvPr>
          <p:cNvSpPr txBox="1"/>
          <p:nvPr/>
        </p:nvSpPr>
        <p:spPr>
          <a:xfrm>
            <a:off x="3048001" y="3722442"/>
            <a:ext cx="6847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573F3E-D832-B932-4FF7-121F3CE9B19B}"/>
              </a:ext>
            </a:extLst>
          </p:cNvPr>
          <p:cNvSpPr/>
          <p:nvPr/>
        </p:nvSpPr>
        <p:spPr>
          <a:xfrm>
            <a:off x="2290379" y="511467"/>
            <a:ext cx="7942192" cy="17543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Let’s go watching a nice video of 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3E96B7-FBC6-6DDA-00E4-AE6A1E1D8C9F}"/>
              </a:ext>
            </a:extLst>
          </p:cNvPr>
          <p:cNvSpPr/>
          <p:nvPr/>
        </p:nvSpPr>
        <p:spPr>
          <a:xfrm>
            <a:off x="2296886" y="2881106"/>
            <a:ext cx="6936499" cy="34163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2"/>
              </a:rPr>
              <a:t>https://www.youtube.com/watch?v=RWbvHZBmrqk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70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316</TotalTime>
  <Words>265</Words>
  <Application>Microsoft Office PowerPoint</Application>
  <PresentationFormat>Widescreen</PresentationFormat>
  <Paragraphs>28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Arial</vt:lpstr>
      <vt:lpstr>Century Gothic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WPBX4125BLF092403979</dc:creator>
  <cp:lastModifiedBy>Pedp4 WPBX4125BLF092403979</cp:lastModifiedBy>
  <cp:revision>51</cp:revision>
  <dcterms:created xsi:type="dcterms:W3CDTF">2026-07-13T05:33:07Z</dcterms:created>
  <dcterms:modified xsi:type="dcterms:W3CDTF">2026-08-23T13:41:14Z</dcterms:modified>
</cp:coreProperties>
</file>