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  <p:sldId id="261" r:id="rId5"/>
    <p:sldId id="260" r:id="rId6"/>
    <p:sldId id="282" r:id="rId7"/>
    <p:sldId id="283" r:id="rId8"/>
    <p:sldId id="262" r:id="rId9"/>
    <p:sldId id="263" r:id="rId10"/>
    <p:sldId id="285" r:id="rId11"/>
    <p:sldId id="286" r:id="rId12"/>
    <p:sldId id="287" r:id="rId13"/>
    <p:sldId id="288" r:id="rId14"/>
    <p:sldId id="289" r:id="rId15"/>
    <p:sldId id="290" r:id="rId16"/>
    <p:sldId id="279" r:id="rId17"/>
    <p:sldId id="281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965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ame 39"/>
          <p:cNvSpPr/>
          <p:nvPr userDrawn="1"/>
        </p:nvSpPr>
        <p:spPr>
          <a:xfrm>
            <a:off x="152400" y="152400"/>
            <a:ext cx="8839200" cy="6553200"/>
          </a:xfrm>
          <a:prstGeom prst="frame">
            <a:avLst>
              <a:gd name="adj1" fmla="val 2664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black"/>
              </a:solidFill>
            </a:endParaRPr>
          </a:p>
        </p:txBody>
      </p:sp>
      <p:sp>
        <p:nvSpPr>
          <p:cNvPr id="41" name="Frame 40"/>
          <p:cNvSpPr/>
          <p:nvPr userDrawn="1"/>
        </p:nvSpPr>
        <p:spPr>
          <a:xfrm>
            <a:off x="0" y="0"/>
            <a:ext cx="9155752" cy="6858000"/>
          </a:xfrm>
          <a:prstGeom prst="frame">
            <a:avLst>
              <a:gd name="adj1" fmla="val 266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8442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6211" y="575284"/>
            <a:ext cx="8370678" cy="90024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6300"/>
              </a:lnSpc>
            </a:pPr>
            <a:r>
              <a:rPr lang="bn-BD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মাল্টি</a:t>
            </a:r>
            <a:r>
              <a:rPr lang="bn-BD" sz="44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মিডিয়া </a:t>
            </a:r>
            <a:r>
              <a:rPr lang="en-US" sz="4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4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bn-IN" sz="44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clrChange>
              <a:clrFrom>
                <a:srgbClr val="EFF0F2"/>
              </a:clrFrom>
              <a:clrTo>
                <a:srgbClr val="EFF0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000" y="1371600"/>
            <a:ext cx="8370678" cy="519101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</p:pic>
    </p:spTree>
    <p:extLst>
      <p:ext uri="{BB962C8B-B14F-4D97-AF65-F5344CB8AC3E}">
        <p14:creationId xmlns:p14="http://schemas.microsoft.com/office/powerpoint/2010/main" xmlns="" val="1101401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39635"/>
            <a:ext cx="830580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ছবিগুলো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লক্ষ্য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করঃ</a:t>
            </a:r>
            <a:endParaRPr lang="en-US" sz="36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3" name="Picture 2" descr="9bcca7c1ba1b47689da646fb93e3f8a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5562600" cy="2895600"/>
          </a:xfrm>
          <a:prstGeom prst="rect">
            <a:avLst/>
          </a:prstGeom>
        </p:spPr>
      </p:pic>
      <p:pic>
        <p:nvPicPr>
          <p:cNvPr id="4" name="Picture 3" descr="f26bb46ca9af427ea2e9cdb89ad9b29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3962400"/>
            <a:ext cx="5562600" cy="2895600"/>
          </a:xfrm>
          <a:prstGeom prst="rect">
            <a:avLst/>
          </a:prstGeom>
        </p:spPr>
      </p:pic>
      <p:pic>
        <p:nvPicPr>
          <p:cNvPr id="6" name="Picture 5" descr="images (10)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7860" y="1066800"/>
            <a:ext cx="3406140" cy="340614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096000" y="4876800"/>
            <a:ext cx="2590800" cy="1676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সামাজিক আন্দোলন গড়ে তুলতে হবে।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39635"/>
            <a:ext cx="8305800" cy="64633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ছবিগুলো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লক্ষ্য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করঃ</a:t>
            </a:r>
            <a:endParaRPr lang="en-US" sz="36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3" name="Picture 2" descr="chandina-202606262233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059180"/>
            <a:ext cx="8723086" cy="45796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09600" y="5791200"/>
            <a:ext cx="80772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প্রজন্মকে নৈতিক শিক্ষায় শিক্ষিত করতে হবে।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6200"/>
            <a:ext cx="83058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ছবিগুলো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লক্ষ্য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করঃ</a:t>
            </a:r>
            <a:endParaRPr lang="en-US" sz="36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3" name="Picture 2" descr="hq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762000"/>
            <a:ext cx="3657600" cy="2743200"/>
          </a:xfrm>
          <a:prstGeom prst="rect">
            <a:avLst/>
          </a:prstGeom>
        </p:spPr>
      </p:pic>
      <p:pic>
        <p:nvPicPr>
          <p:cNvPr id="4" name="Picture 3" descr="images (11)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3505200"/>
            <a:ext cx="4114800" cy="2590800"/>
          </a:xfrm>
          <a:prstGeom prst="rect">
            <a:avLst/>
          </a:prstGeom>
        </p:spPr>
      </p:pic>
      <p:pic>
        <p:nvPicPr>
          <p:cNvPr id="6" name="Picture 5" descr="1780836470-d792b8b490aef953d009f0fbd3211c8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3505200"/>
            <a:ext cx="3657600" cy="2531746"/>
          </a:xfrm>
          <a:prstGeom prst="rect">
            <a:avLst/>
          </a:prstGeom>
        </p:spPr>
      </p:pic>
      <p:pic>
        <p:nvPicPr>
          <p:cNvPr id="8" name="Picture 7" descr="images (16)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000" y="762000"/>
            <a:ext cx="4114800" cy="27432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57200" y="6096000"/>
            <a:ext cx="80772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কঠোর আইনি পদক্ষেপ গ্রহণ করতে হবে।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12)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838200"/>
            <a:ext cx="3810000" cy="2895600"/>
          </a:xfrm>
          <a:prstGeom prst="rect">
            <a:avLst/>
          </a:prstGeom>
        </p:spPr>
      </p:pic>
      <p:pic>
        <p:nvPicPr>
          <p:cNvPr id="5" name="Picture 4" descr="images (10)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762000"/>
            <a:ext cx="3710940" cy="30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" y="76200"/>
            <a:ext cx="83058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ছবিগুলো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লক্ষ্য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করঃ</a:t>
            </a:r>
            <a:endParaRPr lang="en-US" sz="36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7" name="Picture 6" descr="images (17).jf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886200"/>
            <a:ext cx="3733800" cy="2743200"/>
          </a:xfrm>
          <a:prstGeom prst="rect">
            <a:avLst/>
          </a:prstGeom>
        </p:spPr>
      </p:pic>
      <p:pic>
        <p:nvPicPr>
          <p:cNvPr id="8" name="Picture 7" descr="images (22)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1582" y="4038600"/>
            <a:ext cx="1809638" cy="2286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6400800" y="4114800"/>
            <a:ext cx="2438400" cy="2057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সচেতনতা সৃষ্টি করতে হবে।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ages (5)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838200"/>
            <a:ext cx="4114800" cy="2819400"/>
          </a:xfrm>
          <a:prstGeom prst="rect">
            <a:avLst/>
          </a:prstGeom>
        </p:spPr>
      </p:pic>
      <p:pic>
        <p:nvPicPr>
          <p:cNvPr id="9" name="Picture 8" descr="images (35)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810379"/>
            <a:ext cx="2362200" cy="2949812"/>
          </a:xfrm>
          <a:prstGeom prst="rect">
            <a:avLst/>
          </a:prstGeom>
        </p:spPr>
      </p:pic>
      <p:pic>
        <p:nvPicPr>
          <p:cNvPr id="10" name="Picture 9" descr="imag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4200" y="3886200"/>
            <a:ext cx="2514600" cy="2819400"/>
          </a:xfrm>
          <a:prstGeom prst="rect">
            <a:avLst/>
          </a:prstGeom>
        </p:spPr>
      </p:pic>
      <p:pic>
        <p:nvPicPr>
          <p:cNvPr id="11" name="Picture 10" descr="images (36)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838200"/>
            <a:ext cx="3947160" cy="2941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57200" y="76200"/>
            <a:ext cx="83058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ছবিগুলো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লক্ষ্য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করঃ</a:t>
            </a:r>
            <a:endParaRPr lang="en-US" sz="36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096000" y="4038600"/>
            <a:ext cx="2667000" cy="2514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অপসংস্কৃতি থেকে সমাজকে রক্ষা করতে হবে।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s (30).jf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066800"/>
            <a:ext cx="4267200" cy="4038600"/>
          </a:xfrm>
          <a:prstGeom prst="rect">
            <a:avLst/>
          </a:prstGeom>
        </p:spPr>
      </p:pic>
      <p:pic>
        <p:nvPicPr>
          <p:cNvPr id="4" name="Picture 3" descr="images (31)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4900" y="1066800"/>
            <a:ext cx="3962400" cy="4038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76200"/>
            <a:ext cx="8305800" cy="64633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ছবিগুলো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লক্ষ্য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করঃ</a:t>
            </a:r>
            <a:endParaRPr lang="en-US" sz="36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90600" y="5334000"/>
            <a:ext cx="7543800" cy="1371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সুস্থ বিনোদনের ব্যবস্থা করিতে হবে।</a:t>
            </a:r>
            <a:endParaRPr lang="en-US" sz="32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3000" y="533400"/>
            <a:ext cx="6781800" cy="1752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solidFill>
                  <a:srgbClr val="FF0000"/>
                </a:solidFill>
              </a:rPr>
              <a:t>বাড়ির কাজ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1295400" y="2895600"/>
            <a:ext cx="6858000" cy="3505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solidFill>
                  <a:srgbClr val="C00000"/>
                </a:solidFill>
              </a:rPr>
              <a:t>তোমার বাড়ির কাছাকাছি কোন মাদকাসক্ত ব্যাক্তির  মাদকাসক্ত হওয়ার কারণ অনুসুন্ধান করে মাদকাসক্তের প্রভাব ও প্রতিরোধের উপায় উল্লেখ কর।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63273" y="4423893"/>
            <a:ext cx="4572000" cy="152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3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13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 descr="sovolong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43200" y="2743200"/>
            <a:ext cx="4114800" cy="144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180773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19400" y="0"/>
            <a:ext cx="3048000" cy="2057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 </a:t>
            </a:r>
            <a:r>
              <a:rPr lang="bn-BD" sz="8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শুভেচ্ছা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057400"/>
            <a:ext cx="9143999" cy="5355312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মোহাম্মদ জালাল উদ্দিন</a:t>
            </a:r>
          </a:p>
          <a:p>
            <a:pPr algn="ctr"/>
            <a:r>
              <a:rPr lang="en-US" sz="54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সিনিয়র</a:t>
            </a:r>
            <a:r>
              <a:rPr lang="bn-BD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</a:t>
            </a:r>
          </a:p>
          <a:p>
            <a:pPr algn="ctr"/>
            <a:r>
              <a:rPr lang="bn-BD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রাংগামাটি সরকারি </a:t>
            </a:r>
            <a:r>
              <a:rPr lang="en-US" sz="5400" dirty="0" err="1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বালিকা</a:t>
            </a:r>
            <a:r>
              <a:rPr lang="en-US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 </a:t>
            </a:r>
          </a:p>
          <a:p>
            <a:pPr algn="ctr"/>
            <a:r>
              <a:rPr lang="bn-BD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রাংগামাটি পার্বত্য জেলা</a:t>
            </a:r>
          </a:p>
          <a:p>
            <a:pPr algn="ctr"/>
            <a:r>
              <a:rPr lang="bn-BD" sz="5400" dirty="0" smtClean="0">
                <a:solidFill>
                  <a:srgbClr val="C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 নং -০১৫৫৬৫২৯৩৬৩।</a:t>
            </a:r>
          </a:p>
          <a:p>
            <a:pPr algn="ctr"/>
            <a:endParaRPr lang="bn-BD" sz="3600" dirty="0" smtClean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3600" dirty="0">
              <a:solidFill>
                <a:srgbClr val="C0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7400" y="0"/>
            <a:ext cx="3276600" cy="2057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"/>
            <a:ext cx="28194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064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81000"/>
            <a:ext cx="4539337" cy="990600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6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cap="none" spc="50" dirty="0" err="1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b="1" cap="none" spc="50" dirty="0">
              <a:ln w="9525" cmpd="sng">
                <a:solidFill>
                  <a:schemeClr val="accent1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458200" cy="4495800"/>
          </a:xfrm>
        </p:spPr>
        <p:txBody>
          <a:bodyPr>
            <a:normAutofit/>
          </a:bodyPr>
          <a:lstStyle/>
          <a:p>
            <a:pPr marL="0" indent="0">
              <a:buFont typeface="Wingdings" pitchFamily="2" charset="2"/>
              <a:buChar char="v"/>
            </a:pPr>
            <a:r>
              <a:rPr lang="en-US" sz="4000" dirty="0">
                <a:latin typeface="NikoshBAN" pitchFamily="2" charset="0"/>
                <a:cs typeface="NikoshBAN" pitchFamily="2" charset="0"/>
              </a:rPr>
              <a:t>       </a:t>
            </a:r>
            <a:r>
              <a:rPr lang="en-US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৮ম </a:t>
            </a:r>
            <a:r>
              <a:rPr lang="en-US" sz="40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Font typeface="Wingdings" pitchFamily="2" charset="2"/>
              <a:buChar char="v"/>
            </a:pPr>
            <a:r>
              <a:rPr lang="en-US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ও </a:t>
            </a:r>
            <a:r>
              <a:rPr lang="en-US" sz="40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বিশ্বপরিচয়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Font typeface="Wingdings" pitchFamily="2" charset="2"/>
              <a:buChar char="v"/>
            </a:pPr>
            <a:r>
              <a:rPr lang="en-US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9ম </a:t>
            </a:r>
            <a:r>
              <a:rPr lang="en-US" sz="40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Font typeface="Wingdings" pitchFamily="2" charset="2"/>
              <a:buChar char="v"/>
            </a:pPr>
            <a:r>
              <a:rPr lang="en-US" sz="40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বাংলাদেশের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সমস্যা</a:t>
            </a:r>
            <a:endParaRPr lang="en-US" sz="4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marL="0" indent="0">
              <a:buFont typeface="Wingdings" pitchFamily="2" charset="2"/>
              <a:buChar char="v"/>
            </a:pPr>
            <a:r>
              <a:rPr lang="en-US" sz="4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4400" b="1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</a:t>
            </a:r>
            <a:r>
              <a:rPr lang="en-US" sz="4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– ৫০ </a:t>
            </a:r>
            <a:r>
              <a:rPr lang="en-US" sz="4400" b="1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20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339635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ছবিগুলো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লক্ষ্য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করঃ</a:t>
            </a:r>
            <a:endParaRPr lang="en-US" sz="36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11" name="Picture 10" descr="gettyimages-1634877952-612x6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3733800"/>
            <a:ext cx="4191000" cy="2895600"/>
          </a:xfrm>
          <a:prstGeom prst="rect">
            <a:avLst/>
          </a:prstGeom>
        </p:spPr>
      </p:pic>
      <p:pic>
        <p:nvPicPr>
          <p:cNvPr id="14" name="Picture 13" descr="gettyimages-1172129174-612x6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914400"/>
            <a:ext cx="4191000" cy="2667000"/>
          </a:xfrm>
          <a:prstGeom prst="rect">
            <a:avLst/>
          </a:prstGeom>
        </p:spPr>
      </p:pic>
      <p:pic>
        <p:nvPicPr>
          <p:cNvPr id="15" name="Picture 14" descr="6faf0a5fc0c777bc4e4fb8cf1bfc7d291d2e38170271cf0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3733800"/>
            <a:ext cx="4191000" cy="2819400"/>
          </a:xfrm>
          <a:prstGeom prst="rect">
            <a:avLst/>
          </a:prstGeom>
        </p:spPr>
      </p:pic>
      <p:pic>
        <p:nvPicPr>
          <p:cNvPr id="16" name="Picture 15" descr="44109023_605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990600"/>
            <a:ext cx="434340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5578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162"/>
            <a:ext cx="9144000" cy="118903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ছবিগুলো</a:t>
            </a:r>
            <a:r>
              <a:rPr lang="en-US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লক্ষ্য</a:t>
            </a:r>
            <a:r>
              <a:rPr lang="en-US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করঃ</a:t>
            </a:r>
            <a:endParaRPr lang="en-US" dirty="0"/>
          </a:p>
        </p:txBody>
      </p:sp>
      <p:pic>
        <p:nvPicPr>
          <p:cNvPr id="4" name="Content Placeholder 3" descr="6fc39799-98bb-4e6a-8b2b-011f3c38ab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219200"/>
            <a:ext cx="4572000" cy="3200400"/>
          </a:xfrm>
          <a:prstGeom prst="rect">
            <a:avLst/>
          </a:prstGeom>
        </p:spPr>
      </p:pic>
      <p:pic>
        <p:nvPicPr>
          <p:cNvPr id="5" name="Picture 4" descr="34586010941_9acd9533c8_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6800" y="4572000"/>
            <a:ext cx="4114800" cy="2286000"/>
          </a:xfrm>
          <a:prstGeom prst="rect">
            <a:avLst/>
          </a:prstGeom>
        </p:spPr>
      </p:pic>
      <p:pic>
        <p:nvPicPr>
          <p:cNvPr id="6" name="Picture 5" descr="gettyimages-1281543834-612x61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1219200"/>
            <a:ext cx="4191000" cy="3200400"/>
          </a:xfrm>
          <a:prstGeom prst="rect">
            <a:avLst/>
          </a:prstGeom>
        </p:spPr>
      </p:pic>
      <p:pic>
        <p:nvPicPr>
          <p:cNvPr id="7" name="Picture 6" descr="download (2).jf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495800"/>
            <a:ext cx="4648200" cy="23622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9144000" cy="1189038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" panose="02000000000000000000" pitchFamily="2" charset="0"/>
                <a:ea typeface="+mj-ea"/>
                <a:cs typeface="Nikosh" panose="02000000000000000000" pitchFamily="2" charset="0"/>
              </a:rPr>
              <a:t>নিচের ছবিগুলো লক্ষ্য করঃ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" y="115669"/>
            <a:ext cx="8305800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নিচের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ছবিগুলো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লক্ষ্য</a:t>
            </a:r>
            <a:r>
              <a:rPr lang="en-US" sz="3600" b="1" dirty="0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Nikosh" panose="02000000000000000000" pitchFamily="2" charset="0"/>
                <a:cs typeface="Nikosh" panose="02000000000000000000" pitchFamily="2" charset="0"/>
              </a:rPr>
              <a:t>করঃ</a:t>
            </a:r>
            <a:endParaRPr lang="en-US" sz="3600" b="1" dirty="0">
              <a:solidFill>
                <a:srgbClr val="FF0000"/>
              </a:solidFill>
              <a:latin typeface="Nikosh" panose="02000000000000000000" pitchFamily="2" charset="0"/>
              <a:cs typeface="Nikosh" panose="02000000000000000000" pitchFamily="2" charset="0"/>
            </a:endParaRPr>
          </a:p>
        </p:txBody>
      </p:sp>
      <p:pic>
        <p:nvPicPr>
          <p:cNvPr id="6" name="Picture 5" descr="b94ffb72-0193-4a8e-9a70-ebf1ec7553d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382" y="914400"/>
            <a:ext cx="8595473" cy="579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bn-BD" sz="6600" dirty="0" smtClean="0">
                <a:latin typeface="NikoshBAN" pitchFamily="2" charset="0"/>
                <a:cs typeface="NikoshBAN" pitchFamily="2" charset="0"/>
              </a:rPr>
              <a:t>আজকের পাঠ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endParaRPr lang="bn-BD" sz="4800" dirty="0" smtClean="0">
              <a:latin typeface="NikoshBAN" pitchFamily="2" charset="0"/>
              <a:cs typeface="NikoshBAN" pitchFamily="2" charset="0"/>
            </a:endParaRPr>
          </a:p>
          <a:p>
            <a:endParaRPr lang="bn-BD" sz="4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মাদকাসক্তির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প্রতিরোধমূলক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ব্যবস্থা</a:t>
            </a:r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bn-BD" dirty="0" smtClean="0">
                <a:solidFill>
                  <a:srgbClr val="C00000"/>
                </a:solidFill>
              </a:rPr>
              <a:t>শিখনফল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/>
          <a:lstStyle/>
          <a:p>
            <a:pPr>
              <a:buNone/>
            </a:pPr>
            <a:endParaRPr lang="bn-BD" dirty="0" smtClean="0"/>
          </a:p>
          <a:p>
            <a:r>
              <a:rPr lang="bn-BD" dirty="0" smtClean="0">
                <a:solidFill>
                  <a:srgbClr val="C00000"/>
                </a:solidFill>
              </a:rPr>
              <a:t>মাদকাসক্তি প্রতিরোধ সম্পর্কে বলতে পারবে।</a:t>
            </a:r>
          </a:p>
          <a:p>
            <a:r>
              <a:rPr lang="bn-BD" dirty="0" smtClean="0">
                <a:solidFill>
                  <a:srgbClr val="C00000"/>
                </a:solidFill>
              </a:rPr>
              <a:t> মাদকাসক্তির প্রতিরোধের উপায়সমূহ উল্লেখ করতে পারবে।</a:t>
            </a:r>
          </a:p>
          <a:p>
            <a:r>
              <a:rPr lang="bn-BD" dirty="0" smtClean="0">
                <a:solidFill>
                  <a:srgbClr val="C00000"/>
                </a:solidFill>
              </a:rPr>
              <a:t>মাদকাসক্তির প্রতিরোধমূলক ব্যবস্থাসমূহ বর্ণনা করতে পারবে।</a:t>
            </a:r>
          </a:p>
          <a:p>
            <a:r>
              <a:rPr lang="bn-BD" dirty="0" smtClean="0">
                <a:solidFill>
                  <a:srgbClr val="C00000"/>
                </a:solidFill>
              </a:rPr>
              <a:t>মাদকাসক্তির প্রতিরোধমূলক ব্যবস্থা বিশ্লেষণ করতে পারবে।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183</Words>
  <Application>Microsoft Office PowerPoint</Application>
  <PresentationFormat>On-screen Show (4:3)</PresentationFormat>
  <Paragraphs>43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পাঠ পরিচিতি</vt:lpstr>
      <vt:lpstr>Slide 4</vt:lpstr>
      <vt:lpstr>নিচের ছবিগুলো লক্ষ্য করঃ</vt:lpstr>
      <vt:lpstr>Slide 6</vt:lpstr>
      <vt:lpstr>Slide 7</vt:lpstr>
      <vt:lpstr>আজকের পাঠ</vt:lpstr>
      <vt:lpstr>শিখনফল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pc</cp:lastModifiedBy>
  <cp:revision>57</cp:revision>
  <dcterms:created xsi:type="dcterms:W3CDTF">2006-08-16T00:00:00Z</dcterms:created>
  <dcterms:modified xsi:type="dcterms:W3CDTF">2026-08-23T13:07:09Z</dcterms:modified>
</cp:coreProperties>
</file>