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Default Extension="gif" ContentType="image/gif"/>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73" r:id="rId5"/>
    <p:sldId id="259" r:id="rId6"/>
    <p:sldId id="275" r:id="rId7"/>
    <p:sldId id="262" r:id="rId8"/>
    <p:sldId id="263" r:id="rId9"/>
    <p:sldId id="282" r:id="rId10"/>
    <p:sldId id="264" r:id="rId11"/>
    <p:sldId id="283" r:id="rId12"/>
    <p:sldId id="284" r:id="rId13"/>
    <p:sldId id="267" r:id="rId14"/>
    <p:sldId id="277" r:id="rId15"/>
    <p:sldId id="278" r:id="rId16"/>
    <p:sldId id="285" r:id="rId17"/>
    <p:sldId id="280" r:id="rId18"/>
    <p:sldId id="281" r:id="rId19"/>
    <p:sldId id="27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8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106" d="100"/>
          <a:sy n="106" d="100"/>
        </p:scale>
        <p:origin x="-108" y="-9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EEDEA1-A865-467B-BD4C-C10BD4FDF58C}"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62C1B49D-8AB9-498E-98EA-4C433B98D339}">
      <dgm:prSet phldrT="[Text]"/>
      <dgm:spPr/>
      <dgm:t>
        <a:bodyPr/>
        <a:lstStyle/>
        <a:p>
          <a:r>
            <a:rPr lang="en-US" b="1" dirty="0" smtClean="0">
              <a:solidFill>
                <a:srgbClr val="002060"/>
              </a:solidFill>
              <a:latin typeface="NikoshBAN" panose="02000000000000000000" pitchFamily="2" charset="0"/>
              <a:cs typeface="NikoshBAN" panose="02000000000000000000" pitchFamily="2" charset="0"/>
            </a:rPr>
            <a:t>ৎ </a:t>
          </a:r>
          <a:endParaRPr lang="en-US" dirty="0"/>
        </a:p>
      </dgm:t>
    </dgm:pt>
    <dgm:pt modelId="{3F1D3AAA-34B3-4C02-B561-38DCE4FCA96D}" type="parTrans" cxnId="{341A4CD4-5859-46D3-8789-CC866BE69051}">
      <dgm:prSet/>
      <dgm:spPr/>
      <dgm:t>
        <a:bodyPr/>
        <a:lstStyle/>
        <a:p>
          <a:endParaRPr lang="en-US"/>
        </a:p>
      </dgm:t>
    </dgm:pt>
    <dgm:pt modelId="{976C259F-AF52-4211-8AF3-CAB5B6D8D44C}" type="sibTrans" cxnId="{341A4CD4-5859-46D3-8789-CC866BE69051}">
      <dgm:prSet/>
      <dgm:spPr/>
      <dgm:t>
        <a:bodyPr/>
        <a:lstStyle/>
        <a:p>
          <a:endParaRPr lang="en-US"/>
        </a:p>
      </dgm:t>
    </dgm:pt>
    <dgm:pt modelId="{69793597-F0FD-4227-827D-FE09E4227644}">
      <dgm:prSet phldrT="[Text]" custT="1"/>
      <dgm:spPr/>
      <dgm:t>
        <a:bodyPr/>
        <a:lstStyle/>
        <a:p>
          <a:r>
            <a:rPr lang="en-US" sz="4300" dirty="0" err="1" smtClean="0"/>
            <a:t>বৃহ</a:t>
          </a:r>
          <a:r>
            <a:rPr lang="en-US" sz="2800" dirty="0" err="1" smtClean="0"/>
            <a:t>ৎ</a:t>
          </a:r>
          <a:r>
            <a:rPr lang="en-US" sz="4300" dirty="0" err="1" smtClean="0"/>
            <a:t>,মহ</a:t>
          </a:r>
          <a:r>
            <a:rPr lang="en-US" sz="2800" dirty="0" err="1" smtClean="0"/>
            <a:t>ৎ</a:t>
          </a:r>
          <a:r>
            <a:rPr lang="en-US" sz="4300" dirty="0" err="1" smtClean="0"/>
            <a:t>,হঠা</a:t>
          </a:r>
          <a:r>
            <a:rPr lang="en-US" sz="2800" dirty="0" err="1" smtClean="0"/>
            <a:t>ৎ</a:t>
          </a:r>
          <a:r>
            <a:rPr lang="en-US" sz="4300" dirty="0" err="1" smtClean="0"/>
            <a:t>,জগ</a:t>
          </a:r>
          <a:r>
            <a:rPr lang="en-US" sz="2800" dirty="0" smtClean="0"/>
            <a:t>ৎ</a:t>
          </a:r>
          <a:endParaRPr lang="en-US" sz="4300" dirty="0"/>
        </a:p>
      </dgm:t>
    </dgm:pt>
    <dgm:pt modelId="{F0DFE60D-2DED-4916-9348-7F15E405171E}" type="parTrans" cxnId="{F9E3631D-1FAB-4520-8D16-EA8B2C7EC164}">
      <dgm:prSet/>
      <dgm:spPr/>
      <dgm:t>
        <a:bodyPr/>
        <a:lstStyle/>
        <a:p>
          <a:endParaRPr lang="en-US"/>
        </a:p>
      </dgm:t>
    </dgm:pt>
    <dgm:pt modelId="{15145480-E897-4D3D-AB27-FC50B22941E9}" type="sibTrans" cxnId="{F9E3631D-1FAB-4520-8D16-EA8B2C7EC164}">
      <dgm:prSet/>
      <dgm:spPr/>
      <dgm:t>
        <a:bodyPr/>
        <a:lstStyle/>
        <a:p>
          <a:endParaRPr lang="en-US"/>
        </a:p>
      </dgm:t>
    </dgm:pt>
    <dgm:pt modelId="{F9279AF3-1A8C-4B4B-A997-C876D329B2F4}">
      <dgm:prSet phldrT="[Text]" custT="1"/>
      <dgm:spPr/>
      <dgm:t>
        <a:bodyPr/>
        <a:lstStyle/>
        <a:p>
          <a:r>
            <a:rPr lang="en-US" sz="2800" dirty="0" err="1" smtClean="0"/>
            <a:t>শর</a:t>
          </a:r>
          <a:r>
            <a:rPr lang="en-US" sz="2000" dirty="0" err="1" smtClean="0"/>
            <a:t>ৎকাল,</a:t>
          </a:r>
          <a:r>
            <a:rPr lang="en-US" sz="3200" dirty="0" err="1" smtClean="0"/>
            <a:t>চম</a:t>
          </a:r>
          <a:r>
            <a:rPr lang="en-US" sz="1800" dirty="0" err="1" smtClean="0"/>
            <a:t>ৎকার</a:t>
          </a:r>
          <a:r>
            <a:rPr lang="en-US" sz="1800" dirty="0" smtClean="0"/>
            <a:t>, </a:t>
          </a:r>
          <a:r>
            <a:rPr lang="en-US" sz="2800" dirty="0" err="1" smtClean="0"/>
            <a:t>উ</a:t>
          </a:r>
          <a:r>
            <a:rPr lang="en-US" sz="1800" dirty="0" err="1" smtClean="0"/>
            <a:t>ৎসব</a:t>
          </a:r>
          <a:r>
            <a:rPr lang="en-US" sz="1800" dirty="0" smtClean="0"/>
            <a:t>, </a:t>
          </a:r>
          <a:r>
            <a:rPr lang="en-US" sz="2800" dirty="0" err="1" smtClean="0"/>
            <a:t>উ</a:t>
          </a:r>
          <a:r>
            <a:rPr lang="en-US" sz="1800" dirty="0" err="1" smtClean="0"/>
            <a:t>ৎপাত</a:t>
          </a:r>
          <a:endParaRPr lang="en-US" sz="2800" dirty="0"/>
        </a:p>
      </dgm:t>
    </dgm:pt>
    <dgm:pt modelId="{252986FA-6AE3-4FDE-9638-1A617A42C3E8}" type="parTrans" cxnId="{99833E77-5504-45B6-92AD-C82D3CB15199}">
      <dgm:prSet/>
      <dgm:spPr/>
      <dgm:t>
        <a:bodyPr/>
        <a:lstStyle/>
        <a:p>
          <a:endParaRPr lang="en-US"/>
        </a:p>
      </dgm:t>
    </dgm:pt>
    <dgm:pt modelId="{00C1B4D7-8096-491F-B45A-9AB4CAC71B8B}" type="sibTrans" cxnId="{99833E77-5504-45B6-92AD-C82D3CB15199}">
      <dgm:prSet/>
      <dgm:spPr/>
      <dgm:t>
        <a:bodyPr/>
        <a:lstStyle/>
        <a:p>
          <a:endParaRPr lang="en-US"/>
        </a:p>
      </dgm:t>
    </dgm:pt>
    <dgm:pt modelId="{BF902F9B-1D4F-4468-A9F7-0AAC0544B6EA}">
      <dgm:prSet phldrT="[Text]" custT="1"/>
      <dgm:spPr/>
      <dgm:t>
        <a:bodyPr/>
        <a:lstStyle/>
        <a:p>
          <a:r>
            <a:rPr lang="en-US" sz="2800" dirty="0" err="1" smtClean="0"/>
            <a:t>চি</a:t>
          </a:r>
          <a:r>
            <a:rPr lang="en-US" sz="2000" dirty="0" err="1" smtClean="0"/>
            <a:t>ৎকার</a:t>
          </a:r>
          <a:r>
            <a:rPr lang="en-US" sz="2800" dirty="0" err="1" smtClean="0"/>
            <a:t>,চিকি</a:t>
          </a:r>
          <a:r>
            <a:rPr lang="en-US" sz="2000" dirty="0" err="1" smtClean="0"/>
            <a:t>ৎসা</a:t>
          </a:r>
          <a:r>
            <a:rPr lang="en-US" sz="2800" dirty="0" err="1" smtClean="0"/>
            <a:t>,উ</a:t>
          </a:r>
          <a:r>
            <a:rPr lang="en-US" sz="2000" dirty="0" err="1" smtClean="0"/>
            <a:t>ৎপাদন</a:t>
          </a:r>
          <a:r>
            <a:rPr lang="en-US" sz="2800" dirty="0" err="1" smtClean="0"/>
            <a:t>,উ</a:t>
          </a:r>
          <a:r>
            <a:rPr lang="en-US" sz="2000" dirty="0" err="1" smtClean="0"/>
            <a:t>ৎসাহ</a:t>
          </a:r>
          <a:endParaRPr lang="en-US" sz="2800" dirty="0"/>
        </a:p>
      </dgm:t>
    </dgm:pt>
    <dgm:pt modelId="{01022E52-44A1-457F-852F-B456CBCC7BA0}" type="parTrans" cxnId="{12F35840-C181-4B15-8556-178C9817B4D2}">
      <dgm:prSet/>
      <dgm:spPr/>
      <dgm:t>
        <a:bodyPr/>
        <a:lstStyle/>
        <a:p>
          <a:endParaRPr lang="en-US"/>
        </a:p>
      </dgm:t>
    </dgm:pt>
    <dgm:pt modelId="{D4EFDDB9-E963-4AD4-B439-94915BC9BECB}" type="sibTrans" cxnId="{12F35840-C181-4B15-8556-178C9817B4D2}">
      <dgm:prSet/>
      <dgm:spPr/>
      <dgm:t>
        <a:bodyPr/>
        <a:lstStyle/>
        <a:p>
          <a:endParaRPr lang="en-US"/>
        </a:p>
      </dgm:t>
    </dgm:pt>
    <dgm:pt modelId="{22E05279-772F-4BD3-8CE3-ADC17647FFB2}" type="pres">
      <dgm:prSet presAssocID="{76EEDEA1-A865-467B-BD4C-C10BD4FDF58C}" presName="hierChild1" presStyleCnt="0">
        <dgm:presLayoutVars>
          <dgm:orgChart val="1"/>
          <dgm:chPref val="1"/>
          <dgm:dir/>
          <dgm:animOne val="branch"/>
          <dgm:animLvl val="lvl"/>
          <dgm:resizeHandles/>
        </dgm:presLayoutVars>
      </dgm:prSet>
      <dgm:spPr/>
      <dgm:t>
        <a:bodyPr/>
        <a:lstStyle/>
        <a:p>
          <a:endParaRPr lang="en-US"/>
        </a:p>
      </dgm:t>
    </dgm:pt>
    <dgm:pt modelId="{345B258D-484C-424C-B63E-F1362B1270E0}" type="pres">
      <dgm:prSet presAssocID="{62C1B49D-8AB9-498E-98EA-4C433B98D339}" presName="hierRoot1" presStyleCnt="0">
        <dgm:presLayoutVars>
          <dgm:hierBranch val="init"/>
        </dgm:presLayoutVars>
      </dgm:prSet>
      <dgm:spPr/>
    </dgm:pt>
    <dgm:pt modelId="{E34C2FDC-E39F-42B5-9CEB-6AF9274DE08B}" type="pres">
      <dgm:prSet presAssocID="{62C1B49D-8AB9-498E-98EA-4C433B98D339}" presName="rootComposite1" presStyleCnt="0"/>
      <dgm:spPr/>
    </dgm:pt>
    <dgm:pt modelId="{A7149661-1596-43AF-BE7A-A51FABE12778}" type="pres">
      <dgm:prSet presAssocID="{62C1B49D-8AB9-498E-98EA-4C433B98D339}" presName="rootText1" presStyleLbl="node0" presStyleIdx="0" presStyleCnt="1">
        <dgm:presLayoutVars>
          <dgm:chPref val="3"/>
        </dgm:presLayoutVars>
      </dgm:prSet>
      <dgm:spPr/>
      <dgm:t>
        <a:bodyPr/>
        <a:lstStyle/>
        <a:p>
          <a:endParaRPr lang="en-US"/>
        </a:p>
      </dgm:t>
    </dgm:pt>
    <dgm:pt modelId="{481F6B1F-DBE0-42F8-ABF1-C73DB0EC286C}" type="pres">
      <dgm:prSet presAssocID="{62C1B49D-8AB9-498E-98EA-4C433B98D339}" presName="rootConnector1" presStyleLbl="node1" presStyleIdx="0" presStyleCnt="0"/>
      <dgm:spPr/>
      <dgm:t>
        <a:bodyPr/>
        <a:lstStyle/>
        <a:p>
          <a:endParaRPr lang="en-US"/>
        </a:p>
      </dgm:t>
    </dgm:pt>
    <dgm:pt modelId="{36FD7604-C073-4475-AD31-462D5EA09F2F}" type="pres">
      <dgm:prSet presAssocID="{62C1B49D-8AB9-498E-98EA-4C433B98D339}" presName="hierChild2" presStyleCnt="0"/>
      <dgm:spPr/>
    </dgm:pt>
    <dgm:pt modelId="{B140C520-C302-4EA3-AAF9-229EF0E93F41}" type="pres">
      <dgm:prSet presAssocID="{F0DFE60D-2DED-4916-9348-7F15E405171E}" presName="Name64" presStyleLbl="parChTrans1D2" presStyleIdx="0" presStyleCnt="3"/>
      <dgm:spPr/>
      <dgm:t>
        <a:bodyPr/>
        <a:lstStyle/>
        <a:p>
          <a:endParaRPr lang="en-US"/>
        </a:p>
      </dgm:t>
    </dgm:pt>
    <dgm:pt modelId="{015754BE-DFB1-49B3-8EB4-19CCE484D69C}" type="pres">
      <dgm:prSet presAssocID="{69793597-F0FD-4227-827D-FE09E4227644}" presName="hierRoot2" presStyleCnt="0">
        <dgm:presLayoutVars>
          <dgm:hierBranch val="init"/>
        </dgm:presLayoutVars>
      </dgm:prSet>
      <dgm:spPr/>
    </dgm:pt>
    <dgm:pt modelId="{39FDA64A-9CAB-46F2-A9ED-CAC0DBF2099E}" type="pres">
      <dgm:prSet presAssocID="{69793597-F0FD-4227-827D-FE09E4227644}" presName="rootComposite" presStyleCnt="0"/>
      <dgm:spPr/>
    </dgm:pt>
    <dgm:pt modelId="{3B2869C2-9534-4977-B8BE-CCCADB53A6F5}" type="pres">
      <dgm:prSet presAssocID="{69793597-F0FD-4227-827D-FE09E4227644}" presName="rootText" presStyleLbl="node2" presStyleIdx="0" presStyleCnt="3">
        <dgm:presLayoutVars>
          <dgm:chPref val="3"/>
        </dgm:presLayoutVars>
      </dgm:prSet>
      <dgm:spPr/>
      <dgm:t>
        <a:bodyPr/>
        <a:lstStyle/>
        <a:p>
          <a:endParaRPr lang="en-US"/>
        </a:p>
      </dgm:t>
    </dgm:pt>
    <dgm:pt modelId="{6B9B1A11-80D1-44BD-9D3C-194BE173D4F0}" type="pres">
      <dgm:prSet presAssocID="{69793597-F0FD-4227-827D-FE09E4227644}" presName="rootConnector" presStyleLbl="node2" presStyleIdx="0" presStyleCnt="3"/>
      <dgm:spPr/>
      <dgm:t>
        <a:bodyPr/>
        <a:lstStyle/>
        <a:p>
          <a:endParaRPr lang="en-US"/>
        </a:p>
      </dgm:t>
    </dgm:pt>
    <dgm:pt modelId="{139CADDA-7035-47A7-A651-1F9468DFA178}" type="pres">
      <dgm:prSet presAssocID="{69793597-F0FD-4227-827D-FE09E4227644}" presName="hierChild4" presStyleCnt="0"/>
      <dgm:spPr/>
    </dgm:pt>
    <dgm:pt modelId="{13C805AB-DF12-462D-9ECB-BF3E60D7145F}" type="pres">
      <dgm:prSet presAssocID="{69793597-F0FD-4227-827D-FE09E4227644}" presName="hierChild5" presStyleCnt="0"/>
      <dgm:spPr/>
    </dgm:pt>
    <dgm:pt modelId="{394FEEA2-DBDA-41F0-99FC-A2700129AB50}" type="pres">
      <dgm:prSet presAssocID="{252986FA-6AE3-4FDE-9638-1A617A42C3E8}" presName="Name64" presStyleLbl="parChTrans1D2" presStyleIdx="1" presStyleCnt="3"/>
      <dgm:spPr/>
      <dgm:t>
        <a:bodyPr/>
        <a:lstStyle/>
        <a:p>
          <a:endParaRPr lang="en-US"/>
        </a:p>
      </dgm:t>
    </dgm:pt>
    <dgm:pt modelId="{3CC5A9A4-4FB2-441B-8B4B-D5CC4ECD06E3}" type="pres">
      <dgm:prSet presAssocID="{F9279AF3-1A8C-4B4B-A997-C876D329B2F4}" presName="hierRoot2" presStyleCnt="0">
        <dgm:presLayoutVars>
          <dgm:hierBranch val="init"/>
        </dgm:presLayoutVars>
      </dgm:prSet>
      <dgm:spPr/>
    </dgm:pt>
    <dgm:pt modelId="{5FA5DC80-F8A6-4CFB-BC56-923B269D1F1A}" type="pres">
      <dgm:prSet presAssocID="{F9279AF3-1A8C-4B4B-A997-C876D329B2F4}" presName="rootComposite" presStyleCnt="0"/>
      <dgm:spPr/>
    </dgm:pt>
    <dgm:pt modelId="{1FA7582A-D801-47FB-930A-35FC891BED67}" type="pres">
      <dgm:prSet presAssocID="{F9279AF3-1A8C-4B4B-A997-C876D329B2F4}" presName="rootText" presStyleLbl="node2" presStyleIdx="1" presStyleCnt="3">
        <dgm:presLayoutVars>
          <dgm:chPref val="3"/>
        </dgm:presLayoutVars>
      </dgm:prSet>
      <dgm:spPr/>
      <dgm:t>
        <a:bodyPr/>
        <a:lstStyle/>
        <a:p>
          <a:endParaRPr lang="en-US"/>
        </a:p>
      </dgm:t>
    </dgm:pt>
    <dgm:pt modelId="{1DCCA035-8526-4648-945B-A5C433E95842}" type="pres">
      <dgm:prSet presAssocID="{F9279AF3-1A8C-4B4B-A997-C876D329B2F4}" presName="rootConnector" presStyleLbl="node2" presStyleIdx="1" presStyleCnt="3"/>
      <dgm:spPr/>
      <dgm:t>
        <a:bodyPr/>
        <a:lstStyle/>
        <a:p>
          <a:endParaRPr lang="en-US"/>
        </a:p>
      </dgm:t>
    </dgm:pt>
    <dgm:pt modelId="{3AE6EE0D-BB7E-4539-AAD3-BEA76EB082C0}" type="pres">
      <dgm:prSet presAssocID="{F9279AF3-1A8C-4B4B-A997-C876D329B2F4}" presName="hierChild4" presStyleCnt="0"/>
      <dgm:spPr/>
    </dgm:pt>
    <dgm:pt modelId="{2F75F3BA-C72D-435C-8474-128B07F80A2C}" type="pres">
      <dgm:prSet presAssocID="{F9279AF3-1A8C-4B4B-A997-C876D329B2F4}" presName="hierChild5" presStyleCnt="0"/>
      <dgm:spPr/>
    </dgm:pt>
    <dgm:pt modelId="{A3F05BB2-5617-458B-ACD0-54B21DACADBE}" type="pres">
      <dgm:prSet presAssocID="{01022E52-44A1-457F-852F-B456CBCC7BA0}" presName="Name64" presStyleLbl="parChTrans1D2" presStyleIdx="2" presStyleCnt="3"/>
      <dgm:spPr/>
      <dgm:t>
        <a:bodyPr/>
        <a:lstStyle/>
        <a:p>
          <a:endParaRPr lang="en-US"/>
        </a:p>
      </dgm:t>
    </dgm:pt>
    <dgm:pt modelId="{7EC738E5-62BE-41B7-AB02-272879F4B1D6}" type="pres">
      <dgm:prSet presAssocID="{BF902F9B-1D4F-4468-A9F7-0AAC0544B6EA}" presName="hierRoot2" presStyleCnt="0">
        <dgm:presLayoutVars>
          <dgm:hierBranch val="init"/>
        </dgm:presLayoutVars>
      </dgm:prSet>
      <dgm:spPr/>
    </dgm:pt>
    <dgm:pt modelId="{8D0F3FCD-9BED-4588-A563-DCAB7265D1BF}" type="pres">
      <dgm:prSet presAssocID="{BF902F9B-1D4F-4468-A9F7-0AAC0544B6EA}" presName="rootComposite" presStyleCnt="0"/>
      <dgm:spPr/>
    </dgm:pt>
    <dgm:pt modelId="{E409AEA0-1303-4305-A80C-D78B52F97779}" type="pres">
      <dgm:prSet presAssocID="{BF902F9B-1D4F-4468-A9F7-0AAC0544B6EA}" presName="rootText" presStyleLbl="node2" presStyleIdx="2" presStyleCnt="3">
        <dgm:presLayoutVars>
          <dgm:chPref val="3"/>
        </dgm:presLayoutVars>
      </dgm:prSet>
      <dgm:spPr/>
      <dgm:t>
        <a:bodyPr/>
        <a:lstStyle/>
        <a:p>
          <a:endParaRPr lang="en-US"/>
        </a:p>
      </dgm:t>
    </dgm:pt>
    <dgm:pt modelId="{5D61C810-3E10-442E-B841-F690A884F5AE}" type="pres">
      <dgm:prSet presAssocID="{BF902F9B-1D4F-4468-A9F7-0AAC0544B6EA}" presName="rootConnector" presStyleLbl="node2" presStyleIdx="2" presStyleCnt="3"/>
      <dgm:spPr/>
      <dgm:t>
        <a:bodyPr/>
        <a:lstStyle/>
        <a:p>
          <a:endParaRPr lang="en-US"/>
        </a:p>
      </dgm:t>
    </dgm:pt>
    <dgm:pt modelId="{62B6DC8E-14E7-4B11-A55E-F30841B51A87}" type="pres">
      <dgm:prSet presAssocID="{BF902F9B-1D4F-4468-A9F7-0AAC0544B6EA}" presName="hierChild4" presStyleCnt="0"/>
      <dgm:spPr/>
    </dgm:pt>
    <dgm:pt modelId="{79B1B233-69AF-4E53-B54B-3E5BAF2F7F63}" type="pres">
      <dgm:prSet presAssocID="{BF902F9B-1D4F-4468-A9F7-0AAC0544B6EA}" presName="hierChild5" presStyleCnt="0"/>
      <dgm:spPr/>
    </dgm:pt>
    <dgm:pt modelId="{04285917-4169-4A93-9189-03464E3FBEA3}" type="pres">
      <dgm:prSet presAssocID="{62C1B49D-8AB9-498E-98EA-4C433B98D339}" presName="hierChild3" presStyleCnt="0"/>
      <dgm:spPr/>
    </dgm:pt>
  </dgm:ptLst>
  <dgm:cxnLst>
    <dgm:cxn modelId="{A198FBD8-3254-43B0-A263-080C860A7069}" type="presOf" srcId="{F0DFE60D-2DED-4916-9348-7F15E405171E}" destId="{B140C520-C302-4EA3-AAF9-229EF0E93F41}" srcOrd="0" destOrd="0" presId="urn:microsoft.com/office/officeart/2009/3/layout/HorizontalOrganizationChart"/>
    <dgm:cxn modelId="{966FC0F6-F690-4AFA-B682-61F5B7A2F41A}" type="presOf" srcId="{252986FA-6AE3-4FDE-9638-1A617A42C3E8}" destId="{394FEEA2-DBDA-41F0-99FC-A2700129AB50}" srcOrd="0" destOrd="0" presId="urn:microsoft.com/office/officeart/2009/3/layout/HorizontalOrganizationChart"/>
    <dgm:cxn modelId="{96BB9D59-5A87-46E8-BFC0-F7B42595AF27}" type="presOf" srcId="{62C1B49D-8AB9-498E-98EA-4C433B98D339}" destId="{A7149661-1596-43AF-BE7A-A51FABE12778}" srcOrd="0" destOrd="0" presId="urn:microsoft.com/office/officeart/2009/3/layout/HorizontalOrganizationChart"/>
    <dgm:cxn modelId="{88888BB9-403E-48EA-BA53-A6155072C4D9}" type="presOf" srcId="{F9279AF3-1A8C-4B4B-A997-C876D329B2F4}" destId="{1DCCA035-8526-4648-945B-A5C433E95842}" srcOrd="1" destOrd="0" presId="urn:microsoft.com/office/officeart/2009/3/layout/HorizontalOrganizationChart"/>
    <dgm:cxn modelId="{99833E77-5504-45B6-92AD-C82D3CB15199}" srcId="{62C1B49D-8AB9-498E-98EA-4C433B98D339}" destId="{F9279AF3-1A8C-4B4B-A997-C876D329B2F4}" srcOrd="1" destOrd="0" parTransId="{252986FA-6AE3-4FDE-9638-1A617A42C3E8}" sibTransId="{00C1B4D7-8096-491F-B45A-9AB4CAC71B8B}"/>
    <dgm:cxn modelId="{C496909C-771C-4B20-A633-35647C0833A0}" type="presOf" srcId="{BF902F9B-1D4F-4468-A9F7-0AAC0544B6EA}" destId="{5D61C810-3E10-442E-B841-F690A884F5AE}" srcOrd="1" destOrd="0" presId="urn:microsoft.com/office/officeart/2009/3/layout/HorizontalOrganizationChart"/>
    <dgm:cxn modelId="{341A4CD4-5859-46D3-8789-CC866BE69051}" srcId="{76EEDEA1-A865-467B-BD4C-C10BD4FDF58C}" destId="{62C1B49D-8AB9-498E-98EA-4C433B98D339}" srcOrd="0" destOrd="0" parTransId="{3F1D3AAA-34B3-4C02-B561-38DCE4FCA96D}" sibTransId="{976C259F-AF52-4211-8AF3-CAB5B6D8D44C}"/>
    <dgm:cxn modelId="{6F7C98E7-9FA1-47CC-B543-84D7D878DD93}" type="presOf" srcId="{01022E52-44A1-457F-852F-B456CBCC7BA0}" destId="{A3F05BB2-5617-458B-ACD0-54B21DACADBE}" srcOrd="0" destOrd="0" presId="urn:microsoft.com/office/officeart/2009/3/layout/HorizontalOrganizationChart"/>
    <dgm:cxn modelId="{616BECFC-2136-4E2A-B6F9-5C015355B391}" type="presOf" srcId="{BF902F9B-1D4F-4468-A9F7-0AAC0544B6EA}" destId="{E409AEA0-1303-4305-A80C-D78B52F97779}" srcOrd="0" destOrd="0" presId="urn:microsoft.com/office/officeart/2009/3/layout/HorizontalOrganizationChart"/>
    <dgm:cxn modelId="{9AEA5E21-E947-42A2-8CC4-F3220F3E6C34}" type="presOf" srcId="{62C1B49D-8AB9-498E-98EA-4C433B98D339}" destId="{481F6B1F-DBE0-42F8-ABF1-C73DB0EC286C}" srcOrd="1" destOrd="0" presId="urn:microsoft.com/office/officeart/2009/3/layout/HorizontalOrganizationChart"/>
    <dgm:cxn modelId="{A656200A-4970-48E4-92BA-8CF53E095C2D}" type="presOf" srcId="{69793597-F0FD-4227-827D-FE09E4227644}" destId="{3B2869C2-9534-4977-B8BE-CCCADB53A6F5}" srcOrd="0" destOrd="0" presId="urn:microsoft.com/office/officeart/2009/3/layout/HorizontalOrganizationChart"/>
    <dgm:cxn modelId="{72B65848-A7D4-412D-BE2C-934F71774F28}" type="presOf" srcId="{F9279AF3-1A8C-4B4B-A997-C876D329B2F4}" destId="{1FA7582A-D801-47FB-930A-35FC891BED67}" srcOrd="0" destOrd="0" presId="urn:microsoft.com/office/officeart/2009/3/layout/HorizontalOrganizationChart"/>
    <dgm:cxn modelId="{F9E3631D-1FAB-4520-8D16-EA8B2C7EC164}" srcId="{62C1B49D-8AB9-498E-98EA-4C433B98D339}" destId="{69793597-F0FD-4227-827D-FE09E4227644}" srcOrd="0" destOrd="0" parTransId="{F0DFE60D-2DED-4916-9348-7F15E405171E}" sibTransId="{15145480-E897-4D3D-AB27-FC50B22941E9}"/>
    <dgm:cxn modelId="{B34A0ECB-0F79-4B22-B6A5-00CF257E0058}" type="presOf" srcId="{69793597-F0FD-4227-827D-FE09E4227644}" destId="{6B9B1A11-80D1-44BD-9D3C-194BE173D4F0}" srcOrd="1" destOrd="0" presId="urn:microsoft.com/office/officeart/2009/3/layout/HorizontalOrganizationChart"/>
    <dgm:cxn modelId="{12F35840-C181-4B15-8556-178C9817B4D2}" srcId="{62C1B49D-8AB9-498E-98EA-4C433B98D339}" destId="{BF902F9B-1D4F-4468-A9F7-0AAC0544B6EA}" srcOrd="2" destOrd="0" parTransId="{01022E52-44A1-457F-852F-B456CBCC7BA0}" sibTransId="{D4EFDDB9-E963-4AD4-B439-94915BC9BECB}"/>
    <dgm:cxn modelId="{0DB23C28-D8B2-40CE-B89B-4CF9D3EBB833}" type="presOf" srcId="{76EEDEA1-A865-467B-BD4C-C10BD4FDF58C}" destId="{22E05279-772F-4BD3-8CE3-ADC17647FFB2}" srcOrd="0" destOrd="0" presId="urn:microsoft.com/office/officeart/2009/3/layout/HorizontalOrganizationChart"/>
    <dgm:cxn modelId="{1312BD87-B714-4DCC-B659-CB9585BB41D1}" type="presParOf" srcId="{22E05279-772F-4BD3-8CE3-ADC17647FFB2}" destId="{345B258D-484C-424C-B63E-F1362B1270E0}" srcOrd="0" destOrd="0" presId="urn:microsoft.com/office/officeart/2009/3/layout/HorizontalOrganizationChart"/>
    <dgm:cxn modelId="{90A42346-3A55-40A7-B12D-6709B91BA91F}" type="presParOf" srcId="{345B258D-484C-424C-B63E-F1362B1270E0}" destId="{E34C2FDC-E39F-42B5-9CEB-6AF9274DE08B}" srcOrd="0" destOrd="0" presId="urn:microsoft.com/office/officeart/2009/3/layout/HorizontalOrganizationChart"/>
    <dgm:cxn modelId="{0F8803EF-D11E-4EDA-ABA6-1E86C6C999F1}" type="presParOf" srcId="{E34C2FDC-E39F-42B5-9CEB-6AF9274DE08B}" destId="{A7149661-1596-43AF-BE7A-A51FABE12778}" srcOrd="0" destOrd="0" presId="urn:microsoft.com/office/officeart/2009/3/layout/HorizontalOrganizationChart"/>
    <dgm:cxn modelId="{267D8957-C9B3-4563-AD93-69FD6C43E28B}" type="presParOf" srcId="{E34C2FDC-E39F-42B5-9CEB-6AF9274DE08B}" destId="{481F6B1F-DBE0-42F8-ABF1-C73DB0EC286C}" srcOrd="1" destOrd="0" presId="urn:microsoft.com/office/officeart/2009/3/layout/HorizontalOrganizationChart"/>
    <dgm:cxn modelId="{A02EA606-D205-42C5-8148-9CCF4EAAF26F}" type="presParOf" srcId="{345B258D-484C-424C-B63E-F1362B1270E0}" destId="{36FD7604-C073-4475-AD31-462D5EA09F2F}" srcOrd="1" destOrd="0" presId="urn:microsoft.com/office/officeart/2009/3/layout/HorizontalOrganizationChart"/>
    <dgm:cxn modelId="{08FAA403-2B50-4825-8AF4-F41BD61FA175}" type="presParOf" srcId="{36FD7604-C073-4475-AD31-462D5EA09F2F}" destId="{B140C520-C302-4EA3-AAF9-229EF0E93F41}" srcOrd="0" destOrd="0" presId="urn:microsoft.com/office/officeart/2009/3/layout/HorizontalOrganizationChart"/>
    <dgm:cxn modelId="{A25EE3E8-91F3-4388-A1D9-CE7DCF9CCE75}" type="presParOf" srcId="{36FD7604-C073-4475-AD31-462D5EA09F2F}" destId="{015754BE-DFB1-49B3-8EB4-19CCE484D69C}" srcOrd="1" destOrd="0" presId="urn:microsoft.com/office/officeart/2009/3/layout/HorizontalOrganizationChart"/>
    <dgm:cxn modelId="{1692B0A2-C946-45C8-8FE7-F9704A564072}" type="presParOf" srcId="{015754BE-DFB1-49B3-8EB4-19CCE484D69C}" destId="{39FDA64A-9CAB-46F2-A9ED-CAC0DBF2099E}" srcOrd="0" destOrd="0" presId="urn:microsoft.com/office/officeart/2009/3/layout/HorizontalOrganizationChart"/>
    <dgm:cxn modelId="{271163F1-C210-49D3-BC84-A1D58B7867DD}" type="presParOf" srcId="{39FDA64A-9CAB-46F2-A9ED-CAC0DBF2099E}" destId="{3B2869C2-9534-4977-B8BE-CCCADB53A6F5}" srcOrd="0" destOrd="0" presId="urn:microsoft.com/office/officeart/2009/3/layout/HorizontalOrganizationChart"/>
    <dgm:cxn modelId="{C7E39A73-B570-4D97-A23F-9A18471AAF5A}" type="presParOf" srcId="{39FDA64A-9CAB-46F2-A9ED-CAC0DBF2099E}" destId="{6B9B1A11-80D1-44BD-9D3C-194BE173D4F0}" srcOrd="1" destOrd="0" presId="urn:microsoft.com/office/officeart/2009/3/layout/HorizontalOrganizationChart"/>
    <dgm:cxn modelId="{5AC5BE83-767A-44A3-A044-E0CD2B4699BE}" type="presParOf" srcId="{015754BE-DFB1-49B3-8EB4-19CCE484D69C}" destId="{139CADDA-7035-47A7-A651-1F9468DFA178}" srcOrd="1" destOrd="0" presId="urn:microsoft.com/office/officeart/2009/3/layout/HorizontalOrganizationChart"/>
    <dgm:cxn modelId="{E29F8797-43B7-4C1B-93EC-84F469A6D026}" type="presParOf" srcId="{015754BE-DFB1-49B3-8EB4-19CCE484D69C}" destId="{13C805AB-DF12-462D-9ECB-BF3E60D7145F}" srcOrd="2" destOrd="0" presId="urn:microsoft.com/office/officeart/2009/3/layout/HorizontalOrganizationChart"/>
    <dgm:cxn modelId="{635264E9-1251-49FA-BF94-051A851D57FF}" type="presParOf" srcId="{36FD7604-C073-4475-AD31-462D5EA09F2F}" destId="{394FEEA2-DBDA-41F0-99FC-A2700129AB50}" srcOrd="2" destOrd="0" presId="urn:microsoft.com/office/officeart/2009/3/layout/HorizontalOrganizationChart"/>
    <dgm:cxn modelId="{FD6D37A9-AB6F-4B58-A230-A9A194ECD0F4}" type="presParOf" srcId="{36FD7604-C073-4475-AD31-462D5EA09F2F}" destId="{3CC5A9A4-4FB2-441B-8B4B-D5CC4ECD06E3}" srcOrd="3" destOrd="0" presId="urn:microsoft.com/office/officeart/2009/3/layout/HorizontalOrganizationChart"/>
    <dgm:cxn modelId="{7D456E68-D6F5-408E-8524-DE2ABA173819}" type="presParOf" srcId="{3CC5A9A4-4FB2-441B-8B4B-D5CC4ECD06E3}" destId="{5FA5DC80-F8A6-4CFB-BC56-923B269D1F1A}" srcOrd="0" destOrd="0" presId="urn:microsoft.com/office/officeart/2009/3/layout/HorizontalOrganizationChart"/>
    <dgm:cxn modelId="{3CFC3629-0C64-41C6-B6EF-EAA72438F68D}" type="presParOf" srcId="{5FA5DC80-F8A6-4CFB-BC56-923B269D1F1A}" destId="{1FA7582A-D801-47FB-930A-35FC891BED67}" srcOrd="0" destOrd="0" presId="urn:microsoft.com/office/officeart/2009/3/layout/HorizontalOrganizationChart"/>
    <dgm:cxn modelId="{ED0BF3B6-5AF7-4E8E-8229-F1BDF5E2592F}" type="presParOf" srcId="{5FA5DC80-F8A6-4CFB-BC56-923B269D1F1A}" destId="{1DCCA035-8526-4648-945B-A5C433E95842}" srcOrd="1" destOrd="0" presId="urn:microsoft.com/office/officeart/2009/3/layout/HorizontalOrganizationChart"/>
    <dgm:cxn modelId="{F8000F5A-C6B2-4405-BE6E-2C0F7FA4FDAD}" type="presParOf" srcId="{3CC5A9A4-4FB2-441B-8B4B-D5CC4ECD06E3}" destId="{3AE6EE0D-BB7E-4539-AAD3-BEA76EB082C0}" srcOrd="1" destOrd="0" presId="urn:microsoft.com/office/officeart/2009/3/layout/HorizontalOrganizationChart"/>
    <dgm:cxn modelId="{7DE1B46F-D13E-4765-B238-632F222EAB5B}" type="presParOf" srcId="{3CC5A9A4-4FB2-441B-8B4B-D5CC4ECD06E3}" destId="{2F75F3BA-C72D-435C-8474-128B07F80A2C}" srcOrd="2" destOrd="0" presId="urn:microsoft.com/office/officeart/2009/3/layout/HorizontalOrganizationChart"/>
    <dgm:cxn modelId="{C1167A0B-1EAD-424B-ABD3-091C9E3FF4C8}" type="presParOf" srcId="{36FD7604-C073-4475-AD31-462D5EA09F2F}" destId="{A3F05BB2-5617-458B-ACD0-54B21DACADBE}" srcOrd="4" destOrd="0" presId="urn:microsoft.com/office/officeart/2009/3/layout/HorizontalOrganizationChart"/>
    <dgm:cxn modelId="{C67A7F39-7BE4-4459-B444-2669E5518815}" type="presParOf" srcId="{36FD7604-C073-4475-AD31-462D5EA09F2F}" destId="{7EC738E5-62BE-41B7-AB02-272879F4B1D6}" srcOrd="5" destOrd="0" presId="urn:microsoft.com/office/officeart/2009/3/layout/HorizontalOrganizationChart"/>
    <dgm:cxn modelId="{5053E5C6-BC8B-4B40-8B11-B204A57933FC}" type="presParOf" srcId="{7EC738E5-62BE-41B7-AB02-272879F4B1D6}" destId="{8D0F3FCD-9BED-4588-A563-DCAB7265D1BF}" srcOrd="0" destOrd="0" presId="urn:microsoft.com/office/officeart/2009/3/layout/HorizontalOrganizationChart"/>
    <dgm:cxn modelId="{71785CB0-A753-4082-9F3A-7F2A1254A4BB}" type="presParOf" srcId="{8D0F3FCD-9BED-4588-A563-DCAB7265D1BF}" destId="{E409AEA0-1303-4305-A80C-D78B52F97779}" srcOrd="0" destOrd="0" presId="urn:microsoft.com/office/officeart/2009/3/layout/HorizontalOrganizationChart"/>
    <dgm:cxn modelId="{AA7B774A-5A3D-4A29-83AA-F731603FF1E1}" type="presParOf" srcId="{8D0F3FCD-9BED-4588-A563-DCAB7265D1BF}" destId="{5D61C810-3E10-442E-B841-F690A884F5AE}" srcOrd="1" destOrd="0" presId="urn:microsoft.com/office/officeart/2009/3/layout/HorizontalOrganizationChart"/>
    <dgm:cxn modelId="{A93C2008-2578-4A1B-BAD1-4E87798C80EE}" type="presParOf" srcId="{7EC738E5-62BE-41B7-AB02-272879F4B1D6}" destId="{62B6DC8E-14E7-4B11-A55E-F30841B51A87}" srcOrd="1" destOrd="0" presId="urn:microsoft.com/office/officeart/2009/3/layout/HorizontalOrganizationChart"/>
    <dgm:cxn modelId="{C3981A0C-2CAF-4F9E-9E31-44543CD124E3}" type="presParOf" srcId="{7EC738E5-62BE-41B7-AB02-272879F4B1D6}" destId="{79B1B233-69AF-4E53-B54B-3E5BAF2F7F63}" srcOrd="2" destOrd="0" presId="urn:microsoft.com/office/officeart/2009/3/layout/HorizontalOrganizationChart"/>
    <dgm:cxn modelId="{F5815AFD-4F71-405C-BEA8-8C3BC3881B4A}" type="presParOf" srcId="{345B258D-484C-424C-B63E-F1362B1270E0}" destId="{04285917-4169-4A93-9189-03464E3FBEA3}" srcOrd="2" destOrd="0" presId="urn:microsoft.com/office/officeart/2009/3/layout/HorizontalOrganizationChar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EEDEA1-A865-467B-BD4C-C10BD4FDF58C}"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62C1B49D-8AB9-498E-98EA-4C433B98D339}">
      <dgm:prSet phldrT="[Text]"/>
      <dgm:spPr/>
      <dgm:t>
        <a:bodyPr/>
        <a:lstStyle/>
        <a:p>
          <a:r>
            <a:rPr lang="en-US" b="1" dirty="0" smtClean="0">
              <a:solidFill>
                <a:srgbClr val="002060"/>
              </a:solidFill>
              <a:latin typeface="NikoshBAN" panose="02000000000000000000" pitchFamily="2" charset="0"/>
              <a:cs typeface="NikoshBAN" panose="02000000000000000000" pitchFamily="2" charset="0"/>
            </a:rPr>
            <a:t>ং </a:t>
          </a:r>
          <a:endParaRPr lang="en-US" dirty="0"/>
        </a:p>
      </dgm:t>
    </dgm:pt>
    <dgm:pt modelId="{3F1D3AAA-34B3-4C02-B561-38DCE4FCA96D}" type="parTrans" cxnId="{341A4CD4-5859-46D3-8789-CC866BE69051}">
      <dgm:prSet/>
      <dgm:spPr/>
      <dgm:t>
        <a:bodyPr/>
        <a:lstStyle/>
        <a:p>
          <a:endParaRPr lang="en-US"/>
        </a:p>
      </dgm:t>
    </dgm:pt>
    <dgm:pt modelId="{976C259F-AF52-4211-8AF3-CAB5B6D8D44C}" type="sibTrans" cxnId="{341A4CD4-5859-46D3-8789-CC866BE69051}">
      <dgm:prSet/>
      <dgm:spPr/>
      <dgm:t>
        <a:bodyPr/>
        <a:lstStyle/>
        <a:p>
          <a:endParaRPr lang="en-US"/>
        </a:p>
      </dgm:t>
    </dgm:pt>
    <dgm:pt modelId="{69793597-F0FD-4227-827D-FE09E4227644}">
      <dgm:prSet phldrT="[Text]" custT="1"/>
      <dgm:spPr/>
      <dgm:t>
        <a:bodyPr/>
        <a:lstStyle/>
        <a:p>
          <a:r>
            <a:rPr lang="en-US" sz="4300" dirty="0" err="1" smtClean="0"/>
            <a:t>বংশ,অংশ,হংস,বাংলা</a:t>
          </a:r>
          <a:endParaRPr lang="en-US" sz="4300" dirty="0"/>
        </a:p>
      </dgm:t>
    </dgm:pt>
    <dgm:pt modelId="{F0DFE60D-2DED-4916-9348-7F15E405171E}" type="parTrans" cxnId="{F9E3631D-1FAB-4520-8D16-EA8B2C7EC164}">
      <dgm:prSet/>
      <dgm:spPr/>
      <dgm:t>
        <a:bodyPr/>
        <a:lstStyle/>
        <a:p>
          <a:endParaRPr lang="en-US"/>
        </a:p>
      </dgm:t>
    </dgm:pt>
    <dgm:pt modelId="{15145480-E897-4D3D-AB27-FC50B22941E9}" type="sibTrans" cxnId="{F9E3631D-1FAB-4520-8D16-EA8B2C7EC164}">
      <dgm:prSet/>
      <dgm:spPr/>
      <dgm:t>
        <a:bodyPr/>
        <a:lstStyle/>
        <a:p>
          <a:endParaRPr lang="en-US"/>
        </a:p>
      </dgm:t>
    </dgm:pt>
    <dgm:pt modelId="{F9279AF3-1A8C-4B4B-A997-C876D329B2F4}">
      <dgm:prSet phldrT="[Text]" custT="1"/>
      <dgm:spPr/>
      <dgm:t>
        <a:bodyPr/>
        <a:lstStyle/>
        <a:p>
          <a:r>
            <a:rPr lang="en-US" sz="2800" dirty="0" err="1" smtClean="0"/>
            <a:t>হিংসা,সিংহ,চিংড়ি,ধ্বংস</a:t>
          </a:r>
          <a:endParaRPr lang="en-US" sz="2800" dirty="0"/>
        </a:p>
      </dgm:t>
    </dgm:pt>
    <dgm:pt modelId="{252986FA-6AE3-4FDE-9638-1A617A42C3E8}" type="parTrans" cxnId="{99833E77-5504-45B6-92AD-C82D3CB15199}">
      <dgm:prSet/>
      <dgm:spPr/>
      <dgm:t>
        <a:bodyPr/>
        <a:lstStyle/>
        <a:p>
          <a:endParaRPr lang="en-US"/>
        </a:p>
      </dgm:t>
    </dgm:pt>
    <dgm:pt modelId="{00C1B4D7-8096-491F-B45A-9AB4CAC71B8B}" type="sibTrans" cxnId="{99833E77-5504-45B6-92AD-C82D3CB15199}">
      <dgm:prSet/>
      <dgm:spPr/>
      <dgm:t>
        <a:bodyPr/>
        <a:lstStyle/>
        <a:p>
          <a:endParaRPr lang="en-US"/>
        </a:p>
      </dgm:t>
    </dgm:pt>
    <dgm:pt modelId="{BF902F9B-1D4F-4468-A9F7-0AAC0544B6EA}">
      <dgm:prSet phldrT="[Text]" custT="1"/>
      <dgm:spPr/>
      <dgm:t>
        <a:bodyPr/>
        <a:lstStyle/>
        <a:p>
          <a:r>
            <a:rPr lang="en-US" sz="2800" dirty="0" err="1" smtClean="0"/>
            <a:t>সংবাদ,সংসার,সংঘাত,প্রশংসা,মিমাংসা,দংশন</a:t>
          </a:r>
          <a:endParaRPr lang="en-US" sz="2800" dirty="0"/>
        </a:p>
      </dgm:t>
    </dgm:pt>
    <dgm:pt modelId="{01022E52-44A1-457F-852F-B456CBCC7BA0}" type="parTrans" cxnId="{12F35840-C181-4B15-8556-178C9817B4D2}">
      <dgm:prSet/>
      <dgm:spPr/>
      <dgm:t>
        <a:bodyPr/>
        <a:lstStyle/>
        <a:p>
          <a:endParaRPr lang="en-US"/>
        </a:p>
      </dgm:t>
    </dgm:pt>
    <dgm:pt modelId="{D4EFDDB9-E963-4AD4-B439-94915BC9BECB}" type="sibTrans" cxnId="{12F35840-C181-4B15-8556-178C9817B4D2}">
      <dgm:prSet/>
      <dgm:spPr/>
      <dgm:t>
        <a:bodyPr/>
        <a:lstStyle/>
        <a:p>
          <a:endParaRPr lang="en-US"/>
        </a:p>
      </dgm:t>
    </dgm:pt>
    <dgm:pt modelId="{22E05279-772F-4BD3-8CE3-ADC17647FFB2}" type="pres">
      <dgm:prSet presAssocID="{76EEDEA1-A865-467B-BD4C-C10BD4FDF58C}" presName="hierChild1" presStyleCnt="0">
        <dgm:presLayoutVars>
          <dgm:orgChart val="1"/>
          <dgm:chPref val="1"/>
          <dgm:dir/>
          <dgm:animOne val="branch"/>
          <dgm:animLvl val="lvl"/>
          <dgm:resizeHandles/>
        </dgm:presLayoutVars>
      </dgm:prSet>
      <dgm:spPr/>
      <dgm:t>
        <a:bodyPr/>
        <a:lstStyle/>
        <a:p>
          <a:endParaRPr lang="en-US"/>
        </a:p>
      </dgm:t>
    </dgm:pt>
    <dgm:pt modelId="{345B258D-484C-424C-B63E-F1362B1270E0}" type="pres">
      <dgm:prSet presAssocID="{62C1B49D-8AB9-498E-98EA-4C433B98D339}" presName="hierRoot1" presStyleCnt="0">
        <dgm:presLayoutVars>
          <dgm:hierBranch val="init"/>
        </dgm:presLayoutVars>
      </dgm:prSet>
      <dgm:spPr/>
    </dgm:pt>
    <dgm:pt modelId="{E34C2FDC-E39F-42B5-9CEB-6AF9274DE08B}" type="pres">
      <dgm:prSet presAssocID="{62C1B49D-8AB9-498E-98EA-4C433B98D339}" presName="rootComposite1" presStyleCnt="0"/>
      <dgm:spPr/>
    </dgm:pt>
    <dgm:pt modelId="{A7149661-1596-43AF-BE7A-A51FABE12778}" type="pres">
      <dgm:prSet presAssocID="{62C1B49D-8AB9-498E-98EA-4C433B98D339}" presName="rootText1" presStyleLbl="node0" presStyleIdx="0" presStyleCnt="1">
        <dgm:presLayoutVars>
          <dgm:chPref val="3"/>
        </dgm:presLayoutVars>
      </dgm:prSet>
      <dgm:spPr/>
      <dgm:t>
        <a:bodyPr/>
        <a:lstStyle/>
        <a:p>
          <a:endParaRPr lang="en-US"/>
        </a:p>
      </dgm:t>
    </dgm:pt>
    <dgm:pt modelId="{481F6B1F-DBE0-42F8-ABF1-C73DB0EC286C}" type="pres">
      <dgm:prSet presAssocID="{62C1B49D-8AB9-498E-98EA-4C433B98D339}" presName="rootConnector1" presStyleLbl="node1" presStyleIdx="0" presStyleCnt="0"/>
      <dgm:spPr/>
      <dgm:t>
        <a:bodyPr/>
        <a:lstStyle/>
        <a:p>
          <a:endParaRPr lang="en-US"/>
        </a:p>
      </dgm:t>
    </dgm:pt>
    <dgm:pt modelId="{36FD7604-C073-4475-AD31-462D5EA09F2F}" type="pres">
      <dgm:prSet presAssocID="{62C1B49D-8AB9-498E-98EA-4C433B98D339}" presName="hierChild2" presStyleCnt="0"/>
      <dgm:spPr/>
    </dgm:pt>
    <dgm:pt modelId="{B140C520-C302-4EA3-AAF9-229EF0E93F41}" type="pres">
      <dgm:prSet presAssocID="{F0DFE60D-2DED-4916-9348-7F15E405171E}" presName="Name64" presStyleLbl="parChTrans1D2" presStyleIdx="0" presStyleCnt="3"/>
      <dgm:spPr/>
      <dgm:t>
        <a:bodyPr/>
        <a:lstStyle/>
        <a:p>
          <a:endParaRPr lang="en-US"/>
        </a:p>
      </dgm:t>
    </dgm:pt>
    <dgm:pt modelId="{015754BE-DFB1-49B3-8EB4-19CCE484D69C}" type="pres">
      <dgm:prSet presAssocID="{69793597-F0FD-4227-827D-FE09E4227644}" presName="hierRoot2" presStyleCnt="0">
        <dgm:presLayoutVars>
          <dgm:hierBranch val="init"/>
        </dgm:presLayoutVars>
      </dgm:prSet>
      <dgm:spPr/>
    </dgm:pt>
    <dgm:pt modelId="{39FDA64A-9CAB-46F2-A9ED-CAC0DBF2099E}" type="pres">
      <dgm:prSet presAssocID="{69793597-F0FD-4227-827D-FE09E4227644}" presName="rootComposite" presStyleCnt="0"/>
      <dgm:spPr/>
    </dgm:pt>
    <dgm:pt modelId="{3B2869C2-9534-4977-B8BE-CCCADB53A6F5}" type="pres">
      <dgm:prSet presAssocID="{69793597-F0FD-4227-827D-FE09E4227644}" presName="rootText" presStyleLbl="node2" presStyleIdx="0" presStyleCnt="3">
        <dgm:presLayoutVars>
          <dgm:chPref val="3"/>
        </dgm:presLayoutVars>
      </dgm:prSet>
      <dgm:spPr/>
      <dgm:t>
        <a:bodyPr/>
        <a:lstStyle/>
        <a:p>
          <a:endParaRPr lang="en-US"/>
        </a:p>
      </dgm:t>
    </dgm:pt>
    <dgm:pt modelId="{6B9B1A11-80D1-44BD-9D3C-194BE173D4F0}" type="pres">
      <dgm:prSet presAssocID="{69793597-F0FD-4227-827D-FE09E4227644}" presName="rootConnector" presStyleLbl="node2" presStyleIdx="0" presStyleCnt="3"/>
      <dgm:spPr/>
      <dgm:t>
        <a:bodyPr/>
        <a:lstStyle/>
        <a:p>
          <a:endParaRPr lang="en-US"/>
        </a:p>
      </dgm:t>
    </dgm:pt>
    <dgm:pt modelId="{139CADDA-7035-47A7-A651-1F9468DFA178}" type="pres">
      <dgm:prSet presAssocID="{69793597-F0FD-4227-827D-FE09E4227644}" presName="hierChild4" presStyleCnt="0"/>
      <dgm:spPr/>
    </dgm:pt>
    <dgm:pt modelId="{13C805AB-DF12-462D-9ECB-BF3E60D7145F}" type="pres">
      <dgm:prSet presAssocID="{69793597-F0FD-4227-827D-FE09E4227644}" presName="hierChild5" presStyleCnt="0"/>
      <dgm:spPr/>
    </dgm:pt>
    <dgm:pt modelId="{394FEEA2-DBDA-41F0-99FC-A2700129AB50}" type="pres">
      <dgm:prSet presAssocID="{252986FA-6AE3-4FDE-9638-1A617A42C3E8}" presName="Name64" presStyleLbl="parChTrans1D2" presStyleIdx="1" presStyleCnt="3"/>
      <dgm:spPr/>
      <dgm:t>
        <a:bodyPr/>
        <a:lstStyle/>
        <a:p>
          <a:endParaRPr lang="en-US"/>
        </a:p>
      </dgm:t>
    </dgm:pt>
    <dgm:pt modelId="{3CC5A9A4-4FB2-441B-8B4B-D5CC4ECD06E3}" type="pres">
      <dgm:prSet presAssocID="{F9279AF3-1A8C-4B4B-A997-C876D329B2F4}" presName="hierRoot2" presStyleCnt="0">
        <dgm:presLayoutVars>
          <dgm:hierBranch val="init"/>
        </dgm:presLayoutVars>
      </dgm:prSet>
      <dgm:spPr/>
    </dgm:pt>
    <dgm:pt modelId="{5FA5DC80-F8A6-4CFB-BC56-923B269D1F1A}" type="pres">
      <dgm:prSet presAssocID="{F9279AF3-1A8C-4B4B-A997-C876D329B2F4}" presName="rootComposite" presStyleCnt="0"/>
      <dgm:spPr/>
    </dgm:pt>
    <dgm:pt modelId="{1FA7582A-D801-47FB-930A-35FC891BED67}" type="pres">
      <dgm:prSet presAssocID="{F9279AF3-1A8C-4B4B-A997-C876D329B2F4}" presName="rootText" presStyleLbl="node2" presStyleIdx="1" presStyleCnt="3">
        <dgm:presLayoutVars>
          <dgm:chPref val="3"/>
        </dgm:presLayoutVars>
      </dgm:prSet>
      <dgm:spPr/>
      <dgm:t>
        <a:bodyPr/>
        <a:lstStyle/>
        <a:p>
          <a:endParaRPr lang="en-US"/>
        </a:p>
      </dgm:t>
    </dgm:pt>
    <dgm:pt modelId="{1DCCA035-8526-4648-945B-A5C433E95842}" type="pres">
      <dgm:prSet presAssocID="{F9279AF3-1A8C-4B4B-A997-C876D329B2F4}" presName="rootConnector" presStyleLbl="node2" presStyleIdx="1" presStyleCnt="3"/>
      <dgm:spPr/>
      <dgm:t>
        <a:bodyPr/>
        <a:lstStyle/>
        <a:p>
          <a:endParaRPr lang="en-US"/>
        </a:p>
      </dgm:t>
    </dgm:pt>
    <dgm:pt modelId="{3AE6EE0D-BB7E-4539-AAD3-BEA76EB082C0}" type="pres">
      <dgm:prSet presAssocID="{F9279AF3-1A8C-4B4B-A997-C876D329B2F4}" presName="hierChild4" presStyleCnt="0"/>
      <dgm:spPr/>
    </dgm:pt>
    <dgm:pt modelId="{2F75F3BA-C72D-435C-8474-128B07F80A2C}" type="pres">
      <dgm:prSet presAssocID="{F9279AF3-1A8C-4B4B-A997-C876D329B2F4}" presName="hierChild5" presStyleCnt="0"/>
      <dgm:spPr/>
    </dgm:pt>
    <dgm:pt modelId="{A3F05BB2-5617-458B-ACD0-54B21DACADBE}" type="pres">
      <dgm:prSet presAssocID="{01022E52-44A1-457F-852F-B456CBCC7BA0}" presName="Name64" presStyleLbl="parChTrans1D2" presStyleIdx="2" presStyleCnt="3"/>
      <dgm:spPr/>
      <dgm:t>
        <a:bodyPr/>
        <a:lstStyle/>
        <a:p>
          <a:endParaRPr lang="en-US"/>
        </a:p>
      </dgm:t>
    </dgm:pt>
    <dgm:pt modelId="{7EC738E5-62BE-41B7-AB02-272879F4B1D6}" type="pres">
      <dgm:prSet presAssocID="{BF902F9B-1D4F-4468-A9F7-0AAC0544B6EA}" presName="hierRoot2" presStyleCnt="0">
        <dgm:presLayoutVars>
          <dgm:hierBranch val="init"/>
        </dgm:presLayoutVars>
      </dgm:prSet>
      <dgm:spPr/>
    </dgm:pt>
    <dgm:pt modelId="{8D0F3FCD-9BED-4588-A563-DCAB7265D1BF}" type="pres">
      <dgm:prSet presAssocID="{BF902F9B-1D4F-4468-A9F7-0AAC0544B6EA}" presName="rootComposite" presStyleCnt="0"/>
      <dgm:spPr/>
    </dgm:pt>
    <dgm:pt modelId="{E409AEA0-1303-4305-A80C-D78B52F97779}" type="pres">
      <dgm:prSet presAssocID="{BF902F9B-1D4F-4468-A9F7-0AAC0544B6EA}" presName="rootText" presStyleLbl="node2" presStyleIdx="2" presStyleCnt="3">
        <dgm:presLayoutVars>
          <dgm:chPref val="3"/>
        </dgm:presLayoutVars>
      </dgm:prSet>
      <dgm:spPr/>
      <dgm:t>
        <a:bodyPr/>
        <a:lstStyle/>
        <a:p>
          <a:endParaRPr lang="en-US"/>
        </a:p>
      </dgm:t>
    </dgm:pt>
    <dgm:pt modelId="{5D61C810-3E10-442E-B841-F690A884F5AE}" type="pres">
      <dgm:prSet presAssocID="{BF902F9B-1D4F-4468-A9F7-0AAC0544B6EA}" presName="rootConnector" presStyleLbl="node2" presStyleIdx="2" presStyleCnt="3"/>
      <dgm:spPr/>
      <dgm:t>
        <a:bodyPr/>
        <a:lstStyle/>
        <a:p>
          <a:endParaRPr lang="en-US"/>
        </a:p>
      </dgm:t>
    </dgm:pt>
    <dgm:pt modelId="{62B6DC8E-14E7-4B11-A55E-F30841B51A87}" type="pres">
      <dgm:prSet presAssocID="{BF902F9B-1D4F-4468-A9F7-0AAC0544B6EA}" presName="hierChild4" presStyleCnt="0"/>
      <dgm:spPr/>
    </dgm:pt>
    <dgm:pt modelId="{79B1B233-69AF-4E53-B54B-3E5BAF2F7F63}" type="pres">
      <dgm:prSet presAssocID="{BF902F9B-1D4F-4468-A9F7-0AAC0544B6EA}" presName="hierChild5" presStyleCnt="0"/>
      <dgm:spPr/>
    </dgm:pt>
    <dgm:pt modelId="{04285917-4169-4A93-9189-03464E3FBEA3}" type="pres">
      <dgm:prSet presAssocID="{62C1B49D-8AB9-498E-98EA-4C433B98D339}" presName="hierChild3" presStyleCnt="0"/>
      <dgm:spPr/>
    </dgm:pt>
  </dgm:ptLst>
  <dgm:cxnLst>
    <dgm:cxn modelId="{0D25BBA7-1293-4353-BC11-FB9277887B7F}" type="presOf" srcId="{BF902F9B-1D4F-4468-A9F7-0AAC0544B6EA}" destId="{5D61C810-3E10-442E-B841-F690A884F5AE}" srcOrd="1" destOrd="0" presId="urn:microsoft.com/office/officeart/2009/3/layout/HorizontalOrganizationChart"/>
    <dgm:cxn modelId="{6EB2CF3F-191A-432E-A463-663A7D7CF360}" type="presOf" srcId="{69793597-F0FD-4227-827D-FE09E4227644}" destId="{3B2869C2-9534-4977-B8BE-CCCADB53A6F5}" srcOrd="0" destOrd="0" presId="urn:microsoft.com/office/officeart/2009/3/layout/HorizontalOrganizationChart"/>
    <dgm:cxn modelId="{684D5B19-ABB4-4617-B29A-DD354DAE2E77}" type="presOf" srcId="{76EEDEA1-A865-467B-BD4C-C10BD4FDF58C}" destId="{22E05279-772F-4BD3-8CE3-ADC17647FFB2}" srcOrd="0" destOrd="0" presId="urn:microsoft.com/office/officeart/2009/3/layout/HorizontalOrganizationChart"/>
    <dgm:cxn modelId="{99833E77-5504-45B6-92AD-C82D3CB15199}" srcId="{62C1B49D-8AB9-498E-98EA-4C433B98D339}" destId="{F9279AF3-1A8C-4B4B-A997-C876D329B2F4}" srcOrd="1" destOrd="0" parTransId="{252986FA-6AE3-4FDE-9638-1A617A42C3E8}" sibTransId="{00C1B4D7-8096-491F-B45A-9AB4CAC71B8B}"/>
    <dgm:cxn modelId="{8DCF8F65-FC19-4297-8189-B723672D7248}" type="presOf" srcId="{F9279AF3-1A8C-4B4B-A997-C876D329B2F4}" destId="{1FA7582A-D801-47FB-930A-35FC891BED67}" srcOrd="0" destOrd="0" presId="urn:microsoft.com/office/officeart/2009/3/layout/HorizontalOrganizationChart"/>
    <dgm:cxn modelId="{A58FC8DB-C7E9-4C7B-B7AD-F34D09321668}" type="presOf" srcId="{01022E52-44A1-457F-852F-B456CBCC7BA0}" destId="{A3F05BB2-5617-458B-ACD0-54B21DACADBE}" srcOrd="0" destOrd="0" presId="urn:microsoft.com/office/officeart/2009/3/layout/HorizontalOrganizationChart"/>
    <dgm:cxn modelId="{E538AF45-0292-451E-87F3-5ACFCC9BC9F1}" type="presOf" srcId="{252986FA-6AE3-4FDE-9638-1A617A42C3E8}" destId="{394FEEA2-DBDA-41F0-99FC-A2700129AB50}" srcOrd="0" destOrd="0" presId="urn:microsoft.com/office/officeart/2009/3/layout/HorizontalOrganizationChart"/>
    <dgm:cxn modelId="{E2575227-B904-4658-9A01-92F475E1DF54}" type="presOf" srcId="{F9279AF3-1A8C-4B4B-A997-C876D329B2F4}" destId="{1DCCA035-8526-4648-945B-A5C433E95842}" srcOrd="1" destOrd="0" presId="urn:microsoft.com/office/officeart/2009/3/layout/HorizontalOrganizationChart"/>
    <dgm:cxn modelId="{1561C353-ADF4-4819-9B6E-6EF46974885F}" type="presOf" srcId="{69793597-F0FD-4227-827D-FE09E4227644}" destId="{6B9B1A11-80D1-44BD-9D3C-194BE173D4F0}" srcOrd="1" destOrd="0" presId="urn:microsoft.com/office/officeart/2009/3/layout/HorizontalOrganizationChart"/>
    <dgm:cxn modelId="{893C6F68-31E5-4475-A5F7-185834182E0F}" type="presOf" srcId="{BF902F9B-1D4F-4468-A9F7-0AAC0544B6EA}" destId="{E409AEA0-1303-4305-A80C-D78B52F97779}" srcOrd="0" destOrd="0" presId="urn:microsoft.com/office/officeart/2009/3/layout/HorizontalOrganizationChart"/>
    <dgm:cxn modelId="{341A4CD4-5859-46D3-8789-CC866BE69051}" srcId="{76EEDEA1-A865-467B-BD4C-C10BD4FDF58C}" destId="{62C1B49D-8AB9-498E-98EA-4C433B98D339}" srcOrd="0" destOrd="0" parTransId="{3F1D3AAA-34B3-4C02-B561-38DCE4FCA96D}" sibTransId="{976C259F-AF52-4211-8AF3-CAB5B6D8D44C}"/>
    <dgm:cxn modelId="{F9E3631D-1FAB-4520-8D16-EA8B2C7EC164}" srcId="{62C1B49D-8AB9-498E-98EA-4C433B98D339}" destId="{69793597-F0FD-4227-827D-FE09E4227644}" srcOrd="0" destOrd="0" parTransId="{F0DFE60D-2DED-4916-9348-7F15E405171E}" sibTransId="{15145480-E897-4D3D-AB27-FC50B22941E9}"/>
    <dgm:cxn modelId="{5FED9EF7-EC60-494A-AC13-A4AF3E966197}" type="presOf" srcId="{62C1B49D-8AB9-498E-98EA-4C433B98D339}" destId="{A7149661-1596-43AF-BE7A-A51FABE12778}" srcOrd="0" destOrd="0" presId="urn:microsoft.com/office/officeart/2009/3/layout/HorizontalOrganizationChart"/>
    <dgm:cxn modelId="{12F35840-C181-4B15-8556-178C9817B4D2}" srcId="{62C1B49D-8AB9-498E-98EA-4C433B98D339}" destId="{BF902F9B-1D4F-4468-A9F7-0AAC0544B6EA}" srcOrd="2" destOrd="0" parTransId="{01022E52-44A1-457F-852F-B456CBCC7BA0}" sibTransId="{D4EFDDB9-E963-4AD4-B439-94915BC9BECB}"/>
    <dgm:cxn modelId="{2211DBC5-75D1-4717-B66A-01487CBCA5AD}" type="presOf" srcId="{62C1B49D-8AB9-498E-98EA-4C433B98D339}" destId="{481F6B1F-DBE0-42F8-ABF1-C73DB0EC286C}" srcOrd="1" destOrd="0" presId="urn:microsoft.com/office/officeart/2009/3/layout/HorizontalOrganizationChart"/>
    <dgm:cxn modelId="{FBF79BC4-06BE-4CCB-BF79-E514A9467B7F}" type="presOf" srcId="{F0DFE60D-2DED-4916-9348-7F15E405171E}" destId="{B140C520-C302-4EA3-AAF9-229EF0E93F41}" srcOrd="0" destOrd="0" presId="urn:microsoft.com/office/officeart/2009/3/layout/HorizontalOrganizationChart"/>
    <dgm:cxn modelId="{3E3FA60D-F974-4BE5-8EE5-5F1AB87C9D3F}" type="presParOf" srcId="{22E05279-772F-4BD3-8CE3-ADC17647FFB2}" destId="{345B258D-484C-424C-B63E-F1362B1270E0}" srcOrd="0" destOrd="0" presId="urn:microsoft.com/office/officeart/2009/3/layout/HorizontalOrganizationChart"/>
    <dgm:cxn modelId="{60FB6E01-D145-4F88-B257-3B293D203F83}" type="presParOf" srcId="{345B258D-484C-424C-B63E-F1362B1270E0}" destId="{E34C2FDC-E39F-42B5-9CEB-6AF9274DE08B}" srcOrd="0" destOrd="0" presId="urn:microsoft.com/office/officeart/2009/3/layout/HorizontalOrganizationChart"/>
    <dgm:cxn modelId="{B12C85C8-3E7B-4C0A-BCE4-6940A8E56837}" type="presParOf" srcId="{E34C2FDC-E39F-42B5-9CEB-6AF9274DE08B}" destId="{A7149661-1596-43AF-BE7A-A51FABE12778}" srcOrd="0" destOrd="0" presId="urn:microsoft.com/office/officeart/2009/3/layout/HorizontalOrganizationChart"/>
    <dgm:cxn modelId="{2D55504A-7ED8-4836-92FD-B8F4B53BF420}" type="presParOf" srcId="{E34C2FDC-E39F-42B5-9CEB-6AF9274DE08B}" destId="{481F6B1F-DBE0-42F8-ABF1-C73DB0EC286C}" srcOrd="1" destOrd="0" presId="urn:microsoft.com/office/officeart/2009/3/layout/HorizontalOrganizationChart"/>
    <dgm:cxn modelId="{5C369E1C-FB72-4542-82D6-35352759C7B9}" type="presParOf" srcId="{345B258D-484C-424C-B63E-F1362B1270E0}" destId="{36FD7604-C073-4475-AD31-462D5EA09F2F}" srcOrd="1" destOrd="0" presId="urn:microsoft.com/office/officeart/2009/3/layout/HorizontalOrganizationChart"/>
    <dgm:cxn modelId="{2112F08D-62D2-4537-829B-6DB55AF9F34E}" type="presParOf" srcId="{36FD7604-C073-4475-AD31-462D5EA09F2F}" destId="{B140C520-C302-4EA3-AAF9-229EF0E93F41}" srcOrd="0" destOrd="0" presId="urn:microsoft.com/office/officeart/2009/3/layout/HorizontalOrganizationChart"/>
    <dgm:cxn modelId="{8CEE51B0-85CA-4AF1-8AC7-36EBC694070D}" type="presParOf" srcId="{36FD7604-C073-4475-AD31-462D5EA09F2F}" destId="{015754BE-DFB1-49B3-8EB4-19CCE484D69C}" srcOrd="1" destOrd="0" presId="urn:microsoft.com/office/officeart/2009/3/layout/HorizontalOrganizationChart"/>
    <dgm:cxn modelId="{719B4689-FCE8-49B4-BC2C-0C2ADF0B61D0}" type="presParOf" srcId="{015754BE-DFB1-49B3-8EB4-19CCE484D69C}" destId="{39FDA64A-9CAB-46F2-A9ED-CAC0DBF2099E}" srcOrd="0" destOrd="0" presId="urn:microsoft.com/office/officeart/2009/3/layout/HorizontalOrganizationChart"/>
    <dgm:cxn modelId="{687B50B0-C5AE-47F5-A9FC-1F7BA263CE35}" type="presParOf" srcId="{39FDA64A-9CAB-46F2-A9ED-CAC0DBF2099E}" destId="{3B2869C2-9534-4977-B8BE-CCCADB53A6F5}" srcOrd="0" destOrd="0" presId="urn:microsoft.com/office/officeart/2009/3/layout/HorizontalOrganizationChart"/>
    <dgm:cxn modelId="{F83EA19C-6FCC-4D43-9A39-6C3136807054}" type="presParOf" srcId="{39FDA64A-9CAB-46F2-A9ED-CAC0DBF2099E}" destId="{6B9B1A11-80D1-44BD-9D3C-194BE173D4F0}" srcOrd="1" destOrd="0" presId="urn:microsoft.com/office/officeart/2009/3/layout/HorizontalOrganizationChart"/>
    <dgm:cxn modelId="{7DBFB786-1D63-4B12-B3BD-327DEAE6CDCE}" type="presParOf" srcId="{015754BE-DFB1-49B3-8EB4-19CCE484D69C}" destId="{139CADDA-7035-47A7-A651-1F9468DFA178}" srcOrd="1" destOrd="0" presId="urn:microsoft.com/office/officeart/2009/3/layout/HorizontalOrganizationChart"/>
    <dgm:cxn modelId="{0D4E6DCC-C574-45DE-A156-698A01306E10}" type="presParOf" srcId="{015754BE-DFB1-49B3-8EB4-19CCE484D69C}" destId="{13C805AB-DF12-462D-9ECB-BF3E60D7145F}" srcOrd="2" destOrd="0" presId="urn:microsoft.com/office/officeart/2009/3/layout/HorizontalOrganizationChart"/>
    <dgm:cxn modelId="{A1EADBC6-88F0-4D82-B2DE-A34214C1D127}" type="presParOf" srcId="{36FD7604-C073-4475-AD31-462D5EA09F2F}" destId="{394FEEA2-DBDA-41F0-99FC-A2700129AB50}" srcOrd="2" destOrd="0" presId="urn:microsoft.com/office/officeart/2009/3/layout/HorizontalOrganizationChart"/>
    <dgm:cxn modelId="{E9DE27B6-74D4-4009-A1CB-3E69B48700FF}" type="presParOf" srcId="{36FD7604-C073-4475-AD31-462D5EA09F2F}" destId="{3CC5A9A4-4FB2-441B-8B4B-D5CC4ECD06E3}" srcOrd="3" destOrd="0" presId="urn:microsoft.com/office/officeart/2009/3/layout/HorizontalOrganizationChart"/>
    <dgm:cxn modelId="{4504B3E1-ED25-4588-8F9D-85DC951DFD17}" type="presParOf" srcId="{3CC5A9A4-4FB2-441B-8B4B-D5CC4ECD06E3}" destId="{5FA5DC80-F8A6-4CFB-BC56-923B269D1F1A}" srcOrd="0" destOrd="0" presId="urn:microsoft.com/office/officeart/2009/3/layout/HorizontalOrganizationChart"/>
    <dgm:cxn modelId="{2BA2DDDB-B8E5-4B4C-8F25-C0E7317F74A1}" type="presParOf" srcId="{5FA5DC80-F8A6-4CFB-BC56-923B269D1F1A}" destId="{1FA7582A-D801-47FB-930A-35FC891BED67}" srcOrd="0" destOrd="0" presId="urn:microsoft.com/office/officeart/2009/3/layout/HorizontalOrganizationChart"/>
    <dgm:cxn modelId="{A3F35065-8050-43E5-8C3E-40380B720111}" type="presParOf" srcId="{5FA5DC80-F8A6-4CFB-BC56-923B269D1F1A}" destId="{1DCCA035-8526-4648-945B-A5C433E95842}" srcOrd="1" destOrd="0" presId="urn:microsoft.com/office/officeart/2009/3/layout/HorizontalOrganizationChart"/>
    <dgm:cxn modelId="{48D8CC21-AA20-46E1-B0FD-87544E01B9BD}" type="presParOf" srcId="{3CC5A9A4-4FB2-441B-8B4B-D5CC4ECD06E3}" destId="{3AE6EE0D-BB7E-4539-AAD3-BEA76EB082C0}" srcOrd="1" destOrd="0" presId="urn:microsoft.com/office/officeart/2009/3/layout/HorizontalOrganizationChart"/>
    <dgm:cxn modelId="{AA630EB7-0214-451B-A65C-5A9CE4484BAA}" type="presParOf" srcId="{3CC5A9A4-4FB2-441B-8B4B-D5CC4ECD06E3}" destId="{2F75F3BA-C72D-435C-8474-128B07F80A2C}" srcOrd="2" destOrd="0" presId="urn:microsoft.com/office/officeart/2009/3/layout/HorizontalOrganizationChart"/>
    <dgm:cxn modelId="{0659E011-1209-4AE6-8DF3-171F61FEFB9F}" type="presParOf" srcId="{36FD7604-C073-4475-AD31-462D5EA09F2F}" destId="{A3F05BB2-5617-458B-ACD0-54B21DACADBE}" srcOrd="4" destOrd="0" presId="urn:microsoft.com/office/officeart/2009/3/layout/HorizontalOrganizationChart"/>
    <dgm:cxn modelId="{7AD39EE4-D66A-4985-A411-D7122BD981EE}" type="presParOf" srcId="{36FD7604-C073-4475-AD31-462D5EA09F2F}" destId="{7EC738E5-62BE-41B7-AB02-272879F4B1D6}" srcOrd="5" destOrd="0" presId="urn:microsoft.com/office/officeart/2009/3/layout/HorizontalOrganizationChart"/>
    <dgm:cxn modelId="{EA138416-D316-44C9-A3B4-2E9470443429}" type="presParOf" srcId="{7EC738E5-62BE-41B7-AB02-272879F4B1D6}" destId="{8D0F3FCD-9BED-4588-A563-DCAB7265D1BF}" srcOrd="0" destOrd="0" presId="urn:microsoft.com/office/officeart/2009/3/layout/HorizontalOrganizationChart"/>
    <dgm:cxn modelId="{DA7FF06A-6CBD-4171-B6BB-01D6D68939EB}" type="presParOf" srcId="{8D0F3FCD-9BED-4588-A563-DCAB7265D1BF}" destId="{E409AEA0-1303-4305-A80C-D78B52F97779}" srcOrd="0" destOrd="0" presId="urn:microsoft.com/office/officeart/2009/3/layout/HorizontalOrganizationChart"/>
    <dgm:cxn modelId="{A2257D9B-45C7-4797-A5A7-A75E55218A68}" type="presParOf" srcId="{8D0F3FCD-9BED-4588-A563-DCAB7265D1BF}" destId="{5D61C810-3E10-442E-B841-F690A884F5AE}" srcOrd="1" destOrd="0" presId="urn:microsoft.com/office/officeart/2009/3/layout/HorizontalOrganizationChart"/>
    <dgm:cxn modelId="{A9AAFE64-B566-410A-AFD2-DE4A3241D891}" type="presParOf" srcId="{7EC738E5-62BE-41B7-AB02-272879F4B1D6}" destId="{62B6DC8E-14E7-4B11-A55E-F30841B51A87}" srcOrd="1" destOrd="0" presId="urn:microsoft.com/office/officeart/2009/3/layout/HorizontalOrganizationChart"/>
    <dgm:cxn modelId="{B5331171-ABED-43E6-AD68-5A6BCC9BB707}" type="presParOf" srcId="{7EC738E5-62BE-41B7-AB02-272879F4B1D6}" destId="{79B1B233-69AF-4E53-B54B-3E5BAF2F7F63}" srcOrd="2" destOrd="0" presId="urn:microsoft.com/office/officeart/2009/3/layout/HorizontalOrganizationChart"/>
    <dgm:cxn modelId="{3E95887D-DFE3-41DD-BDAE-1A44E753943E}" type="presParOf" srcId="{345B258D-484C-424C-B63E-F1362B1270E0}" destId="{04285917-4169-4A93-9189-03464E3FBEA3}" srcOrd="2" destOrd="0" presId="urn:microsoft.com/office/officeart/2009/3/layout/HorizontalOrganizationChart"/>
  </dgm:cxnLst>
  <dgm:bg/>
  <dgm:whole/>
</dgm:dataModel>
</file>

<file path=ppt/diagrams/data3.xml><?xml version="1.0" encoding="utf-8"?>
<dgm:dataModel xmlns:dgm="http://schemas.openxmlformats.org/drawingml/2006/diagram" xmlns:a="http://schemas.openxmlformats.org/drawingml/2006/main">
  <dgm:ptLst>
    <dgm:pt modelId="{76EEDEA1-A865-467B-BD4C-C10BD4FDF58C}"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62C1B49D-8AB9-498E-98EA-4C433B98D339}">
      <dgm:prSet phldrT="[Text]"/>
      <dgm:spPr/>
      <dgm:t>
        <a:bodyPr/>
        <a:lstStyle/>
        <a:p>
          <a:r>
            <a:rPr lang="en-US" b="1" dirty="0" smtClean="0">
              <a:solidFill>
                <a:srgbClr val="002060"/>
              </a:solidFill>
              <a:latin typeface="NikoshBAN" panose="02000000000000000000" pitchFamily="2" charset="0"/>
              <a:cs typeface="NikoshBAN" panose="02000000000000000000" pitchFamily="2" charset="0"/>
            </a:rPr>
            <a:t>ঃ </a:t>
          </a:r>
          <a:endParaRPr lang="en-US" dirty="0"/>
        </a:p>
      </dgm:t>
    </dgm:pt>
    <dgm:pt modelId="{3F1D3AAA-34B3-4C02-B561-38DCE4FCA96D}" type="parTrans" cxnId="{341A4CD4-5859-46D3-8789-CC866BE69051}">
      <dgm:prSet/>
      <dgm:spPr/>
      <dgm:t>
        <a:bodyPr/>
        <a:lstStyle/>
        <a:p>
          <a:endParaRPr lang="en-US"/>
        </a:p>
      </dgm:t>
    </dgm:pt>
    <dgm:pt modelId="{976C259F-AF52-4211-8AF3-CAB5B6D8D44C}" type="sibTrans" cxnId="{341A4CD4-5859-46D3-8789-CC866BE69051}">
      <dgm:prSet/>
      <dgm:spPr/>
      <dgm:t>
        <a:bodyPr/>
        <a:lstStyle/>
        <a:p>
          <a:endParaRPr lang="en-US"/>
        </a:p>
      </dgm:t>
    </dgm:pt>
    <dgm:pt modelId="{69793597-F0FD-4227-827D-FE09E4227644}">
      <dgm:prSet phldrT="[Text]" custT="1"/>
      <dgm:spPr/>
      <dgm:t>
        <a:bodyPr/>
        <a:lstStyle/>
        <a:p>
          <a:r>
            <a:rPr lang="en-US" sz="4300" dirty="0" err="1" smtClean="0"/>
            <a:t>দুঃখ,নিঃস্ব</a:t>
          </a:r>
          <a:endParaRPr lang="en-US" sz="4300" dirty="0"/>
        </a:p>
      </dgm:t>
    </dgm:pt>
    <dgm:pt modelId="{F0DFE60D-2DED-4916-9348-7F15E405171E}" type="parTrans" cxnId="{F9E3631D-1FAB-4520-8D16-EA8B2C7EC164}">
      <dgm:prSet/>
      <dgm:spPr/>
      <dgm:t>
        <a:bodyPr/>
        <a:lstStyle/>
        <a:p>
          <a:endParaRPr lang="en-US"/>
        </a:p>
      </dgm:t>
    </dgm:pt>
    <dgm:pt modelId="{15145480-E897-4D3D-AB27-FC50B22941E9}" type="sibTrans" cxnId="{F9E3631D-1FAB-4520-8D16-EA8B2C7EC164}">
      <dgm:prSet/>
      <dgm:spPr/>
      <dgm:t>
        <a:bodyPr/>
        <a:lstStyle/>
        <a:p>
          <a:endParaRPr lang="en-US"/>
        </a:p>
      </dgm:t>
    </dgm:pt>
    <dgm:pt modelId="{F9279AF3-1A8C-4B4B-A997-C876D329B2F4}">
      <dgm:prSet phldrT="[Text]" custT="1"/>
      <dgm:spPr/>
      <dgm:t>
        <a:bodyPr/>
        <a:lstStyle/>
        <a:p>
          <a:r>
            <a:rPr lang="en-US" sz="2800" dirty="0" err="1" smtClean="0"/>
            <a:t>দুঃসময়,দুঃশাসন</a:t>
          </a:r>
          <a:endParaRPr lang="en-US" sz="2800" dirty="0"/>
        </a:p>
      </dgm:t>
    </dgm:pt>
    <dgm:pt modelId="{252986FA-6AE3-4FDE-9638-1A617A42C3E8}" type="parTrans" cxnId="{99833E77-5504-45B6-92AD-C82D3CB15199}">
      <dgm:prSet/>
      <dgm:spPr/>
      <dgm:t>
        <a:bodyPr/>
        <a:lstStyle/>
        <a:p>
          <a:endParaRPr lang="en-US"/>
        </a:p>
      </dgm:t>
    </dgm:pt>
    <dgm:pt modelId="{00C1B4D7-8096-491F-B45A-9AB4CAC71B8B}" type="sibTrans" cxnId="{99833E77-5504-45B6-92AD-C82D3CB15199}">
      <dgm:prSet/>
      <dgm:spPr/>
      <dgm:t>
        <a:bodyPr/>
        <a:lstStyle/>
        <a:p>
          <a:endParaRPr lang="en-US"/>
        </a:p>
      </dgm:t>
    </dgm:pt>
    <dgm:pt modelId="{BF902F9B-1D4F-4468-A9F7-0AAC0544B6EA}">
      <dgm:prSet phldrT="[Text]" custT="1"/>
      <dgm:spPr/>
      <dgm:t>
        <a:bodyPr/>
        <a:lstStyle/>
        <a:p>
          <a:r>
            <a:rPr lang="en-US" sz="2800" dirty="0" err="1" smtClean="0"/>
            <a:t>দুঃসাহস,অতঃপর</a:t>
          </a:r>
          <a:endParaRPr lang="en-US" sz="2800" dirty="0"/>
        </a:p>
      </dgm:t>
    </dgm:pt>
    <dgm:pt modelId="{01022E52-44A1-457F-852F-B456CBCC7BA0}" type="parTrans" cxnId="{12F35840-C181-4B15-8556-178C9817B4D2}">
      <dgm:prSet/>
      <dgm:spPr/>
      <dgm:t>
        <a:bodyPr/>
        <a:lstStyle/>
        <a:p>
          <a:endParaRPr lang="en-US"/>
        </a:p>
      </dgm:t>
    </dgm:pt>
    <dgm:pt modelId="{D4EFDDB9-E963-4AD4-B439-94915BC9BECB}" type="sibTrans" cxnId="{12F35840-C181-4B15-8556-178C9817B4D2}">
      <dgm:prSet/>
      <dgm:spPr/>
      <dgm:t>
        <a:bodyPr/>
        <a:lstStyle/>
        <a:p>
          <a:endParaRPr lang="en-US"/>
        </a:p>
      </dgm:t>
    </dgm:pt>
    <dgm:pt modelId="{22E05279-772F-4BD3-8CE3-ADC17647FFB2}" type="pres">
      <dgm:prSet presAssocID="{76EEDEA1-A865-467B-BD4C-C10BD4FDF58C}" presName="hierChild1" presStyleCnt="0">
        <dgm:presLayoutVars>
          <dgm:orgChart val="1"/>
          <dgm:chPref val="1"/>
          <dgm:dir/>
          <dgm:animOne val="branch"/>
          <dgm:animLvl val="lvl"/>
          <dgm:resizeHandles/>
        </dgm:presLayoutVars>
      </dgm:prSet>
      <dgm:spPr/>
      <dgm:t>
        <a:bodyPr/>
        <a:lstStyle/>
        <a:p>
          <a:endParaRPr lang="en-US"/>
        </a:p>
      </dgm:t>
    </dgm:pt>
    <dgm:pt modelId="{345B258D-484C-424C-B63E-F1362B1270E0}" type="pres">
      <dgm:prSet presAssocID="{62C1B49D-8AB9-498E-98EA-4C433B98D339}" presName="hierRoot1" presStyleCnt="0">
        <dgm:presLayoutVars>
          <dgm:hierBranch val="init"/>
        </dgm:presLayoutVars>
      </dgm:prSet>
      <dgm:spPr/>
    </dgm:pt>
    <dgm:pt modelId="{E34C2FDC-E39F-42B5-9CEB-6AF9274DE08B}" type="pres">
      <dgm:prSet presAssocID="{62C1B49D-8AB9-498E-98EA-4C433B98D339}" presName="rootComposite1" presStyleCnt="0"/>
      <dgm:spPr/>
    </dgm:pt>
    <dgm:pt modelId="{A7149661-1596-43AF-BE7A-A51FABE12778}" type="pres">
      <dgm:prSet presAssocID="{62C1B49D-8AB9-498E-98EA-4C433B98D339}" presName="rootText1" presStyleLbl="node0" presStyleIdx="0" presStyleCnt="1">
        <dgm:presLayoutVars>
          <dgm:chPref val="3"/>
        </dgm:presLayoutVars>
      </dgm:prSet>
      <dgm:spPr/>
      <dgm:t>
        <a:bodyPr/>
        <a:lstStyle/>
        <a:p>
          <a:endParaRPr lang="en-US"/>
        </a:p>
      </dgm:t>
    </dgm:pt>
    <dgm:pt modelId="{481F6B1F-DBE0-42F8-ABF1-C73DB0EC286C}" type="pres">
      <dgm:prSet presAssocID="{62C1B49D-8AB9-498E-98EA-4C433B98D339}" presName="rootConnector1" presStyleLbl="node1" presStyleIdx="0" presStyleCnt="0"/>
      <dgm:spPr/>
      <dgm:t>
        <a:bodyPr/>
        <a:lstStyle/>
        <a:p>
          <a:endParaRPr lang="en-US"/>
        </a:p>
      </dgm:t>
    </dgm:pt>
    <dgm:pt modelId="{36FD7604-C073-4475-AD31-462D5EA09F2F}" type="pres">
      <dgm:prSet presAssocID="{62C1B49D-8AB9-498E-98EA-4C433B98D339}" presName="hierChild2" presStyleCnt="0"/>
      <dgm:spPr/>
    </dgm:pt>
    <dgm:pt modelId="{B140C520-C302-4EA3-AAF9-229EF0E93F41}" type="pres">
      <dgm:prSet presAssocID="{F0DFE60D-2DED-4916-9348-7F15E405171E}" presName="Name64" presStyleLbl="parChTrans1D2" presStyleIdx="0" presStyleCnt="3"/>
      <dgm:spPr/>
      <dgm:t>
        <a:bodyPr/>
        <a:lstStyle/>
        <a:p>
          <a:endParaRPr lang="en-US"/>
        </a:p>
      </dgm:t>
    </dgm:pt>
    <dgm:pt modelId="{015754BE-DFB1-49B3-8EB4-19CCE484D69C}" type="pres">
      <dgm:prSet presAssocID="{69793597-F0FD-4227-827D-FE09E4227644}" presName="hierRoot2" presStyleCnt="0">
        <dgm:presLayoutVars>
          <dgm:hierBranch val="init"/>
        </dgm:presLayoutVars>
      </dgm:prSet>
      <dgm:spPr/>
    </dgm:pt>
    <dgm:pt modelId="{39FDA64A-9CAB-46F2-A9ED-CAC0DBF2099E}" type="pres">
      <dgm:prSet presAssocID="{69793597-F0FD-4227-827D-FE09E4227644}" presName="rootComposite" presStyleCnt="0"/>
      <dgm:spPr/>
    </dgm:pt>
    <dgm:pt modelId="{3B2869C2-9534-4977-B8BE-CCCADB53A6F5}" type="pres">
      <dgm:prSet presAssocID="{69793597-F0FD-4227-827D-FE09E4227644}" presName="rootText" presStyleLbl="node2" presStyleIdx="0" presStyleCnt="3">
        <dgm:presLayoutVars>
          <dgm:chPref val="3"/>
        </dgm:presLayoutVars>
      </dgm:prSet>
      <dgm:spPr/>
      <dgm:t>
        <a:bodyPr/>
        <a:lstStyle/>
        <a:p>
          <a:endParaRPr lang="en-US"/>
        </a:p>
      </dgm:t>
    </dgm:pt>
    <dgm:pt modelId="{6B9B1A11-80D1-44BD-9D3C-194BE173D4F0}" type="pres">
      <dgm:prSet presAssocID="{69793597-F0FD-4227-827D-FE09E4227644}" presName="rootConnector" presStyleLbl="node2" presStyleIdx="0" presStyleCnt="3"/>
      <dgm:spPr/>
      <dgm:t>
        <a:bodyPr/>
        <a:lstStyle/>
        <a:p>
          <a:endParaRPr lang="en-US"/>
        </a:p>
      </dgm:t>
    </dgm:pt>
    <dgm:pt modelId="{139CADDA-7035-47A7-A651-1F9468DFA178}" type="pres">
      <dgm:prSet presAssocID="{69793597-F0FD-4227-827D-FE09E4227644}" presName="hierChild4" presStyleCnt="0"/>
      <dgm:spPr/>
    </dgm:pt>
    <dgm:pt modelId="{13C805AB-DF12-462D-9ECB-BF3E60D7145F}" type="pres">
      <dgm:prSet presAssocID="{69793597-F0FD-4227-827D-FE09E4227644}" presName="hierChild5" presStyleCnt="0"/>
      <dgm:spPr/>
    </dgm:pt>
    <dgm:pt modelId="{394FEEA2-DBDA-41F0-99FC-A2700129AB50}" type="pres">
      <dgm:prSet presAssocID="{252986FA-6AE3-4FDE-9638-1A617A42C3E8}" presName="Name64" presStyleLbl="parChTrans1D2" presStyleIdx="1" presStyleCnt="3"/>
      <dgm:spPr/>
      <dgm:t>
        <a:bodyPr/>
        <a:lstStyle/>
        <a:p>
          <a:endParaRPr lang="en-US"/>
        </a:p>
      </dgm:t>
    </dgm:pt>
    <dgm:pt modelId="{3CC5A9A4-4FB2-441B-8B4B-D5CC4ECD06E3}" type="pres">
      <dgm:prSet presAssocID="{F9279AF3-1A8C-4B4B-A997-C876D329B2F4}" presName="hierRoot2" presStyleCnt="0">
        <dgm:presLayoutVars>
          <dgm:hierBranch val="init"/>
        </dgm:presLayoutVars>
      </dgm:prSet>
      <dgm:spPr/>
    </dgm:pt>
    <dgm:pt modelId="{5FA5DC80-F8A6-4CFB-BC56-923B269D1F1A}" type="pres">
      <dgm:prSet presAssocID="{F9279AF3-1A8C-4B4B-A997-C876D329B2F4}" presName="rootComposite" presStyleCnt="0"/>
      <dgm:spPr/>
    </dgm:pt>
    <dgm:pt modelId="{1FA7582A-D801-47FB-930A-35FC891BED67}" type="pres">
      <dgm:prSet presAssocID="{F9279AF3-1A8C-4B4B-A997-C876D329B2F4}" presName="rootText" presStyleLbl="node2" presStyleIdx="1" presStyleCnt="3">
        <dgm:presLayoutVars>
          <dgm:chPref val="3"/>
        </dgm:presLayoutVars>
      </dgm:prSet>
      <dgm:spPr/>
      <dgm:t>
        <a:bodyPr/>
        <a:lstStyle/>
        <a:p>
          <a:endParaRPr lang="en-US"/>
        </a:p>
      </dgm:t>
    </dgm:pt>
    <dgm:pt modelId="{1DCCA035-8526-4648-945B-A5C433E95842}" type="pres">
      <dgm:prSet presAssocID="{F9279AF3-1A8C-4B4B-A997-C876D329B2F4}" presName="rootConnector" presStyleLbl="node2" presStyleIdx="1" presStyleCnt="3"/>
      <dgm:spPr/>
      <dgm:t>
        <a:bodyPr/>
        <a:lstStyle/>
        <a:p>
          <a:endParaRPr lang="en-US"/>
        </a:p>
      </dgm:t>
    </dgm:pt>
    <dgm:pt modelId="{3AE6EE0D-BB7E-4539-AAD3-BEA76EB082C0}" type="pres">
      <dgm:prSet presAssocID="{F9279AF3-1A8C-4B4B-A997-C876D329B2F4}" presName="hierChild4" presStyleCnt="0"/>
      <dgm:spPr/>
    </dgm:pt>
    <dgm:pt modelId="{2F75F3BA-C72D-435C-8474-128B07F80A2C}" type="pres">
      <dgm:prSet presAssocID="{F9279AF3-1A8C-4B4B-A997-C876D329B2F4}" presName="hierChild5" presStyleCnt="0"/>
      <dgm:spPr/>
    </dgm:pt>
    <dgm:pt modelId="{A3F05BB2-5617-458B-ACD0-54B21DACADBE}" type="pres">
      <dgm:prSet presAssocID="{01022E52-44A1-457F-852F-B456CBCC7BA0}" presName="Name64" presStyleLbl="parChTrans1D2" presStyleIdx="2" presStyleCnt="3"/>
      <dgm:spPr/>
      <dgm:t>
        <a:bodyPr/>
        <a:lstStyle/>
        <a:p>
          <a:endParaRPr lang="en-US"/>
        </a:p>
      </dgm:t>
    </dgm:pt>
    <dgm:pt modelId="{7EC738E5-62BE-41B7-AB02-272879F4B1D6}" type="pres">
      <dgm:prSet presAssocID="{BF902F9B-1D4F-4468-A9F7-0AAC0544B6EA}" presName="hierRoot2" presStyleCnt="0">
        <dgm:presLayoutVars>
          <dgm:hierBranch val="init"/>
        </dgm:presLayoutVars>
      </dgm:prSet>
      <dgm:spPr/>
    </dgm:pt>
    <dgm:pt modelId="{8D0F3FCD-9BED-4588-A563-DCAB7265D1BF}" type="pres">
      <dgm:prSet presAssocID="{BF902F9B-1D4F-4468-A9F7-0AAC0544B6EA}" presName="rootComposite" presStyleCnt="0"/>
      <dgm:spPr/>
    </dgm:pt>
    <dgm:pt modelId="{E409AEA0-1303-4305-A80C-D78B52F97779}" type="pres">
      <dgm:prSet presAssocID="{BF902F9B-1D4F-4468-A9F7-0AAC0544B6EA}" presName="rootText" presStyleLbl="node2" presStyleIdx="2" presStyleCnt="3">
        <dgm:presLayoutVars>
          <dgm:chPref val="3"/>
        </dgm:presLayoutVars>
      </dgm:prSet>
      <dgm:spPr/>
      <dgm:t>
        <a:bodyPr/>
        <a:lstStyle/>
        <a:p>
          <a:endParaRPr lang="en-US"/>
        </a:p>
      </dgm:t>
    </dgm:pt>
    <dgm:pt modelId="{5D61C810-3E10-442E-B841-F690A884F5AE}" type="pres">
      <dgm:prSet presAssocID="{BF902F9B-1D4F-4468-A9F7-0AAC0544B6EA}" presName="rootConnector" presStyleLbl="node2" presStyleIdx="2" presStyleCnt="3"/>
      <dgm:spPr/>
      <dgm:t>
        <a:bodyPr/>
        <a:lstStyle/>
        <a:p>
          <a:endParaRPr lang="en-US"/>
        </a:p>
      </dgm:t>
    </dgm:pt>
    <dgm:pt modelId="{62B6DC8E-14E7-4B11-A55E-F30841B51A87}" type="pres">
      <dgm:prSet presAssocID="{BF902F9B-1D4F-4468-A9F7-0AAC0544B6EA}" presName="hierChild4" presStyleCnt="0"/>
      <dgm:spPr/>
    </dgm:pt>
    <dgm:pt modelId="{79B1B233-69AF-4E53-B54B-3E5BAF2F7F63}" type="pres">
      <dgm:prSet presAssocID="{BF902F9B-1D4F-4468-A9F7-0AAC0544B6EA}" presName="hierChild5" presStyleCnt="0"/>
      <dgm:spPr/>
    </dgm:pt>
    <dgm:pt modelId="{04285917-4169-4A93-9189-03464E3FBEA3}" type="pres">
      <dgm:prSet presAssocID="{62C1B49D-8AB9-498E-98EA-4C433B98D339}" presName="hierChild3" presStyleCnt="0"/>
      <dgm:spPr/>
    </dgm:pt>
  </dgm:ptLst>
  <dgm:cxnLst>
    <dgm:cxn modelId="{12F35840-C181-4B15-8556-178C9817B4D2}" srcId="{62C1B49D-8AB9-498E-98EA-4C433B98D339}" destId="{BF902F9B-1D4F-4468-A9F7-0AAC0544B6EA}" srcOrd="2" destOrd="0" parTransId="{01022E52-44A1-457F-852F-B456CBCC7BA0}" sibTransId="{D4EFDDB9-E963-4AD4-B439-94915BC9BECB}"/>
    <dgm:cxn modelId="{EF979336-1F34-48A3-9916-905B9980A3F4}" type="presOf" srcId="{62C1B49D-8AB9-498E-98EA-4C433B98D339}" destId="{A7149661-1596-43AF-BE7A-A51FABE12778}" srcOrd="0" destOrd="0" presId="urn:microsoft.com/office/officeart/2009/3/layout/HorizontalOrganizationChart"/>
    <dgm:cxn modelId="{341A4CD4-5859-46D3-8789-CC866BE69051}" srcId="{76EEDEA1-A865-467B-BD4C-C10BD4FDF58C}" destId="{62C1B49D-8AB9-498E-98EA-4C433B98D339}" srcOrd="0" destOrd="0" parTransId="{3F1D3AAA-34B3-4C02-B561-38DCE4FCA96D}" sibTransId="{976C259F-AF52-4211-8AF3-CAB5B6D8D44C}"/>
    <dgm:cxn modelId="{56529490-15E3-4A5B-8C22-56FF58BEF8CD}" type="presOf" srcId="{76EEDEA1-A865-467B-BD4C-C10BD4FDF58C}" destId="{22E05279-772F-4BD3-8CE3-ADC17647FFB2}" srcOrd="0" destOrd="0" presId="urn:microsoft.com/office/officeart/2009/3/layout/HorizontalOrganizationChart"/>
    <dgm:cxn modelId="{B01AA14E-1F1C-4453-AB03-4BB8A9E8AE54}" type="presOf" srcId="{69793597-F0FD-4227-827D-FE09E4227644}" destId="{3B2869C2-9534-4977-B8BE-CCCADB53A6F5}" srcOrd="0" destOrd="0" presId="urn:microsoft.com/office/officeart/2009/3/layout/HorizontalOrganizationChart"/>
    <dgm:cxn modelId="{391EEBA0-16AA-4F20-971F-8DD6ACE3AEC1}" type="presOf" srcId="{BF902F9B-1D4F-4468-A9F7-0AAC0544B6EA}" destId="{E409AEA0-1303-4305-A80C-D78B52F97779}" srcOrd="0" destOrd="0" presId="urn:microsoft.com/office/officeart/2009/3/layout/HorizontalOrganizationChart"/>
    <dgm:cxn modelId="{F35C5711-8D0C-47BD-893C-6AB2642BDCE6}" type="presOf" srcId="{F9279AF3-1A8C-4B4B-A997-C876D329B2F4}" destId="{1DCCA035-8526-4648-945B-A5C433E95842}" srcOrd="1" destOrd="0" presId="urn:microsoft.com/office/officeart/2009/3/layout/HorizontalOrganizationChart"/>
    <dgm:cxn modelId="{BB56C5AB-E071-42D7-9F42-FA92DF8F4445}" type="presOf" srcId="{BF902F9B-1D4F-4468-A9F7-0AAC0544B6EA}" destId="{5D61C810-3E10-442E-B841-F690A884F5AE}" srcOrd="1" destOrd="0" presId="urn:microsoft.com/office/officeart/2009/3/layout/HorizontalOrganizationChart"/>
    <dgm:cxn modelId="{6C794321-7608-4254-9285-6B58511FE5D2}" type="presOf" srcId="{252986FA-6AE3-4FDE-9638-1A617A42C3E8}" destId="{394FEEA2-DBDA-41F0-99FC-A2700129AB50}" srcOrd="0" destOrd="0" presId="urn:microsoft.com/office/officeart/2009/3/layout/HorizontalOrganizationChart"/>
    <dgm:cxn modelId="{C5497672-86A5-4B43-8706-B7AC0444048A}" type="presOf" srcId="{69793597-F0FD-4227-827D-FE09E4227644}" destId="{6B9B1A11-80D1-44BD-9D3C-194BE173D4F0}" srcOrd="1" destOrd="0" presId="urn:microsoft.com/office/officeart/2009/3/layout/HorizontalOrganizationChart"/>
    <dgm:cxn modelId="{F9E3631D-1FAB-4520-8D16-EA8B2C7EC164}" srcId="{62C1B49D-8AB9-498E-98EA-4C433B98D339}" destId="{69793597-F0FD-4227-827D-FE09E4227644}" srcOrd="0" destOrd="0" parTransId="{F0DFE60D-2DED-4916-9348-7F15E405171E}" sibTransId="{15145480-E897-4D3D-AB27-FC50B22941E9}"/>
    <dgm:cxn modelId="{C5BD4F2E-DA15-42A3-8F31-B1346788EE80}" type="presOf" srcId="{62C1B49D-8AB9-498E-98EA-4C433B98D339}" destId="{481F6B1F-DBE0-42F8-ABF1-C73DB0EC286C}" srcOrd="1" destOrd="0" presId="urn:microsoft.com/office/officeart/2009/3/layout/HorizontalOrganizationChart"/>
    <dgm:cxn modelId="{B8EDB00C-1CE9-457B-80C7-8AEA319654ED}" type="presOf" srcId="{01022E52-44A1-457F-852F-B456CBCC7BA0}" destId="{A3F05BB2-5617-458B-ACD0-54B21DACADBE}" srcOrd="0" destOrd="0" presId="urn:microsoft.com/office/officeart/2009/3/layout/HorizontalOrganizationChart"/>
    <dgm:cxn modelId="{45321D7C-986B-4831-88ED-96A4BAC1AC83}" type="presOf" srcId="{F9279AF3-1A8C-4B4B-A997-C876D329B2F4}" destId="{1FA7582A-D801-47FB-930A-35FC891BED67}" srcOrd="0" destOrd="0" presId="urn:microsoft.com/office/officeart/2009/3/layout/HorizontalOrganizationChart"/>
    <dgm:cxn modelId="{5DC857FD-7874-404F-AFAD-E935380A93B3}" type="presOf" srcId="{F0DFE60D-2DED-4916-9348-7F15E405171E}" destId="{B140C520-C302-4EA3-AAF9-229EF0E93F41}" srcOrd="0" destOrd="0" presId="urn:microsoft.com/office/officeart/2009/3/layout/HorizontalOrganizationChart"/>
    <dgm:cxn modelId="{99833E77-5504-45B6-92AD-C82D3CB15199}" srcId="{62C1B49D-8AB9-498E-98EA-4C433B98D339}" destId="{F9279AF3-1A8C-4B4B-A997-C876D329B2F4}" srcOrd="1" destOrd="0" parTransId="{252986FA-6AE3-4FDE-9638-1A617A42C3E8}" sibTransId="{00C1B4D7-8096-491F-B45A-9AB4CAC71B8B}"/>
    <dgm:cxn modelId="{B74E5161-0BB0-4D08-A9F2-A6B8311CA50A}" type="presParOf" srcId="{22E05279-772F-4BD3-8CE3-ADC17647FFB2}" destId="{345B258D-484C-424C-B63E-F1362B1270E0}" srcOrd="0" destOrd="0" presId="urn:microsoft.com/office/officeart/2009/3/layout/HorizontalOrganizationChart"/>
    <dgm:cxn modelId="{CAF62932-550B-47F6-AC45-676011B82F65}" type="presParOf" srcId="{345B258D-484C-424C-B63E-F1362B1270E0}" destId="{E34C2FDC-E39F-42B5-9CEB-6AF9274DE08B}" srcOrd="0" destOrd="0" presId="urn:microsoft.com/office/officeart/2009/3/layout/HorizontalOrganizationChart"/>
    <dgm:cxn modelId="{30AA47B3-F9FE-489D-B378-773123F5BA0E}" type="presParOf" srcId="{E34C2FDC-E39F-42B5-9CEB-6AF9274DE08B}" destId="{A7149661-1596-43AF-BE7A-A51FABE12778}" srcOrd="0" destOrd="0" presId="urn:microsoft.com/office/officeart/2009/3/layout/HorizontalOrganizationChart"/>
    <dgm:cxn modelId="{FD1F7CF2-4AFB-4FCD-993A-370C20E40EE6}" type="presParOf" srcId="{E34C2FDC-E39F-42B5-9CEB-6AF9274DE08B}" destId="{481F6B1F-DBE0-42F8-ABF1-C73DB0EC286C}" srcOrd="1" destOrd="0" presId="urn:microsoft.com/office/officeart/2009/3/layout/HorizontalOrganizationChart"/>
    <dgm:cxn modelId="{02AAADB8-E877-4CF7-98FB-4E14433A5F23}" type="presParOf" srcId="{345B258D-484C-424C-B63E-F1362B1270E0}" destId="{36FD7604-C073-4475-AD31-462D5EA09F2F}" srcOrd="1" destOrd="0" presId="urn:microsoft.com/office/officeart/2009/3/layout/HorizontalOrganizationChart"/>
    <dgm:cxn modelId="{E935DE72-3BF5-4AF8-A971-0D8E1BA46587}" type="presParOf" srcId="{36FD7604-C073-4475-AD31-462D5EA09F2F}" destId="{B140C520-C302-4EA3-AAF9-229EF0E93F41}" srcOrd="0" destOrd="0" presId="urn:microsoft.com/office/officeart/2009/3/layout/HorizontalOrganizationChart"/>
    <dgm:cxn modelId="{BD2A9430-4058-44A5-9F1E-1D136AB05105}" type="presParOf" srcId="{36FD7604-C073-4475-AD31-462D5EA09F2F}" destId="{015754BE-DFB1-49B3-8EB4-19CCE484D69C}" srcOrd="1" destOrd="0" presId="urn:microsoft.com/office/officeart/2009/3/layout/HorizontalOrganizationChart"/>
    <dgm:cxn modelId="{0465B6AC-A88E-4D83-BE86-F10418F0878A}" type="presParOf" srcId="{015754BE-DFB1-49B3-8EB4-19CCE484D69C}" destId="{39FDA64A-9CAB-46F2-A9ED-CAC0DBF2099E}" srcOrd="0" destOrd="0" presId="urn:microsoft.com/office/officeart/2009/3/layout/HorizontalOrganizationChart"/>
    <dgm:cxn modelId="{71890AFE-FF4B-4F7A-86BA-E58EA9B68C6A}" type="presParOf" srcId="{39FDA64A-9CAB-46F2-A9ED-CAC0DBF2099E}" destId="{3B2869C2-9534-4977-B8BE-CCCADB53A6F5}" srcOrd="0" destOrd="0" presId="urn:microsoft.com/office/officeart/2009/3/layout/HorizontalOrganizationChart"/>
    <dgm:cxn modelId="{0BD4A0D0-71A5-44D1-9C3F-6BA9B13A3A5E}" type="presParOf" srcId="{39FDA64A-9CAB-46F2-A9ED-CAC0DBF2099E}" destId="{6B9B1A11-80D1-44BD-9D3C-194BE173D4F0}" srcOrd="1" destOrd="0" presId="urn:microsoft.com/office/officeart/2009/3/layout/HorizontalOrganizationChart"/>
    <dgm:cxn modelId="{6A4A68E1-2DE1-4FFB-BAF8-CC584B9E97E7}" type="presParOf" srcId="{015754BE-DFB1-49B3-8EB4-19CCE484D69C}" destId="{139CADDA-7035-47A7-A651-1F9468DFA178}" srcOrd="1" destOrd="0" presId="urn:microsoft.com/office/officeart/2009/3/layout/HorizontalOrganizationChart"/>
    <dgm:cxn modelId="{A24FD248-4321-4A98-B8B1-66256C894A3A}" type="presParOf" srcId="{015754BE-DFB1-49B3-8EB4-19CCE484D69C}" destId="{13C805AB-DF12-462D-9ECB-BF3E60D7145F}" srcOrd="2" destOrd="0" presId="urn:microsoft.com/office/officeart/2009/3/layout/HorizontalOrganizationChart"/>
    <dgm:cxn modelId="{145E817C-E00A-4843-8FDB-4677F7E83F4B}" type="presParOf" srcId="{36FD7604-C073-4475-AD31-462D5EA09F2F}" destId="{394FEEA2-DBDA-41F0-99FC-A2700129AB50}" srcOrd="2" destOrd="0" presId="urn:microsoft.com/office/officeart/2009/3/layout/HorizontalOrganizationChart"/>
    <dgm:cxn modelId="{5840FC5E-9381-43DB-AC25-1E6EE5857C1B}" type="presParOf" srcId="{36FD7604-C073-4475-AD31-462D5EA09F2F}" destId="{3CC5A9A4-4FB2-441B-8B4B-D5CC4ECD06E3}" srcOrd="3" destOrd="0" presId="urn:microsoft.com/office/officeart/2009/3/layout/HorizontalOrganizationChart"/>
    <dgm:cxn modelId="{D0078436-C6F3-4B88-9E3A-F589B5B65A47}" type="presParOf" srcId="{3CC5A9A4-4FB2-441B-8B4B-D5CC4ECD06E3}" destId="{5FA5DC80-F8A6-4CFB-BC56-923B269D1F1A}" srcOrd="0" destOrd="0" presId="urn:microsoft.com/office/officeart/2009/3/layout/HorizontalOrganizationChart"/>
    <dgm:cxn modelId="{22E52461-FD66-4421-ABA7-EDEA2C3C8DA2}" type="presParOf" srcId="{5FA5DC80-F8A6-4CFB-BC56-923B269D1F1A}" destId="{1FA7582A-D801-47FB-930A-35FC891BED67}" srcOrd="0" destOrd="0" presId="urn:microsoft.com/office/officeart/2009/3/layout/HorizontalOrganizationChart"/>
    <dgm:cxn modelId="{4D93BD2B-386C-475B-90D2-2230263B26AB}" type="presParOf" srcId="{5FA5DC80-F8A6-4CFB-BC56-923B269D1F1A}" destId="{1DCCA035-8526-4648-945B-A5C433E95842}" srcOrd="1" destOrd="0" presId="urn:microsoft.com/office/officeart/2009/3/layout/HorizontalOrganizationChart"/>
    <dgm:cxn modelId="{94734C56-2D3C-412B-863F-00307E3900F9}" type="presParOf" srcId="{3CC5A9A4-4FB2-441B-8B4B-D5CC4ECD06E3}" destId="{3AE6EE0D-BB7E-4539-AAD3-BEA76EB082C0}" srcOrd="1" destOrd="0" presId="urn:microsoft.com/office/officeart/2009/3/layout/HorizontalOrganizationChart"/>
    <dgm:cxn modelId="{2E2BC1F0-F71F-487F-8E79-9908D73C4601}" type="presParOf" srcId="{3CC5A9A4-4FB2-441B-8B4B-D5CC4ECD06E3}" destId="{2F75F3BA-C72D-435C-8474-128B07F80A2C}" srcOrd="2" destOrd="0" presId="urn:microsoft.com/office/officeart/2009/3/layout/HorizontalOrganizationChart"/>
    <dgm:cxn modelId="{04D5E02D-DE1E-4F94-8F8D-3517218FA8A8}" type="presParOf" srcId="{36FD7604-C073-4475-AD31-462D5EA09F2F}" destId="{A3F05BB2-5617-458B-ACD0-54B21DACADBE}" srcOrd="4" destOrd="0" presId="urn:microsoft.com/office/officeart/2009/3/layout/HorizontalOrganizationChart"/>
    <dgm:cxn modelId="{DB1C6CEB-501A-4380-A1CB-7372E89AEAA9}" type="presParOf" srcId="{36FD7604-C073-4475-AD31-462D5EA09F2F}" destId="{7EC738E5-62BE-41B7-AB02-272879F4B1D6}" srcOrd="5" destOrd="0" presId="urn:microsoft.com/office/officeart/2009/3/layout/HorizontalOrganizationChart"/>
    <dgm:cxn modelId="{14EA0AC6-D20B-4169-ADCC-53DF4422D43D}" type="presParOf" srcId="{7EC738E5-62BE-41B7-AB02-272879F4B1D6}" destId="{8D0F3FCD-9BED-4588-A563-DCAB7265D1BF}" srcOrd="0" destOrd="0" presId="urn:microsoft.com/office/officeart/2009/3/layout/HorizontalOrganizationChart"/>
    <dgm:cxn modelId="{95D6803B-EC1B-4D65-86F6-A42F7B16A03E}" type="presParOf" srcId="{8D0F3FCD-9BED-4588-A563-DCAB7265D1BF}" destId="{E409AEA0-1303-4305-A80C-D78B52F97779}" srcOrd="0" destOrd="0" presId="urn:microsoft.com/office/officeart/2009/3/layout/HorizontalOrganizationChart"/>
    <dgm:cxn modelId="{17F693BD-7F52-411B-90CA-2DC40789B510}" type="presParOf" srcId="{8D0F3FCD-9BED-4588-A563-DCAB7265D1BF}" destId="{5D61C810-3E10-442E-B841-F690A884F5AE}" srcOrd="1" destOrd="0" presId="urn:microsoft.com/office/officeart/2009/3/layout/HorizontalOrganizationChart"/>
    <dgm:cxn modelId="{2B382EA3-0814-465C-8269-BB69627DD2B4}" type="presParOf" srcId="{7EC738E5-62BE-41B7-AB02-272879F4B1D6}" destId="{62B6DC8E-14E7-4B11-A55E-F30841B51A87}" srcOrd="1" destOrd="0" presId="urn:microsoft.com/office/officeart/2009/3/layout/HorizontalOrganizationChart"/>
    <dgm:cxn modelId="{439757A0-C536-442B-A1CB-8CE641F90740}" type="presParOf" srcId="{7EC738E5-62BE-41B7-AB02-272879F4B1D6}" destId="{79B1B233-69AF-4E53-B54B-3E5BAF2F7F63}" srcOrd="2" destOrd="0" presId="urn:microsoft.com/office/officeart/2009/3/layout/HorizontalOrganizationChart"/>
    <dgm:cxn modelId="{9A566DE3-4383-4DAF-9E8F-E60C943485D9}" type="presParOf" srcId="{345B258D-484C-424C-B63E-F1362B1270E0}" destId="{04285917-4169-4A93-9189-03464E3FBEA3}" srcOrd="2" destOrd="0" presId="urn:microsoft.com/office/officeart/2009/3/layout/HorizontalOrganizationChart"/>
  </dgm:cxnLst>
  <dgm:bg/>
  <dgm:whole/>
</dgm:dataModel>
</file>

<file path=ppt/diagrams/data4.xml><?xml version="1.0" encoding="utf-8"?>
<dgm:dataModel xmlns:dgm="http://schemas.openxmlformats.org/drawingml/2006/diagram" xmlns:a="http://schemas.openxmlformats.org/drawingml/2006/main">
  <dgm:ptLst>
    <dgm:pt modelId="{76EEDEA1-A865-467B-BD4C-C10BD4FDF58C}"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62C1B49D-8AB9-498E-98EA-4C433B98D339}">
      <dgm:prSet phldrT="[Text]"/>
      <dgm:spPr/>
      <dgm:t>
        <a:bodyPr/>
        <a:lstStyle/>
        <a:p>
          <a:r>
            <a:rPr lang="en-US" b="1" dirty="0" smtClean="0">
              <a:solidFill>
                <a:srgbClr val="002060"/>
              </a:solidFill>
              <a:latin typeface="NikoshBAN" panose="02000000000000000000" pitchFamily="2" charset="0"/>
              <a:cs typeface="NikoshBAN" panose="02000000000000000000" pitchFamily="2" charset="0"/>
            </a:rPr>
            <a:t>য-</a:t>
          </a:r>
          <a:r>
            <a:rPr lang="en-US" b="1" dirty="0" err="1" smtClean="0">
              <a:solidFill>
                <a:srgbClr val="002060"/>
              </a:solidFill>
              <a:latin typeface="NikoshBAN" panose="02000000000000000000" pitchFamily="2" charset="0"/>
              <a:cs typeface="NikoshBAN" panose="02000000000000000000" pitchFamily="2" charset="0"/>
            </a:rPr>
            <a:t>ফলা</a:t>
          </a:r>
          <a:r>
            <a:rPr lang="en-US" b="1" dirty="0" smtClean="0">
              <a:solidFill>
                <a:srgbClr val="002060"/>
              </a:solidFill>
              <a:latin typeface="NikoshBAN" panose="02000000000000000000" pitchFamily="2" charset="0"/>
              <a:cs typeface="NikoshBAN" panose="02000000000000000000" pitchFamily="2" charset="0"/>
            </a:rPr>
            <a:t> </a:t>
          </a:r>
          <a:endParaRPr lang="en-US" dirty="0"/>
        </a:p>
      </dgm:t>
    </dgm:pt>
    <dgm:pt modelId="{3F1D3AAA-34B3-4C02-B561-38DCE4FCA96D}" type="parTrans" cxnId="{341A4CD4-5859-46D3-8789-CC866BE69051}">
      <dgm:prSet/>
      <dgm:spPr/>
      <dgm:t>
        <a:bodyPr/>
        <a:lstStyle/>
        <a:p>
          <a:endParaRPr lang="en-US"/>
        </a:p>
      </dgm:t>
    </dgm:pt>
    <dgm:pt modelId="{976C259F-AF52-4211-8AF3-CAB5B6D8D44C}" type="sibTrans" cxnId="{341A4CD4-5859-46D3-8789-CC866BE69051}">
      <dgm:prSet/>
      <dgm:spPr/>
      <dgm:t>
        <a:bodyPr/>
        <a:lstStyle/>
        <a:p>
          <a:endParaRPr lang="en-US"/>
        </a:p>
      </dgm:t>
    </dgm:pt>
    <dgm:pt modelId="{69793597-F0FD-4227-827D-FE09E4227644}">
      <dgm:prSet phldrT="[Text]" custT="1"/>
      <dgm:spPr/>
      <dgm:t>
        <a:bodyPr/>
        <a:lstStyle/>
        <a:p>
          <a:r>
            <a:rPr lang="en-US" sz="3200" dirty="0" err="1" smtClean="0"/>
            <a:t>সত্য,সভ্য,রাজ্য,ভাগ্য,মান্য</a:t>
          </a:r>
          <a:endParaRPr lang="en-US" sz="3200" dirty="0"/>
        </a:p>
      </dgm:t>
    </dgm:pt>
    <dgm:pt modelId="{F0DFE60D-2DED-4916-9348-7F15E405171E}" type="parTrans" cxnId="{F9E3631D-1FAB-4520-8D16-EA8B2C7EC164}">
      <dgm:prSet/>
      <dgm:spPr/>
      <dgm:t>
        <a:bodyPr/>
        <a:lstStyle/>
        <a:p>
          <a:endParaRPr lang="en-US"/>
        </a:p>
      </dgm:t>
    </dgm:pt>
    <dgm:pt modelId="{15145480-E897-4D3D-AB27-FC50B22941E9}" type="sibTrans" cxnId="{F9E3631D-1FAB-4520-8D16-EA8B2C7EC164}">
      <dgm:prSet/>
      <dgm:spPr/>
      <dgm:t>
        <a:bodyPr/>
        <a:lstStyle/>
        <a:p>
          <a:endParaRPr lang="en-US"/>
        </a:p>
      </dgm:t>
    </dgm:pt>
    <dgm:pt modelId="{F9279AF3-1A8C-4B4B-A997-C876D329B2F4}">
      <dgm:prSet phldrT="[Text]" custT="1"/>
      <dgm:spPr/>
      <dgm:t>
        <a:bodyPr/>
        <a:lstStyle/>
        <a:p>
          <a:r>
            <a:rPr lang="en-US" sz="3600" dirty="0" err="1" smtClean="0"/>
            <a:t>পদ্য,গদ্য,যোগ্য,মূল্য,খাদ্য</a:t>
          </a:r>
          <a:endParaRPr lang="en-US" sz="3600" dirty="0"/>
        </a:p>
      </dgm:t>
    </dgm:pt>
    <dgm:pt modelId="{252986FA-6AE3-4FDE-9638-1A617A42C3E8}" type="parTrans" cxnId="{99833E77-5504-45B6-92AD-C82D3CB15199}">
      <dgm:prSet/>
      <dgm:spPr/>
      <dgm:t>
        <a:bodyPr/>
        <a:lstStyle/>
        <a:p>
          <a:endParaRPr lang="en-US"/>
        </a:p>
      </dgm:t>
    </dgm:pt>
    <dgm:pt modelId="{00C1B4D7-8096-491F-B45A-9AB4CAC71B8B}" type="sibTrans" cxnId="{99833E77-5504-45B6-92AD-C82D3CB15199}">
      <dgm:prSet/>
      <dgm:spPr/>
      <dgm:t>
        <a:bodyPr/>
        <a:lstStyle/>
        <a:p>
          <a:endParaRPr lang="en-US"/>
        </a:p>
      </dgm:t>
    </dgm:pt>
    <dgm:pt modelId="{BF902F9B-1D4F-4468-A9F7-0AAC0544B6EA}">
      <dgm:prSet phldrT="[Text]" custT="1"/>
      <dgm:spPr/>
      <dgm:t>
        <a:bodyPr/>
        <a:lstStyle/>
        <a:p>
          <a:r>
            <a:rPr lang="en-US" sz="3200" dirty="0" err="1" smtClean="0"/>
            <a:t>বিদ্যা,অমূল্য,অকথ্য,অখাদ্য,সাম্য</a:t>
          </a:r>
          <a:endParaRPr lang="en-US" sz="3200" dirty="0"/>
        </a:p>
      </dgm:t>
    </dgm:pt>
    <dgm:pt modelId="{01022E52-44A1-457F-852F-B456CBCC7BA0}" type="parTrans" cxnId="{12F35840-C181-4B15-8556-178C9817B4D2}">
      <dgm:prSet/>
      <dgm:spPr/>
      <dgm:t>
        <a:bodyPr/>
        <a:lstStyle/>
        <a:p>
          <a:endParaRPr lang="en-US"/>
        </a:p>
      </dgm:t>
    </dgm:pt>
    <dgm:pt modelId="{D4EFDDB9-E963-4AD4-B439-94915BC9BECB}" type="sibTrans" cxnId="{12F35840-C181-4B15-8556-178C9817B4D2}">
      <dgm:prSet/>
      <dgm:spPr/>
      <dgm:t>
        <a:bodyPr/>
        <a:lstStyle/>
        <a:p>
          <a:endParaRPr lang="en-US"/>
        </a:p>
      </dgm:t>
    </dgm:pt>
    <dgm:pt modelId="{22E05279-772F-4BD3-8CE3-ADC17647FFB2}" type="pres">
      <dgm:prSet presAssocID="{76EEDEA1-A865-467B-BD4C-C10BD4FDF58C}" presName="hierChild1" presStyleCnt="0">
        <dgm:presLayoutVars>
          <dgm:orgChart val="1"/>
          <dgm:chPref val="1"/>
          <dgm:dir/>
          <dgm:animOne val="branch"/>
          <dgm:animLvl val="lvl"/>
          <dgm:resizeHandles/>
        </dgm:presLayoutVars>
      </dgm:prSet>
      <dgm:spPr/>
      <dgm:t>
        <a:bodyPr/>
        <a:lstStyle/>
        <a:p>
          <a:endParaRPr lang="en-US"/>
        </a:p>
      </dgm:t>
    </dgm:pt>
    <dgm:pt modelId="{345B258D-484C-424C-B63E-F1362B1270E0}" type="pres">
      <dgm:prSet presAssocID="{62C1B49D-8AB9-498E-98EA-4C433B98D339}" presName="hierRoot1" presStyleCnt="0">
        <dgm:presLayoutVars>
          <dgm:hierBranch val="init"/>
        </dgm:presLayoutVars>
      </dgm:prSet>
      <dgm:spPr/>
    </dgm:pt>
    <dgm:pt modelId="{E34C2FDC-E39F-42B5-9CEB-6AF9274DE08B}" type="pres">
      <dgm:prSet presAssocID="{62C1B49D-8AB9-498E-98EA-4C433B98D339}" presName="rootComposite1" presStyleCnt="0"/>
      <dgm:spPr/>
    </dgm:pt>
    <dgm:pt modelId="{A7149661-1596-43AF-BE7A-A51FABE12778}" type="pres">
      <dgm:prSet presAssocID="{62C1B49D-8AB9-498E-98EA-4C433B98D339}" presName="rootText1" presStyleLbl="node0" presStyleIdx="0" presStyleCnt="1">
        <dgm:presLayoutVars>
          <dgm:chPref val="3"/>
        </dgm:presLayoutVars>
      </dgm:prSet>
      <dgm:spPr/>
      <dgm:t>
        <a:bodyPr/>
        <a:lstStyle/>
        <a:p>
          <a:endParaRPr lang="en-US"/>
        </a:p>
      </dgm:t>
    </dgm:pt>
    <dgm:pt modelId="{481F6B1F-DBE0-42F8-ABF1-C73DB0EC286C}" type="pres">
      <dgm:prSet presAssocID="{62C1B49D-8AB9-498E-98EA-4C433B98D339}" presName="rootConnector1" presStyleLbl="node1" presStyleIdx="0" presStyleCnt="0"/>
      <dgm:spPr/>
      <dgm:t>
        <a:bodyPr/>
        <a:lstStyle/>
        <a:p>
          <a:endParaRPr lang="en-US"/>
        </a:p>
      </dgm:t>
    </dgm:pt>
    <dgm:pt modelId="{36FD7604-C073-4475-AD31-462D5EA09F2F}" type="pres">
      <dgm:prSet presAssocID="{62C1B49D-8AB9-498E-98EA-4C433B98D339}" presName="hierChild2" presStyleCnt="0"/>
      <dgm:spPr/>
    </dgm:pt>
    <dgm:pt modelId="{B140C520-C302-4EA3-AAF9-229EF0E93F41}" type="pres">
      <dgm:prSet presAssocID="{F0DFE60D-2DED-4916-9348-7F15E405171E}" presName="Name64" presStyleLbl="parChTrans1D2" presStyleIdx="0" presStyleCnt="3"/>
      <dgm:spPr/>
      <dgm:t>
        <a:bodyPr/>
        <a:lstStyle/>
        <a:p>
          <a:endParaRPr lang="en-US"/>
        </a:p>
      </dgm:t>
    </dgm:pt>
    <dgm:pt modelId="{015754BE-DFB1-49B3-8EB4-19CCE484D69C}" type="pres">
      <dgm:prSet presAssocID="{69793597-F0FD-4227-827D-FE09E4227644}" presName="hierRoot2" presStyleCnt="0">
        <dgm:presLayoutVars>
          <dgm:hierBranch val="init"/>
        </dgm:presLayoutVars>
      </dgm:prSet>
      <dgm:spPr/>
    </dgm:pt>
    <dgm:pt modelId="{39FDA64A-9CAB-46F2-A9ED-CAC0DBF2099E}" type="pres">
      <dgm:prSet presAssocID="{69793597-F0FD-4227-827D-FE09E4227644}" presName="rootComposite" presStyleCnt="0"/>
      <dgm:spPr/>
    </dgm:pt>
    <dgm:pt modelId="{3B2869C2-9534-4977-B8BE-CCCADB53A6F5}" type="pres">
      <dgm:prSet presAssocID="{69793597-F0FD-4227-827D-FE09E4227644}" presName="rootText" presStyleLbl="node2" presStyleIdx="0" presStyleCnt="3" custScaleX="126148">
        <dgm:presLayoutVars>
          <dgm:chPref val="3"/>
        </dgm:presLayoutVars>
      </dgm:prSet>
      <dgm:spPr/>
      <dgm:t>
        <a:bodyPr/>
        <a:lstStyle/>
        <a:p>
          <a:endParaRPr lang="en-US"/>
        </a:p>
      </dgm:t>
    </dgm:pt>
    <dgm:pt modelId="{6B9B1A11-80D1-44BD-9D3C-194BE173D4F0}" type="pres">
      <dgm:prSet presAssocID="{69793597-F0FD-4227-827D-FE09E4227644}" presName="rootConnector" presStyleLbl="node2" presStyleIdx="0" presStyleCnt="3"/>
      <dgm:spPr/>
      <dgm:t>
        <a:bodyPr/>
        <a:lstStyle/>
        <a:p>
          <a:endParaRPr lang="en-US"/>
        </a:p>
      </dgm:t>
    </dgm:pt>
    <dgm:pt modelId="{139CADDA-7035-47A7-A651-1F9468DFA178}" type="pres">
      <dgm:prSet presAssocID="{69793597-F0FD-4227-827D-FE09E4227644}" presName="hierChild4" presStyleCnt="0"/>
      <dgm:spPr/>
    </dgm:pt>
    <dgm:pt modelId="{13C805AB-DF12-462D-9ECB-BF3E60D7145F}" type="pres">
      <dgm:prSet presAssocID="{69793597-F0FD-4227-827D-FE09E4227644}" presName="hierChild5" presStyleCnt="0"/>
      <dgm:spPr/>
    </dgm:pt>
    <dgm:pt modelId="{394FEEA2-DBDA-41F0-99FC-A2700129AB50}" type="pres">
      <dgm:prSet presAssocID="{252986FA-6AE3-4FDE-9638-1A617A42C3E8}" presName="Name64" presStyleLbl="parChTrans1D2" presStyleIdx="1" presStyleCnt="3"/>
      <dgm:spPr/>
      <dgm:t>
        <a:bodyPr/>
        <a:lstStyle/>
        <a:p>
          <a:endParaRPr lang="en-US"/>
        </a:p>
      </dgm:t>
    </dgm:pt>
    <dgm:pt modelId="{3CC5A9A4-4FB2-441B-8B4B-D5CC4ECD06E3}" type="pres">
      <dgm:prSet presAssocID="{F9279AF3-1A8C-4B4B-A997-C876D329B2F4}" presName="hierRoot2" presStyleCnt="0">
        <dgm:presLayoutVars>
          <dgm:hierBranch val="init"/>
        </dgm:presLayoutVars>
      </dgm:prSet>
      <dgm:spPr/>
    </dgm:pt>
    <dgm:pt modelId="{5FA5DC80-F8A6-4CFB-BC56-923B269D1F1A}" type="pres">
      <dgm:prSet presAssocID="{F9279AF3-1A8C-4B4B-A997-C876D329B2F4}" presName="rootComposite" presStyleCnt="0"/>
      <dgm:spPr/>
    </dgm:pt>
    <dgm:pt modelId="{1FA7582A-D801-47FB-930A-35FC891BED67}" type="pres">
      <dgm:prSet presAssocID="{F9279AF3-1A8C-4B4B-A997-C876D329B2F4}" presName="rootText" presStyleLbl="node2" presStyleIdx="1" presStyleCnt="3" custScaleX="126148">
        <dgm:presLayoutVars>
          <dgm:chPref val="3"/>
        </dgm:presLayoutVars>
      </dgm:prSet>
      <dgm:spPr/>
      <dgm:t>
        <a:bodyPr/>
        <a:lstStyle/>
        <a:p>
          <a:endParaRPr lang="en-US"/>
        </a:p>
      </dgm:t>
    </dgm:pt>
    <dgm:pt modelId="{1DCCA035-8526-4648-945B-A5C433E95842}" type="pres">
      <dgm:prSet presAssocID="{F9279AF3-1A8C-4B4B-A997-C876D329B2F4}" presName="rootConnector" presStyleLbl="node2" presStyleIdx="1" presStyleCnt="3"/>
      <dgm:spPr/>
      <dgm:t>
        <a:bodyPr/>
        <a:lstStyle/>
        <a:p>
          <a:endParaRPr lang="en-US"/>
        </a:p>
      </dgm:t>
    </dgm:pt>
    <dgm:pt modelId="{3AE6EE0D-BB7E-4539-AAD3-BEA76EB082C0}" type="pres">
      <dgm:prSet presAssocID="{F9279AF3-1A8C-4B4B-A997-C876D329B2F4}" presName="hierChild4" presStyleCnt="0"/>
      <dgm:spPr/>
    </dgm:pt>
    <dgm:pt modelId="{2F75F3BA-C72D-435C-8474-128B07F80A2C}" type="pres">
      <dgm:prSet presAssocID="{F9279AF3-1A8C-4B4B-A997-C876D329B2F4}" presName="hierChild5" presStyleCnt="0"/>
      <dgm:spPr/>
    </dgm:pt>
    <dgm:pt modelId="{A3F05BB2-5617-458B-ACD0-54B21DACADBE}" type="pres">
      <dgm:prSet presAssocID="{01022E52-44A1-457F-852F-B456CBCC7BA0}" presName="Name64" presStyleLbl="parChTrans1D2" presStyleIdx="2" presStyleCnt="3"/>
      <dgm:spPr/>
      <dgm:t>
        <a:bodyPr/>
        <a:lstStyle/>
        <a:p>
          <a:endParaRPr lang="en-US"/>
        </a:p>
      </dgm:t>
    </dgm:pt>
    <dgm:pt modelId="{7EC738E5-62BE-41B7-AB02-272879F4B1D6}" type="pres">
      <dgm:prSet presAssocID="{BF902F9B-1D4F-4468-A9F7-0AAC0544B6EA}" presName="hierRoot2" presStyleCnt="0">
        <dgm:presLayoutVars>
          <dgm:hierBranch val="init"/>
        </dgm:presLayoutVars>
      </dgm:prSet>
      <dgm:spPr/>
    </dgm:pt>
    <dgm:pt modelId="{8D0F3FCD-9BED-4588-A563-DCAB7265D1BF}" type="pres">
      <dgm:prSet presAssocID="{BF902F9B-1D4F-4468-A9F7-0AAC0544B6EA}" presName="rootComposite" presStyleCnt="0"/>
      <dgm:spPr/>
    </dgm:pt>
    <dgm:pt modelId="{E409AEA0-1303-4305-A80C-D78B52F97779}" type="pres">
      <dgm:prSet presAssocID="{BF902F9B-1D4F-4468-A9F7-0AAC0544B6EA}" presName="rootText" presStyleLbl="node2" presStyleIdx="2" presStyleCnt="3" custScaleX="126148">
        <dgm:presLayoutVars>
          <dgm:chPref val="3"/>
        </dgm:presLayoutVars>
      </dgm:prSet>
      <dgm:spPr/>
      <dgm:t>
        <a:bodyPr/>
        <a:lstStyle/>
        <a:p>
          <a:endParaRPr lang="en-US"/>
        </a:p>
      </dgm:t>
    </dgm:pt>
    <dgm:pt modelId="{5D61C810-3E10-442E-B841-F690A884F5AE}" type="pres">
      <dgm:prSet presAssocID="{BF902F9B-1D4F-4468-A9F7-0AAC0544B6EA}" presName="rootConnector" presStyleLbl="node2" presStyleIdx="2" presStyleCnt="3"/>
      <dgm:spPr/>
      <dgm:t>
        <a:bodyPr/>
        <a:lstStyle/>
        <a:p>
          <a:endParaRPr lang="en-US"/>
        </a:p>
      </dgm:t>
    </dgm:pt>
    <dgm:pt modelId="{62B6DC8E-14E7-4B11-A55E-F30841B51A87}" type="pres">
      <dgm:prSet presAssocID="{BF902F9B-1D4F-4468-A9F7-0AAC0544B6EA}" presName="hierChild4" presStyleCnt="0"/>
      <dgm:spPr/>
    </dgm:pt>
    <dgm:pt modelId="{79B1B233-69AF-4E53-B54B-3E5BAF2F7F63}" type="pres">
      <dgm:prSet presAssocID="{BF902F9B-1D4F-4468-A9F7-0AAC0544B6EA}" presName="hierChild5" presStyleCnt="0"/>
      <dgm:spPr/>
    </dgm:pt>
    <dgm:pt modelId="{04285917-4169-4A93-9189-03464E3FBEA3}" type="pres">
      <dgm:prSet presAssocID="{62C1B49D-8AB9-498E-98EA-4C433B98D339}" presName="hierChild3" presStyleCnt="0"/>
      <dgm:spPr/>
    </dgm:pt>
  </dgm:ptLst>
  <dgm:cxnLst>
    <dgm:cxn modelId="{94C7A0C7-731F-45D7-BAC3-DEE06592FD9F}" type="presOf" srcId="{62C1B49D-8AB9-498E-98EA-4C433B98D339}" destId="{A7149661-1596-43AF-BE7A-A51FABE12778}" srcOrd="0" destOrd="0" presId="urn:microsoft.com/office/officeart/2009/3/layout/HorizontalOrganizationChart"/>
    <dgm:cxn modelId="{09757CA0-68DA-4D29-951C-96B55076A151}" type="presOf" srcId="{62C1B49D-8AB9-498E-98EA-4C433B98D339}" destId="{481F6B1F-DBE0-42F8-ABF1-C73DB0EC286C}" srcOrd="1" destOrd="0" presId="urn:microsoft.com/office/officeart/2009/3/layout/HorizontalOrganizationChart"/>
    <dgm:cxn modelId="{772597E5-F527-4DAA-A145-A8DE4F370641}" type="presOf" srcId="{01022E52-44A1-457F-852F-B456CBCC7BA0}" destId="{A3F05BB2-5617-458B-ACD0-54B21DACADBE}" srcOrd="0" destOrd="0" presId="urn:microsoft.com/office/officeart/2009/3/layout/HorizontalOrganizationChart"/>
    <dgm:cxn modelId="{99833E77-5504-45B6-92AD-C82D3CB15199}" srcId="{62C1B49D-8AB9-498E-98EA-4C433B98D339}" destId="{F9279AF3-1A8C-4B4B-A997-C876D329B2F4}" srcOrd="1" destOrd="0" parTransId="{252986FA-6AE3-4FDE-9638-1A617A42C3E8}" sibTransId="{00C1B4D7-8096-491F-B45A-9AB4CAC71B8B}"/>
    <dgm:cxn modelId="{09F1DCAF-11EC-4038-B8DC-5C947C749220}" type="presOf" srcId="{F0DFE60D-2DED-4916-9348-7F15E405171E}" destId="{B140C520-C302-4EA3-AAF9-229EF0E93F41}" srcOrd="0" destOrd="0" presId="urn:microsoft.com/office/officeart/2009/3/layout/HorizontalOrganizationChart"/>
    <dgm:cxn modelId="{70CD7BBE-E4D6-4B46-81E7-9F0FCED01DCD}" type="presOf" srcId="{69793597-F0FD-4227-827D-FE09E4227644}" destId="{6B9B1A11-80D1-44BD-9D3C-194BE173D4F0}" srcOrd="1" destOrd="0" presId="urn:microsoft.com/office/officeart/2009/3/layout/HorizontalOrganizationChart"/>
    <dgm:cxn modelId="{E6EB76E9-001C-45AD-BE21-34DBD107F771}" type="presOf" srcId="{BF902F9B-1D4F-4468-A9F7-0AAC0544B6EA}" destId="{E409AEA0-1303-4305-A80C-D78B52F97779}" srcOrd="0" destOrd="0" presId="urn:microsoft.com/office/officeart/2009/3/layout/HorizontalOrganizationChart"/>
    <dgm:cxn modelId="{341A4CD4-5859-46D3-8789-CC866BE69051}" srcId="{76EEDEA1-A865-467B-BD4C-C10BD4FDF58C}" destId="{62C1B49D-8AB9-498E-98EA-4C433B98D339}" srcOrd="0" destOrd="0" parTransId="{3F1D3AAA-34B3-4C02-B561-38DCE4FCA96D}" sibTransId="{976C259F-AF52-4211-8AF3-CAB5B6D8D44C}"/>
    <dgm:cxn modelId="{F9E3631D-1FAB-4520-8D16-EA8B2C7EC164}" srcId="{62C1B49D-8AB9-498E-98EA-4C433B98D339}" destId="{69793597-F0FD-4227-827D-FE09E4227644}" srcOrd="0" destOrd="0" parTransId="{F0DFE60D-2DED-4916-9348-7F15E405171E}" sibTransId="{15145480-E897-4D3D-AB27-FC50B22941E9}"/>
    <dgm:cxn modelId="{D03CE774-28C5-4266-97E5-9117BC3034D2}" type="presOf" srcId="{F9279AF3-1A8C-4B4B-A997-C876D329B2F4}" destId="{1DCCA035-8526-4648-945B-A5C433E95842}" srcOrd="1" destOrd="0" presId="urn:microsoft.com/office/officeart/2009/3/layout/HorizontalOrganizationChart"/>
    <dgm:cxn modelId="{ABB7475F-9403-4362-8044-80A3C05FEEF0}" type="presOf" srcId="{252986FA-6AE3-4FDE-9638-1A617A42C3E8}" destId="{394FEEA2-DBDA-41F0-99FC-A2700129AB50}" srcOrd="0" destOrd="0" presId="urn:microsoft.com/office/officeart/2009/3/layout/HorizontalOrganizationChart"/>
    <dgm:cxn modelId="{12F35840-C181-4B15-8556-178C9817B4D2}" srcId="{62C1B49D-8AB9-498E-98EA-4C433B98D339}" destId="{BF902F9B-1D4F-4468-A9F7-0AAC0544B6EA}" srcOrd="2" destOrd="0" parTransId="{01022E52-44A1-457F-852F-B456CBCC7BA0}" sibTransId="{D4EFDDB9-E963-4AD4-B439-94915BC9BECB}"/>
    <dgm:cxn modelId="{3D1D5351-8AF8-4480-B4A9-B451FFF63290}" type="presOf" srcId="{69793597-F0FD-4227-827D-FE09E4227644}" destId="{3B2869C2-9534-4977-B8BE-CCCADB53A6F5}" srcOrd="0" destOrd="0" presId="urn:microsoft.com/office/officeart/2009/3/layout/HorizontalOrganizationChart"/>
    <dgm:cxn modelId="{36E6D241-3C2A-44C9-80C9-D1EE11B6DC27}" type="presOf" srcId="{F9279AF3-1A8C-4B4B-A997-C876D329B2F4}" destId="{1FA7582A-D801-47FB-930A-35FC891BED67}" srcOrd="0" destOrd="0" presId="urn:microsoft.com/office/officeart/2009/3/layout/HorizontalOrganizationChart"/>
    <dgm:cxn modelId="{AEE14A83-0BED-4CBD-82D5-1A58E6837FC2}" type="presOf" srcId="{BF902F9B-1D4F-4468-A9F7-0AAC0544B6EA}" destId="{5D61C810-3E10-442E-B841-F690A884F5AE}" srcOrd="1" destOrd="0" presId="urn:microsoft.com/office/officeart/2009/3/layout/HorizontalOrganizationChart"/>
    <dgm:cxn modelId="{1D1A8F60-3FDF-422D-8CD6-D496B785C1CC}" type="presOf" srcId="{76EEDEA1-A865-467B-BD4C-C10BD4FDF58C}" destId="{22E05279-772F-4BD3-8CE3-ADC17647FFB2}" srcOrd="0" destOrd="0" presId="urn:microsoft.com/office/officeart/2009/3/layout/HorizontalOrganizationChart"/>
    <dgm:cxn modelId="{917ABA16-3335-4752-B46B-89EA64DEF2C1}" type="presParOf" srcId="{22E05279-772F-4BD3-8CE3-ADC17647FFB2}" destId="{345B258D-484C-424C-B63E-F1362B1270E0}" srcOrd="0" destOrd="0" presId="urn:microsoft.com/office/officeart/2009/3/layout/HorizontalOrganizationChart"/>
    <dgm:cxn modelId="{B350F726-62DF-4EF5-B55E-23F791D87A58}" type="presParOf" srcId="{345B258D-484C-424C-B63E-F1362B1270E0}" destId="{E34C2FDC-E39F-42B5-9CEB-6AF9274DE08B}" srcOrd="0" destOrd="0" presId="urn:microsoft.com/office/officeart/2009/3/layout/HorizontalOrganizationChart"/>
    <dgm:cxn modelId="{8D417B56-B9FD-4C10-94CF-7246321D5BE1}" type="presParOf" srcId="{E34C2FDC-E39F-42B5-9CEB-6AF9274DE08B}" destId="{A7149661-1596-43AF-BE7A-A51FABE12778}" srcOrd="0" destOrd="0" presId="urn:microsoft.com/office/officeart/2009/3/layout/HorizontalOrganizationChart"/>
    <dgm:cxn modelId="{16E62C08-FD81-4DE6-8303-8CC8CDC91D0E}" type="presParOf" srcId="{E34C2FDC-E39F-42B5-9CEB-6AF9274DE08B}" destId="{481F6B1F-DBE0-42F8-ABF1-C73DB0EC286C}" srcOrd="1" destOrd="0" presId="urn:microsoft.com/office/officeart/2009/3/layout/HorizontalOrganizationChart"/>
    <dgm:cxn modelId="{5507207C-D769-4480-B22D-00040CE0496E}" type="presParOf" srcId="{345B258D-484C-424C-B63E-F1362B1270E0}" destId="{36FD7604-C073-4475-AD31-462D5EA09F2F}" srcOrd="1" destOrd="0" presId="urn:microsoft.com/office/officeart/2009/3/layout/HorizontalOrganizationChart"/>
    <dgm:cxn modelId="{6A18BA68-1A76-4872-BC87-DD313A2D8196}" type="presParOf" srcId="{36FD7604-C073-4475-AD31-462D5EA09F2F}" destId="{B140C520-C302-4EA3-AAF9-229EF0E93F41}" srcOrd="0" destOrd="0" presId="urn:microsoft.com/office/officeart/2009/3/layout/HorizontalOrganizationChart"/>
    <dgm:cxn modelId="{79C42F97-3BA7-408B-B3AB-C94B6C42268B}" type="presParOf" srcId="{36FD7604-C073-4475-AD31-462D5EA09F2F}" destId="{015754BE-DFB1-49B3-8EB4-19CCE484D69C}" srcOrd="1" destOrd="0" presId="urn:microsoft.com/office/officeart/2009/3/layout/HorizontalOrganizationChart"/>
    <dgm:cxn modelId="{68F6CB81-ABE5-436C-8C0F-1CA3565590E0}" type="presParOf" srcId="{015754BE-DFB1-49B3-8EB4-19CCE484D69C}" destId="{39FDA64A-9CAB-46F2-A9ED-CAC0DBF2099E}" srcOrd="0" destOrd="0" presId="urn:microsoft.com/office/officeart/2009/3/layout/HorizontalOrganizationChart"/>
    <dgm:cxn modelId="{44388DF5-5C9E-49FA-9348-483053319EB0}" type="presParOf" srcId="{39FDA64A-9CAB-46F2-A9ED-CAC0DBF2099E}" destId="{3B2869C2-9534-4977-B8BE-CCCADB53A6F5}" srcOrd="0" destOrd="0" presId="urn:microsoft.com/office/officeart/2009/3/layout/HorizontalOrganizationChart"/>
    <dgm:cxn modelId="{2E7AE52A-D354-4B9F-AFC2-D323D238656D}" type="presParOf" srcId="{39FDA64A-9CAB-46F2-A9ED-CAC0DBF2099E}" destId="{6B9B1A11-80D1-44BD-9D3C-194BE173D4F0}" srcOrd="1" destOrd="0" presId="urn:microsoft.com/office/officeart/2009/3/layout/HorizontalOrganizationChart"/>
    <dgm:cxn modelId="{133EF41C-27B6-4B0B-8E9B-7B81DF859B75}" type="presParOf" srcId="{015754BE-DFB1-49B3-8EB4-19CCE484D69C}" destId="{139CADDA-7035-47A7-A651-1F9468DFA178}" srcOrd="1" destOrd="0" presId="urn:microsoft.com/office/officeart/2009/3/layout/HorizontalOrganizationChart"/>
    <dgm:cxn modelId="{625E5167-04CA-443D-A476-47EFA2980403}" type="presParOf" srcId="{015754BE-DFB1-49B3-8EB4-19CCE484D69C}" destId="{13C805AB-DF12-462D-9ECB-BF3E60D7145F}" srcOrd="2" destOrd="0" presId="urn:microsoft.com/office/officeart/2009/3/layout/HorizontalOrganizationChart"/>
    <dgm:cxn modelId="{F8AEABAE-9F8B-492A-9A6F-AD50F0C9ACF5}" type="presParOf" srcId="{36FD7604-C073-4475-AD31-462D5EA09F2F}" destId="{394FEEA2-DBDA-41F0-99FC-A2700129AB50}" srcOrd="2" destOrd="0" presId="urn:microsoft.com/office/officeart/2009/3/layout/HorizontalOrganizationChart"/>
    <dgm:cxn modelId="{74DF48C1-C237-49C6-9D64-88E8DF164E88}" type="presParOf" srcId="{36FD7604-C073-4475-AD31-462D5EA09F2F}" destId="{3CC5A9A4-4FB2-441B-8B4B-D5CC4ECD06E3}" srcOrd="3" destOrd="0" presId="urn:microsoft.com/office/officeart/2009/3/layout/HorizontalOrganizationChart"/>
    <dgm:cxn modelId="{0B2D43CE-7265-4F36-9D30-C0CC7A761078}" type="presParOf" srcId="{3CC5A9A4-4FB2-441B-8B4B-D5CC4ECD06E3}" destId="{5FA5DC80-F8A6-4CFB-BC56-923B269D1F1A}" srcOrd="0" destOrd="0" presId="urn:microsoft.com/office/officeart/2009/3/layout/HorizontalOrganizationChart"/>
    <dgm:cxn modelId="{62B608AC-9E39-4246-A7A9-8894A110163E}" type="presParOf" srcId="{5FA5DC80-F8A6-4CFB-BC56-923B269D1F1A}" destId="{1FA7582A-D801-47FB-930A-35FC891BED67}" srcOrd="0" destOrd="0" presId="urn:microsoft.com/office/officeart/2009/3/layout/HorizontalOrganizationChart"/>
    <dgm:cxn modelId="{711B2CD6-3185-497E-813F-B3622043D917}" type="presParOf" srcId="{5FA5DC80-F8A6-4CFB-BC56-923B269D1F1A}" destId="{1DCCA035-8526-4648-945B-A5C433E95842}" srcOrd="1" destOrd="0" presId="urn:microsoft.com/office/officeart/2009/3/layout/HorizontalOrganizationChart"/>
    <dgm:cxn modelId="{BE13CB40-249C-4066-933A-B1B19407C6BD}" type="presParOf" srcId="{3CC5A9A4-4FB2-441B-8B4B-D5CC4ECD06E3}" destId="{3AE6EE0D-BB7E-4539-AAD3-BEA76EB082C0}" srcOrd="1" destOrd="0" presId="urn:microsoft.com/office/officeart/2009/3/layout/HorizontalOrganizationChart"/>
    <dgm:cxn modelId="{934B9096-B81A-414C-A7B1-E3D3AEDE2851}" type="presParOf" srcId="{3CC5A9A4-4FB2-441B-8B4B-D5CC4ECD06E3}" destId="{2F75F3BA-C72D-435C-8474-128B07F80A2C}" srcOrd="2" destOrd="0" presId="urn:microsoft.com/office/officeart/2009/3/layout/HorizontalOrganizationChart"/>
    <dgm:cxn modelId="{14D3A9EB-A2AC-4CA3-AC0F-B3544E05895E}" type="presParOf" srcId="{36FD7604-C073-4475-AD31-462D5EA09F2F}" destId="{A3F05BB2-5617-458B-ACD0-54B21DACADBE}" srcOrd="4" destOrd="0" presId="urn:microsoft.com/office/officeart/2009/3/layout/HorizontalOrganizationChart"/>
    <dgm:cxn modelId="{CD22D4E9-9A1A-4892-B574-1B57580BB353}" type="presParOf" srcId="{36FD7604-C073-4475-AD31-462D5EA09F2F}" destId="{7EC738E5-62BE-41B7-AB02-272879F4B1D6}" srcOrd="5" destOrd="0" presId="urn:microsoft.com/office/officeart/2009/3/layout/HorizontalOrganizationChart"/>
    <dgm:cxn modelId="{24D9E922-6F72-4E52-BC1B-2BCC119BA6D5}" type="presParOf" srcId="{7EC738E5-62BE-41B7-AB02-272879F4B1D6}" destId="{8D0F3FCD-9BED-4588-A563-DCAB7265D1BF}" srcOrd="0" destOrd="0" presId="urn:microsoft.com/office/officeart/2009/3/layout/HorizontalOrganizationChart"/>
    <dgm:cxn modelId="{0FBA908C-0936-4E1F-B5BB-F810AF02B4D7}" type="presParOf" srcId="{8D0F3FCD-9BED-4588-A563-DCAB7265D1BF}" destId="{E409AEA0-1303-4305-A80C-D78B52F97779}" srcOrd="0" destOrd="0" presId="urn:microsoft.com/office/officeart/2009/3/layout/HorizontalOrganizationChart"/>
    <dgm:cxn modelId="{69E88CD7-2CC3-48F0-ADD1-7104C6382EF1}" type="presParOf" srcId="{8D0F3FCD-9BED-4588-A563-DCAB7265D1BF}" destId="{5D61C810-3E10-442E-B841-F690A884F5AE}" srcOrd="1" destOrd="0" presId="urn:microsoft.com/office/officeart/2009/3/layout/HorizontalOrganizationChart"/>
    <dgm:cxn modelId="{36BC74D1-B98C-47AA-8C92-80B0B266A57D}" type="presParOf" srcId="{7EC738E5-62BE-41B7-AB02-272879F4B1D6}" destId="{62B6DC8E-14E7-4B11-A55E-F30841B51A87}" srcOrd="1" destOrd="0" presId="urn:microsoft.com/office/officeart/2009/3/layout/HorizontalOrganizationChart"/>
    <dgm:cxn modelId="{1D0DE33C-1BC9-4EB8-8D01-3C067B9C02D2}" type="presParOf" srcId="{7EC738E5-62BE-41B7-AB02-272879F4B1D6}" destId="{79B1B233-69AF-4E53-B54B-3E5BAF2F7F63}" srcOrd="2" destOrd="0" presId="urn:microsoft.com/office/officeart/2009/3/layout/HorizontalOrganizationChart"/>
    <dgm:cxn modelId="{735B85FF-4389-4489-9AAB-89A6A08FA907}" type="presParOf" srcId="{345B258D-484C-424C-B63E-F1362B1270E0}" destId="{04285917-4169-4A93-9189-03464E3FBEA3}" srcOrd="2" destOrd="0" presId="urn:microsoft.com/office/officeart/2009/3/layout/HorizontalOrganizationChart"/>
  </dgm:cxnLst>
  <dgm:bg/>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05BB2-5617-458B-ACD0-54B21DACADBE}">
      <dsp:nvSpPr>
        <dsp:cNvPr id="0" name=""/>
        <dsp:cNvSpPr/>
      </dsp:nvSpPr>
      <dsp:spPr>
        <a:xfrm>
          <a:off x="4884901" y="2175669"/>
          <a:ext cx="745796" cy="1603462"/>
        </a:xfrm>
        <a:custGeom>
          <a:avLst/>
          <a:gdLst/>
          <a:ahLst/>
          <a:cxnLst/>
          <a:rect l="0" t="0" r="0" b="0"/>
          <a:pathLst>
            <a:path>
              <a:moveTo>
                <a:pt x="0" y="0"/>
              </a:moveTo>
              <a:lnTo>
                <a:pt x="372898" y="0"/>
              </a:lnTo>
              <a:lnTo>
                <a:pt x="372898" y="1603462"/>
              </a:lnTo>
              <a:lnTo>
                <a:pt x="745796" y="16034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4FEEA2-DBDA-41F0-99FC-A2700129AB50}">
      <dsp:nvSpPr>
        <dsp:cNvPr id="0" name=""/>
        <dsp:cNvSpPr/>
      </dsp:nvSpPr>
      <dsp:spPr>
        <a:xfrm>
          <a:off x="4884901" y="2129949"/>
          <a:ext cx="745796" cy="91440"/>
        </a:xfrm>
        <a:custGeom>
          <a:avLst/>
          <a:gdLst/>
          <a:ahLst/>
          <a:cxnLst/>
          <a:rect l="0" t="0" r="0" b="0"/>
          <a:pathLst>
            <a:path>
              <a:moveTo>
                <a:pt x="0" y="45720"/>
              </a:moveTo>
              <a:lnTo>
                <a:pt x="745796"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40C520-C302-4EA3-AAF9-229EF0E93F41}">
      <dsp:nvSpPr>
        <dsp:cNvPr id="0" name=""/>
        <dsp:cNvSpPr/>
      </dsp:nvSpPr>
      <dsp:spPr>
        <a:xfrm>
          <a:off x="4884901" y="572206"/>
          <a:ext cx="745796" cy="1603462"/>
        </a:xfrm>
        <a:custGeom>
          <a:avLst/>
          <a:gdLst/>
          <a:ahLst/>
          <a:cxnLst/>
          <a:rect l="0" t="0" r="0" b="0"/>
          <a:pathLst>
            <a:path>
              <a:moveTo>
                <a:pt x="0" y="1603462"/>
              </a:moveTo>
              <a:lnTo>
                <a:pt x="372898" y="1603462"/>
              </a:lnTo>
              <a:lnTo>
                <a:pt x="372898" y="0"/>
              </a:lnTo>
              <a:lnTo>
                <a:pt x="74579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149661-1596-43AF-BE7A-A51FABE12778}">
      <dsp:nvSpPr>
        <dsp:cNvPr id="0" name=""/>
        <dsp:cNvSpPr/>
      </dsp:nvSpPr>
      <dsp:spPr>
        <a:xfrm>
          <a:off x="1155920" y="1606999"/>
          <a:ext cx="3728981" cy="11373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as-IN" sz="5200" b="1" kern="1200" dirty="0" smtClean="0">
              <a:solidFill>
                <a:srgbClr val="002060"/>
              </a:solidFill>
              <a:latin typeface="NikoshBAN" panose="02000000000000000000" pitchFamily="2" charset="0"/>
              <a:cs typeface="NikoshBAN" panose="02000000000000000000" pitchFamily="2" charset="0"/>
            </a:rPr>
            <a:t>প</a:t>
          </a:r>
          <a:r>
            <a:rPr lang="en-US" sz="5200" b="1" kern="1200" dirty="0" smtClean="0">
              <a:solidFill>
                <a:srgbClr val="002060"/>
              </a:solidFill>
              <a:latin typeface="NikoshBAN" panose="02000000000000000000" pitchFamily="2" charset="0"/>
              <a:cs typeface="NikoshBAN" panose="02000000000000000000" pitchFamily="2" charset="0"/>
            </a:rPr>
            <a:t>্</a:t>
          </a:r>
          <a:r>
            <a:rPr lang="as-IN" sz="5200" b="1" kern="1200" dirty="0" smtClean="0">
              <a:solidFill>
                <a:srgbClr val="002060"/>
              </a:solidFill>
              <a:latin typeface="NikoshBAN" panose="02000000000000000000" pitchFamily="2" charset="0"/>
              <a:cs typeface="NikoshBAN" panose="02000000000000000000" pitchFamily="2" charset="0"/>
            </a:rPr>
            <a:t>র</a:t>
          </a:r>
          <a:r>
            <a:rPr lang="en-US" sz="5200" b="1" kern="1200" dirty="0" smtClean="0">
              <a:solidFill>
                <a:srgbClr val="002060"/>
              </a:solidFill>
              <a:latin typeface="NikoshBAN" panose="02000000000000000000" pitchFamily="2" charset="0"/>
              <a:cs typeface="NikoshBAN" panose="02000000000000000000" pitchFamily="2" charset="0"/>
            </a:rPr>
            <a:t>ত</a:t>
          </a:r>
          <a:r>
            <a:rPr lang="as-IN" sz="5200" b="1" kern="1200" dirty="0" smtClean="0">
              <a:solidFill>
                <a:srgbClr val="002060"/>
              </a:solidFill>
              <a:latin typeface="NikoshBAN" panose="02000000000000000000" pitchFamily="2" charset="0"/>
              <a:cs typeface="NikoshBAN" panose="02000000000000000000" pitchFamily="2" charset="0"/>
            </a:rPr>
            <a:t>ি</a:t>
          </a:r>
          <a:r>
            <a:rPr lang="en-US" sz="5200" b="1" kern="1200" dirty="0" smtClean="0">
              <a:solidFill>
                <a:srgbClr val="002060"/>
              </a:solidFill>
              <a:latin typeface="NikoshBAN" panose="02000000000000000000" pitchFamily="2" charset="0"/>
              <a:cs typeface="NikoshBAN" panose="02000000000000000000" pitchFamily="2" charset="0"/>
            </a:rPr>
            <a:t>ব</a:t>
          </a:r>
          <a:r>
            <a:rPr lang="as-IN" sz="5200" b="1" kern="1200" dirty="0" smtClean="0">
              <a:solidFill>
                <a:srgbClr val="002060"/>
              </a:solidFill>
              <a:latin typeface="NikoshBAN" panose="02000000000000000000" pitchFamily="2" charset="0"/>
              <a:cs typeface="NikoshBAN" panose="02000000000000000000" pitchFamily="2" charset="0"/>
            </a:rPr>
            <a:t>ে</a:t>
          </a:r>
          <a:r>
            <a:rPr lang="en-US" sz="5200" b="1" kern="1200" dirty="0" smtClean="0">
              <a:solidFill>
                <a:srgbClr val="002060"/>
              </a:solidFill>
              <a:latin typeface="NikoshBAN" panose="02000000000000000000" pitchFamily="2" charset="0"/>
              <a:cs typeface="NikoshBAN" panose="02000000000000000000" pitchFamily="2" charset="0"/>
            </a:rPr>
            <a:t>দ</a:t>
          </a:r>
          <a:r>
            <a:rPr lang="as-IN" sz="5200" b="1" kern="1200" dirty="0" smtClean="0">
              <a:solidFill>
                <a:srgbClr val="002060"/>
              </a:solidFill>
              <a:latin typeface="NikoshBAN" panose="02000000000000000000" pitchFamily="2" charset="0"/>
              <a:cs typeface="NikoshBAN" panose="02000000000000000000" pitchFamily="2" charset="0"/>
            </a:rPr>
            <a:t>ন</a:t>
          </a:r>
          <a:r>
            <a:rPr lang="en-US" sz="5200" b="1" kern="1200" dirty="0" smtClean="0">
              <a:solidFill>
                <a:srgbClr val="002060"/>
              </a:solidFill>
              <a:latin typeface="NikoshBAN" panose="02000000000000000000" pitchFamily="2" charset="0"/>
              <a:cs typeface="NikoshBAN" panose="02000000000000000000" pitchFamily="2" charset="0"/>
            </a:rPr>
            <a:t> </a:t>
          </a:r>
          <a:endParaRPr lang="en-US" sz="5200" kern="1200" dirty="0"/>
        </a:p>
      </dsp:txBody>
      <dsp:txXfrm>
        <a:off x="1155920" y="1606999"/>
        <a:ext cx="3728981" cy="1137339"/>
      </dsp:txXfrm>
    </dsp:sp>
    <dsp:sp modelId="{3B2869C2-9534-4977-B8BE-CCCADB53A6F5}">
      <dsp:nvSpPr>
        <dsp:cNvPr id="0" name=""/>
        <dsp:cNvSpPr/>
      </dsp:nvSpPr>
      <dsp:spPr>
        <a:xfrm>
          <a:off x="5630698" y="3537"/>
          <a:ext cx="3728981" cy="11373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as-IN" sz="5200" b="1" kern="1200" dirty="0" smtClean="0">
              <a:latin typeface="NikoshBAN" panose="02000000000000000000" pitchFamily="2" charset="0"/>
              <a:cs typeface="NikoshBAN" panose="02000000000000000000" pitchFamily="2" charset="0"/>
            </a:rPr>
            <a:t>সাধারণ প্রতিবেদন</a:t>
          </a:r>
          <a:endParaRPr lang="en-US" sz="5200" kern="1200" dirty="0"/>
        </a:p>
      </dsp:txBody>
      <dsp:txXfrm>
        <a:off x="5630698" y="3537"/>
        <a:ext cx="3728981" cy="1137339"/>
      </dsp:txXfrm>
    </dsp:sp>
    <dsp:sp modelId="{1FA7582A-D801-47FB-930A-35FC891BED67}">
      <dsp:nvSpPr>
        <dsp:cNvPr id="0" name=""/>
        <dsp:cNvSpPr/>
      </dsp:nvSpPr>
      <dsp:spPr>
        <a:xfrm>
          <a:off x="5630698" y="1606999"/>
          <a:ext cx="3728981" cy="11373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as-IN" sz="5200" b="1" kern="1200" dirty="0" smtClean="0">
              <a:latin typeface="NikoshBAN" panose="02000000000000000000" pitchFamily="2" charset="0"/>
              <a:cs typeface="NikoshBAN" panose="02000000000000000000" pitchFamily="2" charset="0"/>
            </a:rPr>
            <a:t>আদিষ্ট প্রতিবেদন</a:t>
          </a:r>
          <a:endParaRPr lang="en-US" sz="5200" kern="1200" dirty="0"/>
        </a:p>
      </dsp:txBody>
      <dsp:txXfrm>
        <a:off x="5630698" y="1606999"/>
        <a:ext cx="3728981" cy="1137339"/>
      </dsp:txXfrm>
    </dsp:sp>
    <dsp:sp modelId="{E409AEA0-1303-4305-A80C-D78B52F97779}">
      <dsp:nvSpPr>
        <dsp:cNvPr id="0" name=""/>
        <dsp:cNvSpPr/>
      </dsp:nvSpPr>
      <dsp:spPr>
        <a:xfrm>
          <a:off x="5630698" y="3210461"/>
          <a:ext cx="3728981" cy="11373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as-IN" sz="5200" b="1" kern="1200" dirty="0" smtClean="0">
              <a:latin typeface="NikoshBAN" panose="02000000000000000000" pitchFamily="2" charset="0"/>
              <a:cs typeface="NikoshBAN" panose="02000000000000000000" pitchFamily="2" charset="0"/>
            </a:rPr>
            <a:t>সংবাদ প্রতিবেদন</a:t>
          </a:r>
          <a:endParaRPr lang="en-US" sz="5200" kern="1200" dirty="0"/>
        </a:p>
      </dsp:txBody>
      <dsp:txXfrm>
        <a:off x="5630698" y="3210461"/>
        <a:ext cx="3728981" cy="1137339"/>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A63F9E-7EDE-4E4B-8004-D6256049B79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3986753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63F9E-7EDE-4E4B-8004-D6256049B79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279101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63F9E-7EDE-4E4B-8004-D6256049B79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1001209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63F9E-7EDE-4E4B-8004-D6256049B79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2920536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A63F9E-7EDE-4E4B-8004-D6256049B79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408558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A63F9E-7EDE-4E4B-8004-D6256049B79A}" type="datetimeFigureOut">
              <a:rPr lang="en-US" smtClean="0"/>
              <a:pPr/>
              <a:t>8/22/2026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2989553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A63F9E-7EDE-4E4B-8004-D6256049B79A}" type="datetimeFigureOut">
              <a:rPr lang="en-US" smtClean="0"/>
              <a:pPr/>
              <a:t>8/22/2026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736860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A63F9E-7EDE-4E4B-8004-D6256049B79A}" type="datetimeFigureOut">
              <a:rPr lang="en-US" smtClean="0"/>
              <a:pPr/>
              <a:t>8/22/2026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621667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A63F9E-7EDE-4E4B-8004-D6256049B79A}" type="datetimeFigureOut">
              <a:rPr lang="en-US" smtClean="0"/>
              <a:pPr/>
              <a:t>8/22/2026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402818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A63F9E-7EDE-4E4B-8004-D6256049B79A}" type="datetimeFigureOut">
              <a:rPr lang="en-US" smtClean="0"/>
              <a:pPr/>
              <a:t>8/22/2026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4291836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A63F9E-7EDE-4E4B-8004-D6256049B79A}" type="datetimeFigureOut">
              <a:rPr lang="en-US" smtClean="0"/>
              <a:pPr/>
              <a:t>8/22/2026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611957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63F9E-7EDE-4E4B-8004-D6256049B79A}" type="datetimeFigureOut">
              <a:rPr lang="en-US" smtClean="0"/>
              <a:pPr/>
              <a:t>8/22/2026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47AA71-110E-4C75-9626-54D4F1D4F47F}" type="slidenum">
              <a:rPr lang="en-US" smtClean="0"/>
              <a:pPr/>
              <a:t>‹#›</a:t>
            </a:fld>
            <a:endParaRPr lang="en-US"/>
          </a:p>
        </p:txBody>
      </p:sp>
    </p:spTree>
    <p:extLst>
      <p:ext uri="{BB962C8B-B14F-4D97-AF65-F5344CB8AC3E}">
        <p14:creationId xmlns="" xmlns:p14="http://schemas.microsoft.com/office/powerpoint/2010/main" val="547986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7000540"/>
          </a:xfrm>
          <a:prstGeom prst="rect">
            <a:avLst/>
          </a:prstGeom>
        </p:spPr>
      </p:pic>
      <p:sp>
        <p:nvSpPr>
          <p:cNvPr id="4" name="TextBox 3">
            <a:extLst>
              <a:ext uri="{FF2B5EF4-FFF2-40B4-BE49-F238E27FC236}">
                <a16:creationId xmlns="" xmlns:a16="http://schemas.microsoft.com/office/drawing/2014/main" id="{094E9808-B7CC-41CF-950A-1DC8B46E9DAA}"/>
              </a:ext>
            </a:extLst>
          </p:cNvPr>
          <p:cNvSpPr txBox="1"/>
          <p:nvPr/>
        </p:nvSpPr>
        <p:spPr>
          <a:xfrm>
            <a:off x="4267565" y="2458342"/>
            <a:ext cx="3906052" cy="1862048"/>
          </a:xfrm>
          <a:prstGeom prst="rect">
            <a:avLst/>
          </a:prstGeom>
          <a:noFill/>
        </p:spPr>
        <p:txBody>
          <a:bodyPr wrap="square" rtlCol="0">
            <a:spAutoFit/>
          </a:bodyPr>
          <a:lstStyle/>
          <a:p>
            <a:r>
              <a:rPr lang="en-US" sz="11500" b="1" dirty="0" err="1" smtClean="0">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স্বাগতম</a:t>
            </a:r>
            <a:r>
              <a:rPr lang="en-US" sz="11500" b="1" dirty="0" smtClean="0">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11500" b="1" dirty="0">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303155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648652-C7BB-4899-9FD6-22681B29BF2D}"/>
              </a:ext>
            </a:extLst>
          </p:cNvPr>
          <p:cNvSpPr>
            <a:spLocks noGrp="1"/>
          </p:cNvSpPr>
          <p:nvPr>
            <p:ph type="title"/>
          </p:nvPr>
        </p:nvSpPr>
        <p:spPr>
          <a:xfrm>
            <a:off x="89647" y="0"/>
            <a:ext cx="11994777" cy="6714564"/>
          </a:xfrm>
          <a:noFill/>
          <a:ln w="76200">
            <a:solidFill>
              <a:schemeClr val="tx1"/>
            </a:solidFill>
            <a:prstDash val="sysDash"/>
          </a:ln>
        </p:spPr>
        <p:txBody>
          <a:bodyPr anchor="ctr">
            <a:normAutofit/>
          </a:bodyPr>
          <a:lstStyle/>
          <a:p>
            <a:pPr algn="just"/>
            <a:r>
              <a:rPr lang="en-US" sz="3600" dirty="0">
                <a:solidFill>
                  <a:srgbClr val="FF0000"/>
                </a:solidFill>
                <a:latin typeface="NikoshBAN" panose="02000000000000000000" pitchFamily="2" charset="0"/>
                <a:cs typeface="NikoshBAN" panose="02000000000000000000" pitchFamily="2" charset="0"/>
              </a:rPr>
              <a:t> </a:t>
            </a:r>
            <a:r>
              <a:rPr lang="as-IN" dirty="0" smtClean="0"/>
              <a:t>সাপ মানুষকে দংশন করে। সিংহ পশুর রাজা। দেশ-বিদেশের সংবাদ জানো। বংশের মান বজায় রেখো। চিংড়ি মাছ খেতে ভারি মজা। বাংলা আমার মায়ের ভাষা। সংসার সুখের হয় রমণীর গুণে। ইংরেজি বিদেশী ভাষা। আপোষ-মীমাংসা সবসময় ভালো। সংঘাত পরিহার করো।</a:t>
            </a:r>
            <a:endParaRPr lang="en-US" sz="3600" dirty="0">
              <a:solidFill>
                <a:schemeClr val="tx1">
                  <a:lumMod val="95000"/>
                  <a:lumOff val="5000"/>
                </a:schemeClr>
              </a:solidFill>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393609932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40827" y="363683"/>
            <a:ext cx="4457700" cy="21093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3800" dirty="0" smtClean="0">
                <a:solidFill>
                  <a:srgbClr val="FF0000"/>
                </a:solidFill>
              </a:rPr>
              <a:t>ঃ</a:t>
            </a:r>
            <a:endParaRPr lang="en-US" sz="3200" dirty="0">
              <a:solidFill>
                <a:srgbClr val="FF0000"/>
              </a:solidFill>
            </a:endParaRPr>
          </a:p>
        </p:txBody>
      </p:sp>
      <p:sp>
        <p:nvSpPr>
          <p:cNvPr id="9" name="Rectangle 8"/>
          <p:cNvSpPr/>
          <p:nvPr/>
        </p:nvSpPr>
        <p:spPr>
          <a:xfrm>
            <a:off x="789709" y="3429000"/>
            <a:ext cx="11045536" cy="11118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smtClean="0">
                <a:solidFill>
                  <a:schemeClr val="tx1"/>
                </a:solidFill>
              </a:rPr>
              <a:t>ঃ (</a:t>
            </a:r>
            <a:r>
              <a:rPr lang="en-US" sz="8000" dirty="0" err="1" smtClean="0">
                <a:solidFill>
                  <a:schemeClr val="tx1"/>
                </a:solidFill>
              </a:rPr>
              <a:t>বিসর্গ</a:t>
            </a:r>
            <a:r>
              <a:rPr lang="en-US" sz="8000" dirty="0" smtClean="0">
                <a:solidFill>
                  <a:schemeClr val="tx1"/>
                </a:solidFill>
              </a:rPr>
              <a:t>) </a:t>
            </a:r>
            <a:r>
              <a:rPr lang="en-US" sz="8000" dirty="0" err="1" smtClean="0">
                <a:solidFill>
                  <a:schemeClr val="tx1"/>
                </a:solidFill>
              </a:rPr>
              <a:t>যোগে</a:t>
            </a:r>
            <a:r>
              <a:rPr lang="en-US" sz="8000" dirty="0" smtClean="0">
                <a:solidFill>
                  <a:schemeClr val="tx1"/>
                </a:solidFill>
              </a:rPr>
              <a:t> </a:t>
            </a:r>
            <a:r>
              <a:rPr lang="en-US" sz="8000" dirty="0" err="1" smtClean="0">
                <a:solidFill>
                  <a:schemeClr val="tx1"/>
                </a:solidFill>
              </a:rPr>
              <a:t>শব্দ</a:t>
            </a:r>
            <a:r>
              <a:rPr lang="en-US" sz="8000" dirty="0" smtClean="0">
                <a:solidFill>
                  <a:schemeClr val="tx1"/>
                </a:solidFill>
              </a:rPr>
              <a:t> ও </a:t>
            </a:r>
            <a:r>
              <a:rPr lang="en-US" sz="8000" dirty="0" err="1" smtClean="0">
                <a:solidFill>
                  <a:schemeClr val="tx1"/>
                </a:solidFill>
              </a:rPr>
              <a:t>বাক্য</a:t>
            </a:r>
            <a:r>
              <a:rPr lang="en-US" sz="8000" dirty="0" smtClean="0">
                <a:solidFill>
                  <a:schemeClr val="tx1"/>
                </a:solidFill>
              </a:rPr>
              <a:t> </a:t>
            </a:r>
            <a:r>
              <a:rPr lang="en-US" sz="8000" dirty="0" err="1" smtClean="0">
                <a:solidFill>
                  <a:schemeClr val="tx1"/>
                </a:solidFill>
              </a:rPr>
              <a:t>গঠন</a:t>
            </a:r>
            <a:endParaRPr lang="en-US" dirty="0">
              <a:solidFill>
                <a:schemeClr val="tx1"/>
              </a:solidFill>
            </a:endParaRPr>
          </a:p>
        </p:txBody>
      </p:sp>
      <p:sp>
        <p:nvSpPr>
          <p:cNvPr id="10" name="Right Arrow 9"/>
          <p:cNvSpPr/>
          <p:nvPr/>
        </p:nvSpPr>
        <p:spPr>
          <a:xfrm>
            <a:off x="1288473" y="4707081"/>
            <a:ext cx="10328563" cy="164176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tx1"/>
                </a:solidFill>
              </a:rPr>
              <a:t>শিখন</a:t>
            </a:r>
            <a:r>
              <a:rPr lang="en-US" sz="2800" dirty="0" smtClean="0">
                <a:solidFill>
                  <a:schemeClr val="tx1"/>
                </a:solidFill>
              </a:rPr>
              <a:t> </a:t>
            </a:r>
            <a:r>
              <a:rPr lang="en-US" sz="2800" dirty="0" err="1" smtClean="0">
                <a:solidFill>
                  <a:schemeClr val="tx1"/>
                </a:solidFill>
              </a:rPr>
              <a:t>ফলঃ</a:t>
            </a:r>
            <a:r>
              <a:rPr lang="en-US" sz="2800" dirty="0" smtClean="0">
                <a:solidFill>
                  <a:schemeClr val="tx1"/>
                </a:solidFill>
              </a:rPr>
              <a:t> ঃ (</a:t>
            </a:r>
            <a:r>
              <a:rPr lang="en-US" sz="2800" dirty="0" err="1" smtClean="0">
                <a:solidFill>
                  <a:schemeClr val="tx1"/>
                </a:solidFill>
              </a:rPr>
              <a:t>বিসর্গ</a:t>
            </a:r>
            <a:r>
              <a:rPr lang="en-US" sz="2800" dirty="0" smtClean="0">
                <a:solidFill>
                  <a:schemeClr val="tx1"/>
                </a:solidFill>
              </a:rPr>
              <a:t>)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যোগে</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শব্দ</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ও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বাক্যগঠন</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বলতে</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ও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লিখতে</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পারবে</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a:t>
            </a:r>
            <a:r>
              <a:rPr lang="en-US" sz="4000" dirty="0" smtClean="0">
                <a:solidFill>
                  <a:schemeClr val="tx1">
                    <a:lumMod val="95000"/>
                    <a:lumOff val="5000"/>
                  </a:schemeClr>
                </a:solidFill>
                <a:latin typeface="NikoshBAN" panose="02000000000000000000" pitchFamily="2" charset="0"/>
                <a:cs typeface="NikoshBAN" panose="02000000000000000000" pitchFamily="2" charset="0"/>
              </a:rPr>
              <a:t/>
            </a:r>
            <a:br>
              <a:rPr lang="en-US" sz="4000" dirty="0" smtClean="0">
                <a:solidFill>
                  <a:schemeClr val="tx1">
                    <a:lumMod val="95000"/>
                    <a:lumOff val="5000"/>
                  </a:schemeClr>
                </a:solidFill>
                <a:latin typeface="NikoshBAN" panose="02000000000000000000" pitchFamily="2" charset="0"/>
                <a:cs typeface="NikoshBAN" panose="02000000000000000000" pitchFamily="2" charset="0"/>
              </a:rPr>
            </a:br>
            <a:r>
              <a:rPr lang="en-US" dirty="0" smtClean="0">
                <a:solidFill>
                  <a:srgbClr val="FF0000"/>
                </a:solidFill>
              </a:rPr>
              <a:t> </a:t>
            </a:r>
            <a:endParaRPr lang="en-US" dirty="0">
              <a:solidFill>
                <a:srgbClr val="FF0000"/>
              </a:solidFill>
            </a:endParaRPr>
          </a:p>
        </p:txBody>
      </p:sp>
    </p:spTree>
    <p:extLst>
      <p:ext uri="{BB962C8B-B14F-4D97-AF65-F5344CB8AC3E}">
        <p14:creationId xmlns="" xmlns:p14="http://schemas.microsoft.com/office/powerpoint/2010/main" val="214385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20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bg/>
                                          </p:spTgt>
                                        </p:tgtEl>
                                        <p:attrNameLst>
                                          <p:attrName>style.visibility</p:attrName>
                                        </p:attrNameLst>
                                      </p:cBhvr>
                                      <p:to>
                                        <p:strVal val="visible"/>
                                      </p:to>
                                    </p:set>
                                    <p:animEffect transition="in" filter="fade">
                                      <p:cBhvr>
                                        <p:cTn id="15" dur="2000"/>
                                        <p:tgtEl>
                                          <p:spTgt spid="10">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2000"/>
                                        <p:tgtEl>
                                          <p:spTgt spid="1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bg/>
                                          </p:spTgt>
                                        </p:tgtEl>
                                        <p:attrNameLst>
                                          <p:attrName>style.visibility</p:attrName>
                                        </p:attrNameLst>
                                      </p:cBhvr>
                                      <p:to>
                                        <p:strVal val="visible"/>
                                      </p:to>
                                    </p:set>
                                    <p:animEffect transition="in" filter="fade">
                                      <p:cBhvr>
                                        <p:cTn id="25" dur="2000"/>
                                        <p:tgtEl>
                                          <p:spTgt spid="9">
                                            <p:bg/>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9" grpId="0" build="allAtOnce" animBg="1"/>
      <p:bldP spid="10"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437" y="262488"/>
            <a:ext cx="7046167" cy="1325563"/>
          </a:xfrm>
        </p:spPr>
        <p:txBody>
          <a:bodyPr>
            <a:noAutofit/>
          </a:bodyPr>
          <a:lstStyle/>
          <a:p>
            <a:r>
              <a:rPr lang="en-US" sz="6000" dirty="0" smtClean="0">
                <a:solidFill>
                  <a:srgbClr val="FF0000"/>
                </a:solidFill>
              </a:rPr>
              <a:t>ঃ </a:t>
            </a:r>
            <a:r>
              <a:rPr lang="en-US" sz="6000" dirty="0" err="1" smtClean="0">
                <a:solidFill>
                  <a:srgbClr val="FF0000"/>
                </a:solidFill>
              </a:rPr>
              <a:t>যোগে</a:t>
            </a:r>
            <a:r>
              <a:rPr lang="en-US" sz="6000" dirty="0" smtClean="0">
                <a:solidFill>
                  <a:srgbClr val="FF0000"/>
                </a:solidFill>
              </a:rPr>
              <a:t> </a:t>
            </a:r>
            <a:r>
              <a:rPr lang="en-US" sz="6000" dirty="0" err="1" smtClean="0">
                <a:solidFill>
                  <a:srgbClr val="FF0000"/>
                </a:solidFill>
              </a:rPr>
              <a:t>শব্দ</a:t>
            </a:r>
            <a:r>
              <a:rPr lang="en-US" sz="6000" dirty="0" smtClean="0">
                <a:solidFill>
                  <a:srgbClr val="FF0000"/>
                </a:solidFill>
              </a:rPr>
              <a:t> </a:t>
            </a:r>
            <a:r>
              <a:rPr lang="en-US" sz="6000" dirty="0" err="1" smtClean="0">
                <a:solidFill>
                  <a:srgbClr val="FF0000"/>
                </a:solidFill>
              </a:rPr>
              <a:t>গঠন</a:t>
            </a:r>
            <a:endParaRPr lang="en-US" sz="6000" dirty="0">
              <a:solidFill>
                <a:srgbClr val="FF0000"/>
              </a:solidFill>
            </a:endParaRPr>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1265680076"/>
              </p:ext>
            </p:extLst>
          </p:nvPr>
        </p:nvGraphicFramePr>
        <p:xfrm>
          <a:off x="865826"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3462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graphicEl>
                                              <a:dgm id="{A7149661-1596-43AF-BE7A-A51FABE12778}"/>
                                            </p:graphicEl>
                                          </p:spTgt>
                                        </p:tgtEl>
                                        <p:attrNameLst>
                                          <p:attrName>style.visibility</p:attrName>
                                        </p:attrNameLst>
                                      </p:cBhvr>
                                      <p:to>
                                        <p:strVal val="visible"/>
                                      </p:to>
                                    </p:set>
                                    <p:animEffect transition="in" filter="circle(in)">
                                      <p:cBhvr>
                                        <p:cTn id="15" dur="2000"/>
                                        <p:tgtEl>
                                          <p:spTgt spid="6">
                                            <p:graphicEl>
                                              <a:dgm id="{A7149661-1596-43AF-BE7A-A51FABE1277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graphicEl>
                                              <a:dgm id="{B140C520-C302-4EA3-AAF9-229EF0E93F41}"/>
                                            </p:graphicEl>
                                          </p:spTgt>
                                        </p:tgtEl>
                                        <p:attrNameLst>
                                          <p:attrName>style.visibility</p:attrName>
                                        </p:attrNameLst>
                                      </p:cBhvr>
                                      <p:to>
                                        <p:strVal val="visible"/>
                                      </p:to>
                                    </p:set>
                                    <p:animEffect transition="in" filter="circle(in)">
                                      <p:cBhvr>
                                        <p:cTn id="20" dur="2000"/>
                                        <p:tgtEl>
                                          <p:spTgt spid="6">
                                            <p:graphicEl>
                                              <a:dgm id="{B140C520-C302-4EA3-AAF9-229EF0E93F41}"/>
                                            </p:graphic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6">
                                            <p:graphicEl>
                                              <a:dgm id="{3B2869C2-9534-4977-B8BE-CCCADB53A6F5}"/>
                                            </p:graphicEl>
                                          </p:spTgt>
                                        </p:tgtEl>
                                        <p:attrNameLst>
                                          <p:attrName>style.visibility</p:attrName>
                                        </p:attrNameLst>
                                      </p:cBhvr>
                                      <p:to>
                                        <p:strVal val="visible"/>
                                      </p:to>
                                    </p:set>
                                    <p:animEffect transition="in" filter="circle(in)">
                                      <p:cBhvr>
                                        <p:cTn id="23" dur="2000"/>
                                        <p:tgtEl>
                                          <p:spTgt spid="6">
                                            <p:graphicEl>
                                              <a:dgm id="{3B2869C2-9534-4977-B8BE-CCCADB53A6F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graphicEl>
                                              <a:dgm id="{394FEEA2-DBDA-41F0-99FC-A2700129AB50}"/>
                                            </p:graphicEl>
                                          </p:spTgt>
                                        </p:tgtEl>
                                        <p:attrNameLst>
                                          <p:attrName>style.visibility</p:attrName>
                                        </p:attrNameLst>
                                      </p:cBhvr>
                                      <p:to>
                                        <p:strVal val="visible"/>
                                      </p:to>
                                    </p:set>
                                    <p:animEffect transition="in" filter="circle(in)">
                                      <p:cBhvr>
                                        <p:cTn id="28" dur="2000"/>
                                        <p:tgtEl>
                                          <p:spTgt spid="6">
                                            <p:graphicEl>
                                              <a:dgm id="{394FEEA2-DBDA-41F0-99FC-A2700129AB50}"/>
                                            </p:graphic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6">
                                            <p:graphicEl>
                                              <a:dgm id="{1FA7582A-D801-47FB-930A-35FC891BED67}"/>
                                            </p:graphicEl>
                                          </p:spTgt>
                                        </p:tgtEl>
                                        <p:attrNameLst>
                                          <p:attrName>style.visibility</p:attrName>
                                        </p:attrNameLst>
                                      </p:cBhvr>
                                      <p:to>
                                        <p:strVal val="visible"/>
                                      </p:to>
                                    </p:set>
                                    <p:animEffect transition="in" filter="circle(in)">
                                      <p:cBhvr>
                                        <p:cTn id="31" dur="2000"/>
                                        <p:tgtEl>
                                          <p:spTgt spid="6">
                                            <p:graphicEl>
                                              <a:dgm id="{1FA7582A-D801-47FB-930A-35FC891BED6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6">
                                            <p:graphicEl>
                                              <a:dgm id="{A3F05BB2-5617-458B-ACD0-54B21DACADBE}"/>
                                            </p:graphicEl>
                                          </p:spTgt>
                                        </p:tgtEl>
                                        <p:attrNameLst>
                                          <p:attrName>style.visibility</p:attrName>
                                        </p:attrNameLst>
                                      </p:cBhvr>
                                      <p:to>
                                        <p:strVal val="visible"/>
                                      </p:to>
                                    </p:set>
                                    <p:animEffect transition="in" filter="circle(in)">
                                      <p:cBhvr>
                                        <p:cTn id="36" dur="2000"/>
                                        <p:tgtEl>
                                          <p:spTgt spid="6">
                                            <p:graphicEl>
                                              <a:dgm id="{A3F05BB2-5617-458B-ACD0-54B21DACADBE}"/>
                                            </p:graphicEl>
                                          </p:spTgt>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6">
                                            <p:graphicEl>
                                              <a:dgm id="{E409AEA0-1303-4305-A80C-D78B52F97779}"/>
                                            </p:graphicEl>
                                          </p:spTgt>
                                        </p:tgtEl>
                                        <p:attrNameLst>
                                          <p:attrName>style.visibility</p:attrName>
                                        </p:attrNameLst>
                                      </p:cBhvr>
                                      <p:to>
                                        <p:strVal val="visible"/>
                                      </p:to>
                                    </p:set>
                                    <p:animEffect transition="in" filter="circle(in)">
                                      <p:cBhvr>
                                        <p:cTn id="39" dur="2000"/>
                                        <p:tgtEl>
                                          <p:spTgt spid="6">
                                            <p:graphicEl>
                                              <a:dgm id="{E409AEA0-1303-4305-A80C-D78B52F977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Sub>
          <a:bldDgm bld="lvl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1F779C-D383-4B90-A266-1EF3DED02B00}"/>
              </a:ext>
            </a:extLst>
          </p:cNvPr>
          <p:cNvSpPr>
            <a:spLocks noGrp="1"/>
          </p:cNvSpPr>
          <p:nvPr>
            <p:ph type="title"/>
          </p:nvPr>
        </p:nvSpPr>
        <p:spPr>
          <a:xfrm>
            <a:off x="335902" y="796660"/>
            <a:ext cx="11402007" cy="5930711"/>
          </a:xfrm>
          <a:noFill/>
        </p:spPr>
        <p:txBody>
          <a:bodyPr>
            <a:normAutofit/>
          </a:bodyPr>
          <a:lstStyle/>
          <a:p>
            <a:pPr algn="just"/>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দুঃখ</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সারা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জীবন</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থাকে</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না</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দুঃখের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পর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সুখ</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আসে</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দুঃখীজনে</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দয়া</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করো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দুঃসময়ে</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সাহস</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হারাবে</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না</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অতঃপর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সে</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কাজটি</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শুরু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করলো</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সে</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সবকিছু</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হারিয়ে</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একেবারে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নিঃস্ব</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হয়ে</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গেলো</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দুঃশাসন</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ভালো</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নয়</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খোদা</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নিঃসহায়ের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উপর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সহায়</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smtClean="0">
                <a:solidFill>
                  <a:schemeClr val="tx1">
                    <a:lumMod val="95000"/>
                    <a:lumOff val="5000"/>
                  </a:schemeClr>
                </a:solidFill>
                <a:latin typeface="NikoshBAN" panose="02000000000000000000" pitchFamily="2" charset="0"/>
                <a:cs typeface="NikoshBAN" panose="02000000000000000000" pitchFamily="2" charset="0"/>
              </a:rPr>
              <a:t>হন</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a:t>
            </a:r>
            <a:endParaRPr lang="en-US" sz="2800" dirty="0">
              <a:solidFill>
                <a:schemeClr val="tx1">
                  <a:lumMod val="95000"/>
                  <a:lumOff val="5000"/>
                </a:schemeClr>
              </a:solidFill>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261126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p:cNvPr>
          <p:cNvSpPr txBox="1"/>
          <p:nvPr/>
        </p:nvSpPr>
        <p:spPr>
          <a:xfrm>
            <a:off x="4648201" y="1607404"/>
            <a:ext cx="3368675" cy="830997"/>
          </a:xfrm>
          <a:prstGeom prst="rect">
            <a:avLst/>
          </a:prstGeom>
          <a:gradFill flip="none" rotWithShape="1">
            <a:gsLst>
              <a:gs pos="0">
                <a:srgbClr val="FFFF00"/>
              </a:gs>
              <a:gs pos="50000">
                <a:schemeClr val="accent1">
                  <a:tint val="44500"/>
                  <a:satMod val="160000"/>
                </a:schemeClr>
              </a:gs>
              <a:gs pos="100000">
                <a:schemeClr val="accent1">
                  <a:tint val="23500"/>
                  <a:satMod val="160000"/>
                </a:schemeClr>
              </a:gs>
            </a:gsLst>
            <a:path path="circle">
              <a:fillToRect l="50000" t="50000" r="50000" b="50000"/>
            </a:path>
            <a:tileRect/>
          </a:gradFill>
          <a:ln w="57150">
            <a:solidFill>
              <a:schemeClr val="tx1"/>
            </a:solidFill>
          </a:ln>
          <a:effectLst>
            <a:glow rad="139700">
              <a:schemeClr val="accent1">
                <a:satMod val="175000"/>
                <a:alpha val="40000"/>
              </a:schemeClr>
            </a:glow>
          </a:effectLst>
          <a:scene3d>
            <a:camera prst="orthographicFront"/>
            <a:lightRig rig="threePt" dir="t"/>
          </a:scene3d>
          <a:sp3d>
            <a:bevelT prst="angle"/>
          </a:sp3d>
        </p:spPr>
        <p:txBody>
          <a:bodyPr>
            <a:spAutoFit/>
          </a:bodyPr>
          <a:lstStyle/>
          <a:p>
            <a:pPr algn="ctr">
              <a:defRPr/>
            </a:pPr>
            <a:r>
              <a:rPr lang="en-US" sz="48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ফলার</a:t>
            </a:r>
            <a:r>
              <a:rPr lang="en-US" sz="48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8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পরিচয়</a:t>
            </a:r>
            <a:endParaRPr lang="en-US" sz="48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TextBox 2">
            <a:extLst/>
          </p:cNvPr>
          <p:cNvSpPr txBox="1"/>
          <p:nvPr/>
        </p:nvSpPr>
        <p:spPr>
          <a:xfrm>
            <a:off x="3429000" y="3200401"/>
            <a:ext cx="7013864" cy="769441"/>
          </a:xfrm>
          <a:prstGeom prst="rect">
            <a:avLst/>
          </a:prstGeom>
          <a:gradFill flip="none" rotWithShape="1">
            <a:gsLst>
              <a:gs pos="0">
                <a:srgbClr val="FFFF00"/>
              </a:gs>
              <a:gs pos="50000">
                <a:schemeClr val="accent1">
                  <a:tint val="44500"/>
                  <a:satMod val="160000"/>
                </a:schemeClr>
              </a:gs>
              <a:gs pos="100000">
                <a:schemeClr val="accent1">
                  <a:tint val="23500"/>
                  <a:satMod val="160000"/>
                </a:schemeClr>
              </a:gs>
            </a:gsLst>
            <a:path path="circle">
              <a:fillToRect l="50000" t="50000" r="50000" b="50000"/>
            </a:path>
            <a:tileRect/>
          </a:gradFill>
          <a:ln>
            <a:solidFill>
              <a:srgbClr val="00B050"/>
            </a:solidFill>
          </a:ln>
          <a:scene3d>
            <a:camera prst="orthographicFront"/>
            <a:lightRig rig="threePt" dir="t"/>
          </a:scene3d>
          <a:sp3d>
            <a:bevelT prst="angle"/>
          </a:sp3d>
        </p:spPr>
        <p:txBody>
          <a:bodyPr wrap="square">
            <a:spAutoFit/>
          </a:bodyPr>
          <a:lstStyle/>
          <a:p>
            <a:pPr algn="ctr">
              <a:defRPr/>
            </a:pPr>
            <a:r>
              <a:rPr lang="en-US" sz="44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বাংলা</a:t>
            </a:r>
            <a:r>
              <a:rPr lang="en-US" sz="44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বর্ণমালায়</a:t>
            </a:r>
            <a:r>
              <a:rPr lang="en-US" sz="44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ফলার</a:t>
            </a:r>
            <a:r>
              <a:rPr lang="en-US" sz="44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বর্ণ</a:t>
            </a:r>
            <a:r>
              <a:rPr lang="en-US" sz="44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মোট</a:t>
            </a:r>
            <a:r>
              <a:rPr lang="en-US" sz="44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সাতটি</a:t>
            </a:r>
            <a:endParaRPr lang="en-US" sz="4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99705457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3276600" y="3429000"/>
            <a:ext cx="7453604" cy="2057400"/>
          </a:xfrm>
          <a:prstGeom prst="verticalScroll">
            <a:avLst>
              <a:gd name="adj" fmla="val 25000"/>
            </a:avLst>
          </a:prstGeom>
          <a:solidFill>
            <a:schemeClr val="accent2">
              <a:lumMod val="20000"/>
              <a:lumOff val="80000"/>
            </a:schemeClr>
          </a:solidFill>
          <a:ln>
            <a:solidFill>
              <a:srgbClr val="0000FF"/>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lvl="1" eaLnBrk="1" hangingPunct="1">
              <a:defRPr/>
            </a:pPr>
            <a:r>
              <a:rPr lang="en-US" sz="4000" dirty="0" err="1" smtClean="0">
                <a:solidFill>
                  <a:srgbClr val="7030A0"/>
                </a:solidFill>
                <a:latin typeface="NikoshBAN" pitchFamily="2" charset="0"/>
                <a:cs typeface="NikoshBAN" pitchFamily="2" charset="0"/>
              </a:rPr>
              <a:t>য,র,ল,ব,ণ,ন,ম</a:t>
            </a:r>
            <a:r>
              <a:rPr lang="en-US" sz="4000" dirty="0" smtClean="0">
                <a:solidFill>
                  <a:srgbClr val="7030A0"/>
                </a:solidFill>
                <a:latin typeface="NikoshBAN" pitchFamily="2" charset="0"/>
                <a:cs typeface="NikoshBAN" pitchFamily="2" charset="0"/>
              </a:rPr>
              <a:t> </a:t>
            </a:r>
            <a:r>
              <a:rPr lang="en-US" sz="4000" dirty="0" err="1" smtClean="0">
                <a:solidFill>
                  <a:srgbClr val="7030A0"/>
                </a:solidFill>
                <a:latin typeface="NikoshBAN" pitchFamily="2" charset="0"/>
                <a:cs typeface="NikoshBAN" pitchFamily="2" charset="0"/>
              </a:rPr>
              <a:t>এই</a:t>
            </a:r>
            <a:r>
              <a:rPr lang="en-US" sz="4000" dirty="0" smtClean="0">
                <a:solidFill>
                  <a:srgbClr val="7030A0"/>
                </a:solidFill>
                <a:latin typeface="NikoshBAN" pitchFamily="2" charset="0"/>
                <a:cs typeface="NikoshBAN" pitchFamily="2" charset="0"/>
              </a:rPr>
              <a:t> </a:t>
            </a:r>
            <a:r>
              <a:rPr lang="en-US" sz="4000" dirty="0" err="1" smtClean="0">
                <a:solidFill>
                  <a:srgbClr val="7030A0"/>
                </a:solidFill>
                <a:latin typeface="NikoshBAN" pitchFamily="2" charset="0"/>
                <a:cs typeface="NikoshBAN" pitchFamily="2" charset="0"/>
              </a:rPr>
              <a:t>সাতটি</a:t>
            </a:r>
            <a:r>
              <a:rPr lang="en-US" sz="4000" dirty="0" smtClean="0">
                <a:solidFill>
                  <a:srgbClr val="7030A0"/>
                </a:solidFill>
                <a:latin typeface="NikoshBAN" pitchFamily="2" charset="0"/>
                <a:cs typeface="NikoshBAN" pitchFamily="2" charset="0"/>
              </a:rPr>
              <a:t> </a:t>
            </a:r>
            <a:r>
              <a:rPr lang="en-US" sz="4000" dirty="0" err="1" smtClean="0">
                <a:solidFill>
                  <a:srgbClr val="7030A0"/>
                </a:solidFill>
                <a:latin typeface="NikoshBAN" pitchFamily="2" charset="0"/>
                <a:cs typeface="NikoshBAN" pitchFamily="2" charset="0"/>
              </a:rPr>
              <a:t>বর্ণের</a:t>
            </a:r>
            <a:r>
              <a:rPr lang="en-US" sz="4000" dirty="0" smtClean="0">
                <a:solidFill>
                  <a:srgbClr val="7030A0"/>
                </a:solidFill>
                <a:latin typeface="NikoshBAN" pitchFamily="2" charset="0"/>
                <a:cs typeface="NikoshBAN" pitchFamily="2" charset="0"/>
              </a:rPr>
              <a:t> </a:t>
            </a:r>
            <a:r>
              <a:rPr lang="en-US" sz="4000" dirty="0" err="1" smtClean="0">
                <a:solidFill>
                  <a:srgbClr val="7030A0"/>
                </a:solidFill>
                <a:latin typeface="NikoshBAN" pitchFamily="2" charset="0"/>
                <a:cs typeface="NikoshBAN" pitchFamily="2" charset="0"/>
              </a:rPr>
              <a:t>সংক্ষিপ্ত</a:t>
            </a:r>
            <a:r>
              <a:rPr lang="en-US" sz="4000" dirty="0" smtClean="0">
                <a:solidFill>
                  <a:srgbClr val="7030A0"/>
                </a:solidFill>
                <a:latin typeface="NikoshBAN" pitchFamily="2" charset="0"/>
                <a:cs typeface="NikoshBAN" pitchFamily="2" charset="0"/>
              </a:rPr>
              <a:t> </a:t>
            </a:r>
            <a:r>
              <a:rPr lang="en-US" sz="4000" dirty="0" err="1" smtClean="0">
                <a:solidFill>
                  <a:srgbClr val="7030A0"/>
                </a:solidFill>
                <a:latin typeface="NikoshBAN" pitchFamily="2" charset="0"/>
                <a:cs typeface="NikoshBAN" pitchFamily="2" charset="0"/>
              </a:rPr>
              <a:t>রূপকে</a:t>
            </a:r>
            <a:r>
              <a:rPr lang="en-US" sz="4000" dirty="0" smtClean="0">
                <a:solidFill>
                  <a:srgbClr val="7030A0"/>
                </a:solidFill>
                <a:latin typeface="NikoshBAN" pitchFamily="2" charset="0"/>
                <a:cs typeface="NikoshBAN" pitchFamily="2" charset="0"/>
              </a:rPr>
              <a:t> </a:t>
            </a:r>
            <a:r>
              <a:rPr lang="en-US" sz="4000" dirty="0" err="1" smtClean="0">
                <a:solidFill>
                  <a:srgbClr val="7030A0"/>
                </a:solidFill>
                <a:latin typeface="NikoshBAN" pitchFamily="2" charset="0"/>
                <a:cs typeface="NikoshBAN" pitchFamily="2" charset="0"/>
              </a:rPr>
              <a:t>ফলা</a:t>
            </a:r>
            <a:r>
              <a:rPr lang="en-US" sz="4000" dirty="0" smtClean="0">
                <a:solidFill>
                  <a:srgbClr val="7030A0"/>
                </a:solidFill>
                <a:latin typeface="NikoshBAN" pitchFamily="2" charset="0"/>
                <a:cs typeface="NikoshBAN" pitchFamily="2" charset="0"/>
              </a:rPr>
              <a:t> </a:t>
            </a:r>
            <a:r>
              <a:rPr lang="en-US" sz="4000" dirty="0" err="1" smtClean="0">
                <a:solidFill>
                  <a:srgbClr val="7030A0"/>
                </a:solidFill>
                <a:latin typeface="NikoshBAN" pitchFamily="2" charset="0"/>
                <a:cs typeface="NikoshBAN" pitchFamily="2" charset="0"/>
              </a:rPr>
              <a:t>বলে</a:t>
            </a:r>
            <a:r>
              <a:rPr lang="en-US" sz="4000" dirty="0" smtClean="0">
                <a:solidFill>
                  <a:srgbClr val="7030A0"/>
                </a:solidFill>
                <a:latin typeface="NikoshBAN" pitchFamily="2" charset="0"/>
                <a:cs typeface="NikoshBAN" pitchFamily="2" charset="0"/>
              </a:rPr>
              <a:t>।</a:t>
            </a:r>
            <a:endParaRPr lang="en-US" sz="4000" dirty="0">
              <a:solidFill>
                <a:srgbClr val="7030A0"/>
              </a:solidFill>
              <a:latin typeface="NikoshBAN" pitchFamily="2" charset="0"/>
              <a:cs typeface="NikoshBAN" pitchFamily="2" charset="0"/>
            </a:endParaRPr>
          </a:p>
        </p:txBody>
      </p:sp>
      <p:sp>
        <p:nvSpPr>
          <p:cNvPr id="5" name="Explosion 1 4"/>
          <p:cNvSpPr/>
          <p:nvPr/>
        </p:nvSpPr>
        <p:spPr>
          <a:xfrm>
            <a:off x="3581400" y="152400"/>
            <a:ext cx="5029200" cy="2971800"/>
          </a:xfrm>
          <a:prstGeom prst="irregularSeal1">
            <a:avLst/>
          </a:prstGeom>
          <a:gradFill flip="none" rotWithShape="1">
            <a:gsLst>
              <a:gs pos="0">
                <a:schemeClr val="accent4">
                  <a:lumMod val="60000"/>
                  <a:lumOff val="40000"/>
                </a:schemeClr>
              </a:gs>
              <a:gs pos="50000">
                <a:schemeClr val="accent1">
                  <a:tint val="44500"/>
                  <a:satMod val="160000"/>
                </a:schemeClr>
              </a:gs>
              <a:gs pos="100000">
                <a:schemeClr val="accent1">
                  <a:tint val="23500"/>
                  <a:satMod val="160000"/>
                </a:schemeClr>
              </a:gs>
            </a:gsLst>
            <a:lin ang="0" scaled="1"/>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sz="4000" b="1" dirty="0" err="1" smtClean="0">
                <a:solidFill>
                  <a:srgbClr val="C00000"/>
                </a:solidFill>
                <a:latin typeface="NikoshBAN" pitchFamily="2" charset="0"/>
                <a:cs typeface="NikoshBAN" pitchFamily="2" charset="0"/>
              </a:rPr>
              <a:t>তোমরা</a:t>
            </a:r>
            <a:r>
              <a:rPr lang="en-US" sz="4000" b="1" dirty="0" smtClean="0">
                <a:solidFill>
                  <a:srgbClr val="C00000"/>
                </a:solidFill>
                <a:latin typeface="NikoshBAN" pitchFamily="2" charset="0"/>
                <a:cs typeface="NikoshBAN" pitchFamily="2" charset="0"/>
              </a:rPr>
              <a:t> </a:t>
            </a:r>
            <a:r>
              <a:rPr lang="en-US" sz="4000" b="1" dirty="0" err="1" smtClean="0">
                <a:solidFill>
                  <a:srgbClr val="C00000"/>
                </a:solidFill>
                <a:latin typeface="NikoshBAN" pitchFamily="2" charset="0"/>
                <a:cs typeface="NikoshBAN" pitchFamily="2" charset="0"/>
              </a:rPr>
              <a:t>কি</a:t>
            </a:r>
            <a:r>
              <a:rPr lang="en-US" sz="4000" b="1" dirty="0" smtClean="0">
                <a:solidFill>
                  <a:srgbClr val="C00000"/>
                </a:solidFill>
                <a:latin typeface="NikoshBAN" pitchFamily="2" charset="0"/>
                <a:cs typeface="NikoshBAN" pitchFamily="2" charset="0"/>
              </a:rPr>
              <a:t> </a:t>
            </a:r>
            <a:r>
              <a:rPr lang="en-US" sz="4000" b="1" dirty="0" err="1" smtClean="0">
                <a:solidFill>
                  <a:srgbClr val="C00000"/>
                </a:solidFill>
                <a:latin typeface="NikoshBAN" pitchFamily="2" charset="0"/>
                <a:cs typeface="NikoshBAN" pitchFamily="2" charset="0"/>
              </a:rPr>
              <a:t>কেহ</a:t>
            </a:r>
            <a:r>
              <a:rPr lang="en-US" sz="4000" b="1" dirty="0" smtClean="0">
                <a:solidFill>
                  <a:srgbClr val="C00000"/>
                </a:solidFill>
                <a:latin typeface="NikoshBAN" pitchFamily="2" charset="0"/>
                <a:cs typeface="NikoshBAN" pitchFamily="2" charset="0"/>
              </a:rPr>
              <a:t> </a:t>
            </a:r>
            <a:r>
              <a:rPr lang="en-US" sz="4000" b="1" dirty="0" err="1" smtClean="0">
                <a:solidFill>
                  <a:srgbClr val="C00000"/>
                </a:solidFill>
                <a:latin typeface="NikoshBAN" pitchFamily="2" charset="0"/>
                <a:cs typeface="NikoshBAN" pitchFamily="2" charset="0"/>
              </a:rPr>
              <a:t>এই</a:t>
            </a:r>
            <a:r>
              <a:rPr lang="en-US" sz="4000" b="1" dirty="0" smtClean="0">
                <a:solidFill>
                  <a:srgbClr val="C00000"/>
                </a:solidFill>
                <a:latin typeface="NikoshBAN" pitchFamily="2" charset="0"/>
                <a:cs typeface="NikoshBAN" pitchFamily="2" charset="0"/>
              </a:rPr>
              <a:t> </a:t>
            </a:r>
            <a:r>
              <a:rPr lang="en-US" sz="4000" b="1" dirty="0" err="1" smtClean="0">
                <a:solidFill>
                  <a:srgbClr val="C00000"/>
                </a:solidFill>
                <a:latin typeface="NikoshBAN" pitchFamily="2" charset="0"/>
                <a:cs typeface="NikoshBAN" pitchFamily="2" charset="0"/>
              </a:rPr>
              <a:t>সাতটি</a:t>
            </a:r>
            <a:r>
              <a:rPr lang="en-US" sz="4000" b="1" dirty="0" smtClean="0">
                <a:solidFill>
                  <a:srgbClr val="C00000"/>
                </a:solidFill>
                <a:latin typeface="NikoshBAN" pitchFamily="2" charset="0"/>
                <a:cs typeface="NikoshBAN" pitchFamily="2" charset="0"/>
              </a:rPr>
              <a:t> </a:t>
            </a:r>
            <a:r>
              <a:rPr lang="en-US" sz="4000" b="1" dirty="0" err="1" smtClean="0">
                <a:solidFill>
                  <a:srgbClr val="C00000"/>
                </a:solidFill>
                <a:latin typeface="NikoshBAN" pitchFamily="2" charset="0"/>
                <a:cs typeface="NikoshBAN" pitchFamily="2" charset="0"/>
              </a:rPr>
              <a:t>বর্ণ</a:t>
            </a:r>
            <a:r>
              <a:rPr lang="en-US" sz="4000" b="1" dirty="0" smtClean="0">
                <a:solidFill>
                  <a:srgbClr val="C00000"/>
                </a:solidFill>
                <a:latin typeface="NikoshBAN" pitchFamily="2" charset="0"/>
                <a:cs typeface="NikoshBAN" pitchFamily="2" charset="0"/>
              </a:rPr>
              <a:t> </a:t>
            </a:r>
            <a:r>
              <a:rPr lang="en-US" sz="4000" b="1" dirty="0" err="1" smtClean="0">
                <a:solidFill>
                  <a:srgbClr val="C00000"/>
                </a:solidFill>
                <a:latin typeface="NikoshBAN" pitchFamily="2" charset="0"/>
                <a:cs typeface="NikoshBAN" pitchFamily="2" charset="0"/>
              </a:rPr>
              <a:t>বলতে</a:t>
            </a:r>
            <a:r>
              <a:rPr lang="en-US" sz="4000" b="1" dirty="0" smtClean="0">
                <a:solidFill>
                  <a:srgbClr val="C00000"/>
                </a:solidFill>
                <a:latin typeface="NikoshBAN" pitchFamily="2" charset="0"/>
                <a:cs typeface="NikoshBAN" pitchFamily="2" charset="0"/>
              </a:rPr>
              <a:t> </a:t>
            </a:r>
            <a:r>
              <a:rPr lang="en-US" sz="4000" b="1" dirty="0" err="1" smtClean="0">
                <a:solidFill>
                  <a:srgbClr val="C00000"/>
                </a:solidFill>
                <a:latin typeface="NikoshBAN" pitchFamily="2" charset="0"/>
                <a:cs typeface="NikoshBAN" pitchFamily="2" charset="0"/>
              </a:rPr>
              <a:t>পারবে</a:t>
            </a:r>
            <a:endParaRPr lang="en-US" sz="4000" b="1" dirty="0">
              <a:solidFill>
                <a:srgbClr val="C00000"/>
              </a:solidFill>
              <a:latin typeface="NikoshBAN" pitchFamily="2" charset="0"/>
              <a:cs typeface="NikoshBAN" pitchFamily="2" charset="0"/>
            </a:endParaRPr>
          </a:p>
        </p:txBody>
      </p:sp>
    </p:spTree>
    <p:extLst>
      <p:ext uri="{BB962C8B-B14F-4D97-AF65-F5344CB8AC3E}">
        <p14:creationId xmlns="" xmlns:p14="http://schemas.microsoft.com/office/powerpoint/2010/main" val="69647296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437" y="262488"/>
            <a:ext cx="7046167" cy="1325563"/>
          </a:xfrm>
        </p:spPr>
        <p:txBody>
          <a:bodyPr>
            <a:noAutofit/>
          </a:bodyPr>
          <a:lstStyle/>
          <a:p>
            <a:r>
              <a:rPr lang="en-US" sz="6000" dirty="0" smtClean="0">
                <a:solidFill>
                  <a:srgbClr val="FF0000"/>
                </a:solidFill>
              </a:rPr>
              <a:t>য-</a:t>
            </a:r>
            <a:r>
              <a:rPr lang="en-US" sz="6000" dirty="0" err="1" smtClean="0">
                <a:solidFill>
                  <a:srgbClr val="FF0000"/>
                </a:solidFill>
              </a:rPr>
              <a:t>ফলা</a:t>
            </a:r>
            <a:r>
              <a:rPr lang="en-US" sz="6000" dirty="0" smtClean="0">
                <a:solidFill>
                  <a:srgbClr val="FF0000"/>
                </a:solidFill>
              </a:rPr>
              <a:t> </a:t>
            </a:r>
            <a:r>
              <a:rPr lang="en-US" sz="6000" dirty="0" err="1" smtClean="0">
                <a:solidFill>
                  <a:srgbClr val="FF0000"/>
                </a:solidFill>
              </a:rPr>
              <a:t>যোগে</a:t>
            </a:r>
            <a:r>
              <a:rPr lang="en-US" sz="6000" dirty="0" smtClean="0">
                <a:solidFill>
                  <a:srgbClr val="FF0000"/>
                </a:solidFill>
              </a:rPr>
              <a:t> </a:t>
            </a:r>
            <a:r>
              <a:rPr lang="en-US" sz="6000" dirty="0" err="1" smtClean="0">
                <a:solidFill>
                  <a:srgbClr val="FF0000"/>
                </a:solidFill>
              </a:rPr>
              <a:t>শব্দ</a:t>
            </a:r>
            <a:r>
              <a:rPr lang="en-US" sz="6000" dirty="0" smtClean="0">
                <a:solidFill>
                  <a:srgbClr val="FF0000"/>
                </a:solidFill>
              </a:rPr>
              <a:t> </a:t>
            </a:r>
            <a:r>
              <a:rPr lang="en-US" sz="6000" dirty="0" err="1" smtClean="0">
                <a:solidFill>
                  <a:srgbClr val="FF0000"/>
                </a:solidFill>
              </a:rPr>
              <a:t>গঠন</a:t>
            </a:r>
            <a:endParaRPr lang="en-US" sz="6000" dirty="0">
              <a:solidFill>
                <a:srgbClr val="FF0000"/>
              </a:solidFill>
            </a:endParaRPr>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1265680076"/>
              </p:ext>
            </p:extLst>
          </p:nvPr>
        </p:nvGraphicFramePr>
        <p:xfrm>
          <a:off x="865826"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3462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graphicEl>
                                              <a:dgm id="{A7149661-1596-43AF-BE7A-A51FABE12778}"/>
                                            </p:graphicEl>
                                          </p:spTgt>
                                        </p:tgtEl>
                                        <p:attrNameLst>
                                          <p:attrName>style.visibility</p:attrName>
                                        </p:attrNameLst>
                                      </p:cBhvr>
                                      <p:to>
                                        <p:strVal val="visible"/>
                                      </p:to>
                                    </p:set>
                                    <p:animEffect transition="in" filter="circle(in)">
                                      <p:cBhvr>
                                        <p:cTn id="15" dur="2000"/>
                                        <p:tgtEl>
                                          <p:spTgt spid="6">
                                            <p:graphicEl>
                                              <a:dgm id="{A7149661-1596-43AF-BE7A-A51FABE1277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graphicEl>
                                              <a:dgm id="{B140C520-C302-4EA3-AAF9-229EF0E93F41}"/>
                                            </p:graphicEl>
                                          </p:spTgt>
                                        </p:tgtEl>
                                        <p:attrNameLst>
                                          <p:attrName>style.visibility</p:attrName>
                                        </p:attrNameLst>
                                      </p:cBhvr>
                                      <p:to>
                                        <p:strVal val="visible"/>
                                      </p:to>
                                    </p:set>
                                    <p:animEffect transition="in" filter="circle(in)">
                                      <p:cBhvr>
                                        <p:cTn id="20" dur="2000"/>
                                        <p:tgtEl>
                                          <p:spTgt spid="6">
                                            <p:graphicEl>
                                              <a:dgm id="{B140C520-C302-4EA3-AAF9-229EF0E93F41}"/>
                                            </p:graphic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6">
                                            <p:graphicEl>
                                              <a:dgm id="{3B2869C2-9534-4977-B8BE-CCCADB53A6F5}"/>
                                            </p:graphicEl>
                                          </p:spTgt>
                                        </p:tgtEl>
                                        <p:attrNameLst>
                                          <p:attrName>style.visibility</p:attrName>
                                        </p:attrNameLst>
                                      </p:cBhvr>
                                      <p:to>
                                        <p:strVal val="visible"/>
                                      </p:to>
                                    </p:set>
                                    <p:animEffect transition="in" filter="circle(in)">
                                      <p:cBhvr>
                                        <p:cTn id="23" dur="2000"/>
                                        <p:tgtEl>
                                          <p:spTgt spid="6">
                                            <p:graphicEl>
                                              <a:dgm id="{3B2869C2-9534-4977-B8BE-CCCADB53A6F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graphicEl>
                                              <a:dgm id="{394FEEA2-DBDA-41F0-99FC-A2700129AB50}"/>
                                            </p:graphicEl>
                                          </p:spTgt>
                                        </p:tgtEl>
                                        <p:attrNameLst>
                                          <p:attrName>style.visibility</p:attrName>
                                        </p:attrNameLst>
                                      </p:cBhvr>
                                      <p:to>
                                        <p:strVal val="visible"/>
                                      </p:to>
                                    </p:set>
                                    <p:animEffect transition="in" filter="circle(in)">
                                      <p:cBhvr>
                                        <p:cTn id="28" dur="2000"/>
                                        <p:tgtEl>
                                          <p:spTgt spid="6">
                                            <p:graphicEl>
                                              <a:dgm id="{394FEEA2-DBDA-41F0-99FC-A2700129AB50}"/>
                                            </p:graphic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6">
                                            <p:graphicEl>
                                              <a:dgm id="{1FA7582A-D801-47FB-930A-35FC891BED67}"/>
                                            </p:graphicEl>
                                          </p:spTgt>
                                        </p:tgtEl>
                                        <p:attrNameLst>
                                          <p:attrName>style.visibility</p:attrName>
                                        </p:attrNameLst>
                                      </p:cBhvr>
                                      <p:to>
                                        <p:strVal val="visible"/>
                                      </p:to>
                                    </p:set>
                                    <p:animEffect transition="in" filter="circle(in)">
                                      <p:cBhvr>
                                        <p:cTn id="31" dur="2000"/>
                                        <p:tgtEl>
                                          <p:spTgt spid="6">
                                            <p:graphicEl>
                                              <a:dgm id="{1FA7582A-D801-47FB-930A-35FC891BED6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6">
                                            <p:graphicEl>
                                              <a:dgm id="{A3F05BB2-5617-458B-ACD0-54B21DACADBE}"/>
                                            </p:graphicEl>
                                          </p:spTgt>
                                        </p:tgtEl>
                                        <p:attrNameLst>
                                          <p:attrName>style.visibility</p:attrName>
                                        </p:attrNameLst>
                                      </p:cBhvr>
                                      <p:to>
                                        <p:strVal val="visible"/>
                                      </p:to>
                                    </p:set>
                                    <p:animEffect transition="in" filter="circle(in)">
                                      <p:cBhvr>
                                        <p:cTn id="36" dur="2000"/>
                                        <p:tgtEl>
                                          <p:spTgt spid="6">
                                            <p:graphicEl>
                                              <a:dgm id="{A3F05BB2-5617-458B-ACD0-54B21DACADBE}"/>
                                            </p:graphicEl>
                                          </p:spTgt>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6">
                                            <p:graphicEl>
                                              <a:dgm id="{E409AEA0-1303-4305-A80C-D78B52F97779}"/>
                                            </p:graphicEl>
                                          </p:spTgt>
                                        </p:tgtEl>
                                        <p:attrNameLst>
                                          <p:attrName>style.visibility</p:attrName>
                                        </p:attrNameLst>
                                      </p:cBhvr>
                                      <p:to>
                                        <p:strVal val="visible"/>
                                      </p:to>
                                    </p:set>
                                    <p:animEffect transition="in" filter="circle(in)">
                                      <p:cBhvr>
                                        <p:cTn id="39" dur="2000"/>
                                        <p:tgtEl>
                                          <p:spTgt spid="6">
                                            <p:graphicEl>
                                              <a:dgm id="{E409AEA0-1303-4305-A80C-D78B52F977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Sub>
          <a:bldDgm bld="lvl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p:cNvPr>
          <p:cNvSpPr txBox="1"/>
          <p:nvPr/>
        </p:nvSpPr>
        <p:spPr>
          <a:xfrm>
            <a:off x="893619" y="777704"/>
            <a:ext cx="10474036" cy="2862322"/>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algn="just">
              <a:defRPr/>
            </a:pPr>
            <a:r>
              <a:rPr lang="en-US" sz="3600" b="1" dirty="0" err="1" smtClean="0">
                <a:latin typeface="NikoshBAN" panose="02000000000000000000" pitchFamily="2" charset="0"/>
                <a:cs typeface="NikoshBAN" panose="02000000000000000000" pitchFamily="2" charset="0"/>
              </a:rPr>
              <a:t>নিত্য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সত্য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বাক্য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বলবে</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সাহাবীগণ</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সত্যের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মাপকাঠি</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ছিলেন</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মিথ্যা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বলা</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মহাপাপ</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বড়দের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মান্য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করবে</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পদ্য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আবৃতি</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করতে</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শিখবে</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দ্বীনি</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বিদ্যা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অর্জন</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ফরয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সময়ের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কাজ</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সময়ে</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করবে,কেননা</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সময়</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অতি</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মূল্যবান</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আমাদের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সমাজে</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যোগ্য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লোকের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অভাব</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সাম্য</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ইসলামের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নীতি</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হালাল</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খাবে,হারাম</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পরিত্যাগ</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করবে</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হারাম</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ভক্ষণকারীর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শরীর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বেহেশ্‌তে</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যাবে</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না</a:t>
            </a:r>
            <a:r>
              <a:rPr lang="en-US" sz="3600" b="1" dirty="0" smtClean="0">
                <a:latin typeface="NikoshBAN" panose="02000000000000000000" pitchFamily="2" charset="0"/>
                <a:cs typeface="NikoshBAN" panose="02000000000000000000" pitchFamily="2" charset="0"/>
              </a:rPr>
              <a:t>।</a:t>
            </a:r>
            <a:endParaRPr lang="en-US" sz="3600" b="1" dirty="0">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211323401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3698176" y="74225"/>
            <a:ext cx="4114800" cy="3373437"/>
            <a:chOff x="2286000" y="513186"/>
            <a:chExt cx="4114800" cy="3373014"/>
          </a:xfrm>
        </p:grpSpPr>
        <p:sp>
          <p:nvSpPr>
            <p:cNvPr id="3" name="Rectangle 2"/>
            <p:cNvSpPr/>
            <p:nvPr/>
          </p:nvSpPr>
          <p:spPr bwMode="auto">
            <a:xfrm>
              <a:off x="2667000" y="1600487"/>
              <a:ext cx="3352800" cy="2285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Isosceles Triangle 3"/>
            <p:cNvSpPr/>
            <p:nvPr/>
          </p:nvSpPr>
          <p:spPr bwMode="auto">
            <a:xfrm>
              <a:off x="2286000" y="513186"/>
              <a:ext cx="4114800" cy="1066666"/>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p:cNvSpPr/>
            <p:nvPr/>
          </p:nvSpPr>
          <p:spPr bwMode="auto">
            <a:xfrm>
              <a:off x="2971800" y="2133820"/>
              <a:ext cx="609600" cy="990476"/>
            </a:xfrm>
            <a:prstGeom prst="rect">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5"/>
            <p:cNvSpPr/>
            <p:nvPr/>
          </p:nvSpPr>
          <p:spPr bwMode="auto">
            <a:xfrm>
              <a:off x="4953000" y="2133820"/>
              <a:ext cx="609600" cy="990476"/>
            </a:xfrm>
            <a:prstGeom prst="rect">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auto">
            <a:xfrm>
              <a:off x="3886200" y="2133820"/>
              <a:ext cx="685800" cy="137142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 name="Title 1"/>
          <p:cNvSpPr txBox="1">
            <a:spLocks/>
          </p:cNvSpPr>
          <p:nvPr/>
        </p:nvSpPr>
        <p:spPr>
          <a:xfrm>
            <a:off x="4582251" y="3509945"/>
            <a:ext cx="2118049" cy="746125"/>
          </a:xfrm>
          <a:prstGeom prst="rect">
            <a:avLst/>
          </a:prstGeom>
        </p:spPr>
        <p:txBody>
          <a:bodyPr/>
          <a:lstStyle/>
          <a:p>
            <a:pPr eaLnBrk="1" hangingPunct="1">
              <a:defRPr/>
            </a:pPr>
            <a:r>
              <a:rPr lang="en-US" sz="3600" b="1" u="sng" dirty="0" err="1">
                <a:solidFill>
                  <a:srgbClr val="FF0000"/>
                </a:solidFill>
                <a:effectLst>
                  <a:outerShdw blurRad="38100" dist="38100" dir="2700000" algn="tl">
                    <a:srgbClr val="000000">
                      <a:alpha val="43137"/>
                    </a:srgbClr>
                  </a:outerShdw>
                </a:effectLst>
                <a:latin typeface="NikoshBAN" panose="02000000000000000000" pitchFamily="2" charset="0"/>
                <a:ea typeface="+mj-ea"/>
                <a:cs typeface="NikoshBAN" panose="02000000000000000000" pitchFamily="2" charset="0"/>
              </a:rPr>
              <a:t>বাড়ির</a:t>
            </a:r>
            <a:r>
              <a:rPr lang="en-US" sz="3600" b="1" u="sng" dirty="0">
                <a:solidFill>
                  <a:srgbClr val="FF0000"/>
                </a:solidFill>
                <a:effectLst>
                  <a:outerShdw blurRad="38100" dist="38100" dir="2700000" algn="tl">
                    <a:srgbClr val="000000">
                      <a:alpha val="43137"/>
                    </a:srgbClr>
                  </a:outerShdw>
                </a:effectLst>
                <a:latin typeface="NikoshBAN" panose="02000000000000000000" pitchFamily="2" charset="0"/>
                <a:ea typeface="+mj-ea"/>
                <a:cs typeface="NikoshBAN" panose="02000000000000000000" pitchFamily="2" charset="0"/>
              </a:rPr>
              <a:t> </a:t>
            </a:r>
            <a:r>
              <a:rPr lang="en-US" sz="3600" b="1" u="sng" dirty="0" err="1" smtClean="0">
                <a:solidFill>
                  <a:srgbClr val="FF0000"/>
                </a:solidFill>
                <a:effectLst>
                  <a:outerShdw blurRad="38100" dist="38100" dir="2700000" algn="tl">
                    <a:srgbClr val="000000">
                      <a:alpha val="43137"/>
                    </a:srgbClr>
                  </a:outerShdw>
                </a:effectLst>
                <a:latin typeface="NikoshBAN" panose="02000000000000000000" pitchFamily="2" charset="0"/>
                <a:ea typeface="+mj-ea"/>
                <a:cs typeface="NikoshBAN" panose="02000000000000000000" pitchFamily="2" charset="0"/>
              </a:rPr>
              <a:t>কাজঃ</a:t>
            </a:r>
            <a:endParaRPr lang="en-US" sz="3600" b="1" u="sng" dirty="0">
              <a:solidFill>
                <a:srgbClr val="FF0000"/>
              </a:solidFill>
              <a:effectLst>
                <a:outerShdw blurRad="38100" dist="38100" dir="2700000" algn="tl">
                  <a:srgbClr val="000000">
                    <a:alpha val="43137"/>
                  </a:srgbClr>
                </a:outerShdw>
              </a:effectLst>
              <a:latin typeface="NikoshBAN" panose="02000000000000000000" pitchFamily="2" charset="0"/>
              <a:ea typeface="+mj-ea"/>
              <a:cs typeface="NikoshBAN" panose="02000000000000000000" pitchFamily="2" charset="0"/>
            </a:endParaRPr>
          </a:p>
        </p:txBody>
      </p:sp>
      <p:sp>
        <p:nvSpPr>
          <p:cNvPr id="9" name="Rectangle 8"/>
          <p:cNvSpPr/>
          <p:nvPr/>
        </p:nvSpPr>
        <p:spPr>
          <a:xfrm>
            <a:off x="2496303" y="4825237"/>
            <a:ext cx="9463634" cy="1323439"/>
          </a:xfrm>
          <a:prstGeom prst="rect">
            <a:avLst/>
          </a:prstGeom>
        </p:spPr>
        <p:txBody>
          <a:bodyPr wrap="square">
            <a:spAutoFit/>
          </a:bodyPr>
          <a:lstStyle/>
          <a:p>
            <a:r>
              <a:rPr lang="en-US" sz="4000" dirty="0" smtClean="0">
                <a:latin typeface="NikoshBAN" panose="02000000000000000000" pitchFamily="2" charset="0"/>
                <a:cs typeface="NikoshBAN" panose="02000000000000000000" pitchFamily="2" charset="0"/>
              </a:rPr>
              <a:t>ৎ, ং, ঃ </a:t>
            </a:r>
            <a:r>
              <a:rPr lang="en-US" sz="4000" dirty="0" err="1" smtClean="0">
                <a:latin typeface="NikoshBAN" panose="02000000000000000000" pitchFamily="2" charset="0"/>
                <a:cs typeface="NikoshBAN" panose="02000000000000000000" pitchFamily="2" charset="0"/>
              </a:rPr>
              <a:t>এবং</a:t>
            </a:r>
            <a:r>
              <a:rPr lang="en-US" sz="4000" dirty="0" smtClean="0">
                <a:latin typeface="NikoshBAN" panose="02000000000000000000" pitchFamily="2" charset="0"/>
                <a:cs typeface="NikoshBAN" panose="02000000000000000000" pitchFamily="2" charset="0"/>
              </a:rPr>
              <a:t> য-</a:t>
            </a:r>
            <a:r>
              <a:rPr lang="en-US" sz="4000" dirty="0" err="1" smtClean="0">
                <a:latin typeface="NikoshBAN" panose="02000000000000000000" pitchFamily="2" charset="0"/>
                <a:cs typeface="NikoshBAN" panose="02000000000000000000" pitchFamily="2" charset="0"/>
              </a:rPr>
              <a:t>ফলা</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দিয়ে</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তোমরা</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বাসা</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থেকে</a:t>
            </a:r>
            <a:r>
              <a:rPr lang="en-US" sz="4000" dirty="0" smtClean="0">
                <a:latin typeface="NikoshBAN" panose="02000000000000000000" pitchFamily="2" charset="0"/>
                <a:cs typeface="NikoshBAN" panose="02000000000000000000" pitchFamily="2" charset="0"/>
              </a:rPr>
              <a:t> 10টি </a:t>
            </a:r>
            <a:r>
              <a:rPr lang="en-US" sz="4000" dirty="0" err="1" smtClean="0">
                <a:latin typeface="NikoshBAN" panose="02000000000000000000" pitchFamily="2" charset="0"/>
                <a:cs typeface="NikoshBAN" panose="02000000000000000000" pitchFamily="2" charset="0"/>
              </a:rPr>
              <a:t>করে</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শব্দ</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লিখে</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আনবে</a:t>
            </a:r>
            <a:r>
              <a:rPr lang="en-US" sz="4000" dirty="0" smtClean="0">
                <a:latin typeface="NikoshBAN" panose="02000000000000000000" pitchFamily="2" charset="0"/>
                <a:cs typeface="NikoshBAN" panose="02000000000000000000" pitchFamily="2" charset="0"/>
              </a:rPr>
              <a:t> </a:t>
            </a:r>
            <a:endParaRPr lang="en-US" sz="4000" dirty="0"/>
          </a:p>
        </p:txBody>
      </p:sp>
    </p:spTree>
    <p:extLst>
      <p:ext uri="{BB962C8B-B14F-4D97-AF65-F5344CB8AC3E}">
        <p14:creationId xmlns="" xmlns:p14="http://schemas.microsoft.com/office/powerpoint/2010/main" val="13620639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3000" fill="hold"/>
                                        <p:tgtEl>
                                          <p:spTgt spid="8"/>
                                        </p:tgtEl>
                                        <p:attrNameLst>
                                          <p:attrName>ppt_w</p:attrName>
                                        </p:attrNameLst>
                                      </p:cBhvr>
                                      <p:tavLst>
                                        <p:tav tm="0">
                                          <p:val>
                                            <p:fltVal val="0"/>
                                          </p:val>
                                        </p:tav>
                                        <p:tav tm="100000">
                                          <p:val>
                                            <p:strVal val="#ppt_w"/>
                                          </p:val>
                                        </p:tav>
                                      </p:tavLst>
                                    </p:anim>
                                    <p:anim calcmode="lin" valueType="num">
                                      <p:cBhvr>
                                        <p:cTn id="13" dur="3000" fill="hold"/>
                                        <p:tgtEl>
                                          <p:spTgt spid="8"/>
                                        </p:tgtEl>
                                        <p:attrNameLst>
                                          <p:attrName>ppt_h</p:attrName>
                                        </p:attrNameLst>
                                      </p:cBhvr>
                                      <p:tavLst>
                                        <p:tav tm="0">
                                          <p:val>
                                            <p:fltVal val="0"/>
                                          </p:val>
                                        </p:tav>
                                        <p:tav tm="100000">
                                          <p:val>
                                            <p:strVal val="#ppt_h"/>
                                          </p:val>
                                        </p:tav>
                                      </p:tavLst>
                                    </p:anim>
                                    <p:animEffect transition="in" filter="fade">
                                      <p:cBhvr>
                                        <p:cTn id="14" dur="3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17238"/>
            <a:ext cx="12191999" cy="7236127"/>
          </a:xfrm>
          <a:prstGeom prst="rect">
            <a:avLst/>
          </a:prstGeom>
        </p:spPr>
      </p:pic>
      <p:sp>
        <p:nvSpPr>
          <p:cNvPr id="6" name="TextBox 5">
            <a:extLst>
              <a:ext uri="{FF2B5EF4-FFF2-40B4-BE49-F238E27FC236}">
                <a16:creationId xmlns="" xmlns:a16="http://schemas.microsoft.com/office/drawing/2014/main" id="{F52E887B-15FA-42B1-84EF-1531A0240996}"/>
              </a:ext>
            </a:extLst>
          </p:cNvPr>
          <p:cNvSpPr txBox="1"/>
          <p:nvPr/>
        </p:nvSpPr>
        <p:spPr>
          <a:xfrm>
            <a:off x="4059809" y="2468380"/>
            <a:ext cx="4072379" cy="1862048"/>
          </a:xfrm>
          <a:prstGeom prst="rect">
            <a:avLst/>
          </a:prstGeom>
          <a:noFill/>
        </p:spPr>
        <p:txBody>
          <a:bodyPr wrap="square" rtlCol="0">
            <a:spAutoFit/>
          </a:bodyPr>
          <a:lstStyle/>
          <a:p>
            <a:r>
              <a:rPr lang="en-US" sz="11500" b="1" dirty="0" err="1">
                <a:solidFill>
                  <a:srgbClr val="FFFF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ধন্যবাদ</a:t>
            </a:r>
            <a:endParaRPr lang="en-US" b="1" dirty="0">
              <a:solidFill>
                <a:srgbClr val="FFFF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138391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 xmlns:a14="http://schemas.microsoft.com/office/drawing/2010/main" val="0"/>
              </a:ext>
            </a:extLst>
          </a:blip>
          <a:srcRect l="3138" t="4216" r="3112" b="4260"/>
          <a:stretch/>
        </p:blipFill>
        <p:spPr>
          <a:xfrm>
            <a:off x="8914" y="102636"/>
            <a:ext cx="12143313" cy="6671387"/>
          </a:xfrm>
          <a:prstGeom prst="rect">
            <a:avLst/>
          </a:prstGeom>
        </p:spPr>
      </p:pic>
      <p:sp>
        <p:nvSpPr>
          <p:cNvPr id="10" name="TextBox 9"/>
          <p:cNvSpPr txBox="1">
            <a:spLocks noChangeArrowheads="1"/>
          </p:cNvSpPr>
          <p:nvPr/>
        </p:nvSpPr>
        <p:spPr bwMode="auto">
          <a:xfrm>
            <a:off x="2925135" y="2548813"/>
            <a:ext cx="6096000" cy="249299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9525">
            <a:solidFill>
              <a:schemeClr val="tx1"/>
            </a:solidFill>
            <a:prstDash val="dashDot"/>
            <a:miter lim="800000"/>
            <a:headEnd/>
            <a:tailEnd/>
          </a:ln>
          <a:effectLst>
            <a:glow rad="228600">
              <a:schemeClr val="accent2">
                <a:satMod val="175000"/>
                <a:alpha val="40000"/>
              </a:schemeClr>
            </a:glow>
            <a:outerShdw blurRad="50800" dist="50800" dir="5400000" algn="ctr" rotWithShape="0">
              <a:schemeClr val="accent2">
                <a:lumMod val="75000"/>
              </a:schemeClr>
            </a:outerShdw>
          </a:effectLst>
          <a:scene3d>
            <a:camera prst="orthographicFront"/>
            <a:lightRig rig="threePt" dir="t"/>
          </a:scene3d>
          <a:sp3d>
            <a:bevelB prst="relaxedInset"/>
          </a:sp3d>
        </p:spPr>
        <p:txBody>
          <a:bodyPr>
            <a:spAutoFit/>
          </a:bodyPr>
          <a:lstStyle/>
          <a:p>
            <a:pPr algn="ctr" eaLnBrk="1" hangingPunct="1">
              <a:defRPr/>
            </a:pPr>
            <a:r>
              <a:rPr lang="en-US" sz="3200" dirty="0" err="1" smtClean="0">
                <a:latin typeface="NikoshBAN" panose="02000000000000000000" pitchFamily="2" charset="0"/>
                <a:cs typeface="NikoshBAN" panose="02000000000000000000" pitchFamily="2" charset="0"/>
              </a:rPr>
              <a:t>মোঃ</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মিজানুর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রহমান</a:t>
            </a:r>
            <a:r>
              <a:rPr lang="en-US" sz="3200" dirty="0">
                <a:latin typeface="NikoshBAN" panose="02000000000000000000" pitchFamily="2" charset="0"/>
                <a:cs typeface="NikoshBAN" panose="02000000000000000000" pitchFamily="2" charset="0"/>
              </a:rPr>
              <a:t/>
            </a:r>
            <a:br>
              <a:rPr lang="en-US" sz="3200" dirty="0">
                <a:latin typeface="NikoshBAN" panose="02000000000000000000" pitchFamily="2" charset="0"/>
                <a:cs typeface="NikoshBAN" panose="02000000000000000000" pitchFamily="2" charset="0"/>
              </a:rPr>
            </a:br>
            <a:r>
              <a:rPr lang="en-US" sz="3200" dirty="0" err="1">
                <a:solidFill>
                  <a:srgbClr val="00B050"/>
                </a:solidFill>
                <a:latin typeface="NikoshBAN" panose="02000000000000000000" pitchFamily="2" charset="0"/>
                <a:cs typeface="NikoshBAN" panose="02000000000000000000" pitchFamily="2" charset="0"/>
              </a:rPr>
              <a:t>সহকারী</a:t>
            </a:r>
            <a:r>
              <a:rPr lang="en-US" sz="3200" dirty="0">
                <a:solidFill>
                  <a:srgbClr val="00B050"/>
                </a:solidFill>
                <a:latin typeface="NikoshBAN" panose="02000000000000000000" pitchFamily="2" charset="0"/>
                <a:cs typeface="NikoshBAN" panose="02000000000000000000" pitchFamily="2" charset="0"/>
              </a:rPr>
              <a:t> </a:t>
            </a:r>
            <a:r>
              <a:rPr lang="en-US" sz="3200" dirty="0" err="1">
                <a:solidFill>
                  <a:srgbClr val="00B050"/>
                </a:solidFill>
                <a:latin typeface="NikoshBAN" panose="02000000000000000000" pitchFamily="2" charset="0"/>
                <a:cs typeface="NikoshBAN" panose="02000000000000000000" pitchFamily="2" charset="0"/>
              </a:rPr>
              <a:t>শিক্ষক</a:t>
            </a:r>
            <a:r>
              <a:rPr lang="bn-BD" sz="3200" dirty="0">
                <a:latin typeface="NikoshBAN" panose="02000000000000000000" pitchFamily="2" charset="0"/>
                <a:cs typeface="NikoshBAN" panose="02000000000000000000" pitchFamily="2" charset="0"/>
              </a:rPr>
              <a:t/>
            </a:r>
            <a:br>
              <a:rPr lang="bn-BD" sz="3200" dirty="0">
                <a:latin typeface="NikoshBAN" panose="02000000000000000000" pitchFamily="2" charset="0"/>
                <a:cs typeface="NikoshBAN" panose="02000000000000000000" pitchFamily="2" charset="0"/>
              </a:rPr>
            </a:br>
            <a:r>
              <a:rPr lang="en-US" sz="3200" dirty="0" err="1" smtClean="0">
                <a:latin typeface="NikoshBAN" panose="02000000000000000000" pitchFamily="2" charset="0"/>
                <a:cs typeface="NikoshBAN" panose="02000000000000000000" pitchFamily="2" charset="0"/>
              </a:rPr>
              <a:t>গোগর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আব্দুল</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জব্বার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উচ্চ</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বিদ্যালয়</a:t>
            </a:r>
            <a:r>
              <a:rPr lang="bn-BD" sz="3200" dirty="0">
                <a:latin typeface="NikoshBAN" panose="02000000000000000000" pitchFamily="2" charset="0"/>
                <a:cs typeface="NikoshBAN" panose="02000000000000000000" pitchFamily="2" charset="0"/>
              </a:rPr>
              <a:t/>
            </a:r>
            <a:br>
              <a:rPr lang="bn-BD" sz="3200" dirty="0">
                <a:latin typeface="NikoshBAN" panose="02000000000000000000" pitchFamily="2" charset="0"/>
                <a:cs typeface="NikoshBAN" panose="02000000000000000000" pitchFamily="2" charset="0"/>
              </a:rPr>
            </a:br>
            <a:r>
              <a:rPr lang="en-US" sz="3200" dirty="0" err="1" smtClean="0">
                <a:latin typeface="NikoshBAN" panose="02000000000000000000" pitchFamily="2" charset="0"/>
                <a:cs typeface="NikoshBAN" panose="02000000000000000000" pitchFamily="2" charset="0"/>
              </a:rPr>
              <a:t>গোগর,রানীশংকৈল,ঠাকুরগাঁও</a:t>
            </a:r>
            <a:endParaRPr lang="en-US" sz="3200" dirty="0">
              <a:solidFill>
                <a:srgbClr val="C00000"/>
              </a:solidFill>
              <a:latin typeface="NikoshBAN" panose="02000000000000000000" pitchFamily="2" charset="0"/>
              <a:cs typeface="NikoshBAN" panose="02000000000000000000" pitchFamily="2" charset="0"/>
            </a:endParaRPr>
          </a:p>
          <a:p>
            <a:pPr algn="ctr" eaLnBrk="1" hangingPunct="1">
              <a:defRPr/>
            </a:pPr>
            <a:r>
              <a:rPr lang="en-US" sz="2400" dirty="0" err="1" smtClean="0">
                <a:latin typeface="NikoshBAN" panose="02000000000000000000" pitchFamily="2" charset="0"/>
                <a:cs typeface="NikoshBAN" panose="02000000000000000000" pitchFamily="2" charset="0"/>
              </a:rPr>
              <a:t>মোবাইল</a:t>
            </a:r>
            <a:r>
              <a:rPr lang="en-US" sz="2400" dirty="0" smtClean="0">
                <a:latin typeface="NikoshBAN" panose="02000000000000000000" pitchFamily="2" charset="0"/>
                <a:cs typeface="NikoshBAN" panose="02000000000000000000" pitchFamily="2" charset="0"/>
              </a:rPr>
              <a:t> নং-01704389168</a:t>
            </a:r>
            <a:endParaRPr lang="en-US" sz="2400" dirty="0">
              <a:latin typeface="NikoshBAN" panose="02000000000000000000" pitchFamily="2" charset="0"/>
              <a:cs typeface="NikoshBAN" panose="02000000000000000000" pitchFamily="2" charset="0"/>
            </a:endParaRPr>
          </a:p>
        </p:txBody>
      </p:sp>
      <p:sp>
        <p:nvSpPr>
          <p:cNvPr id="11" name="TextBox 10"/>
          <p:cNvSpPr txBox="1">
            <a:spLocks noChangeArrowheads="1"/>
          </p:cNvSpPr>
          <p:nvPr/>
        </p:nvSpPr>
        <p:spPr bwMode="auto">
          <a:xfrm>
            <a:off x="4114788" y="1037254"/>
            <a:ext cx="3352800" cy="830997"/>
          </a:xfrm>
          <a:prstGeom prst="rect">
            <a:avLst/>
          </a:prstGeom>
          <a:solidFill>
            <a:schemeClr val="accent6">
              <a:lumMod val="20000"/>
              <a:lumOff val="80000"/>
            </a:schemeClr>
          </a:solidFill>
          <a:ln w="57150">
            <a:solidFill>
              <a:schemeClr val="accent2">
                <a:lumMod val="60000"/>
                <a:lumOff val="40000"/>
              </a:schemeClr>
            </a:solidFill>
            <a:miter lim="800000"/>
            <a:headEnd/>
            <a:tailEnd/>
          </a:ln>
          <a:effectLst>
            <a:glow rad="101600">
              <a:schemeClr val="accent2">
                <a:satMod val="175000"/>
                <a:alpha val="40000"/>
              </a:schemeClr>
            </a:glow>
          </a:effectLst>
        </p:spPr>
        <p:txBody>
          <a:bodyPr>
            <a:spAutoFit/>
          </a:bodyPr>
          <a:lstStyle/>
          <a:p>
            <a:pPr eaLnBrk="1" hangingPunct="1">
              <a:defRPr/>
            </a:pPr>
            <a:r>
              <a:rPr lang="en-US" sz="4800" b="1" dirty="0" err="1">
                <a:latin typeface="NikoshBAN" pitchFamily="2" charset="0"/>
                <a:cs typeface="NikoshBAN" pitchFamily="2" charset="0"/>
              </a:rPr>
              <a:t>শিক্ষক</a:t>
            </a:r>
            <a:r>
              <a:rPr lang="en-US" sz="4800" b="1" dirty="0">
                <a:latin typeface="NikoshBAN" pitchFamily="2" charset="0"/>
                <a:cs typeface="NikoshBAN" pitchFamily="2" charset="0"/>
              </a:rPr>
              <a:t> </a:t>
            </a:r>
            <a:r>
              <a:rPr lang="en-US" sz="4800" b="1" dirty="0" err="1">
                <a:latin typeface="NikoshBAN" pitchFamily="2" charset="0"/>
                <a:cs typeface="NikoshBAN" pitchFamily="2" charset="0"/>
              </a:rPr>
              <a:t>পরিচিতি</a:t>
            </a:r>
            <a:r>
              <a:rPr lang="en-US" sz="4800" b="1" dirty="0">
                <a:latin typeface="NikoshBAN" pitchFamily="2" charset="0"/>
                <a:cs typeface="NikoshBAN" pitchFamily="2" charset="0"/>
              </a:rPr>
              <a:t> </a:t>
            </a:r>
          </a:p>
        </p:txBody>
      </p:sp>
    </p:spTree>
    <p:extLst>
      <p:ext uri="{BB962C8B-B14F-4D97-AF65-F5344CB8AC3E}">
        <p14:creationId xmlns="" xmlns:p14="http://schemas.microsoft.com/office/powerpoint/2010/main" val="135050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 xmlns:a14="http://schemas.microsoft.com/office/drawing/2010/main" val="0"/>
              </a:ext>
            </a:extLst>
          </a:blip>
          <a:srcRect l="3138" t="4216" r="3112" b="4260"/>
          <a:stretch/>
        </p:blipFill>
        <p:spPr>
          <a:xfrm>
            <a:off x="8914" y="102636"/>
            <a:ext cx="12143313" cy="6671387"/>
          </a:xfrm>
          <a:prstGeom prst="rect">
            <a:avLst/>
          </a:prstGeom>
        </p:spPr>
      </p:pic>
      <p:sp>
        <p:nvSpPr>
          <p:cNvPr id="6" name="TextBox 5"/>
          <p:cNvSpPr txBox="1">
            <a:spLocks noChangeArrowheads="1"/>
          </p:cNvSpPr>
          <p:nvPr/>
        </p:nvSpPr>
        <p:spPr bwMode="auto">
          <a:xfrm>
            <a:off x="2446175" y="2617233"/>
            <a:ext cx="7467600" cy="707886"/>
          </a:xfrm>
          <a:prstGeom prst="rect">
            <a:avLst/>
          </a:prstGeom>
          <a:blipFill>
            <a:blip r:embed="rId3"/>
            <a:tile tx="0" ty="0" sx="100000" sy="100000" flip="none" algn="tl"/>
          </a:blipFill>
          <a:ln w="38100">
            <a:solidFill>
              <a:srgbClr val="FFFF00"/>
            </a:solidFill>
            <a:miter lim="800000"/>
            <a:headEnd/>
            <a:tailEnd/>
          </a:ln>
          <a:effectLst>
            <a:glow rad="228600">
              <a:schemeClr val="accent4">
                <a:satMod val="175000"/>
                <a:alpha val="40000"/>
              </a:schemeClr>
            </a:glow>
          </a:effectLst>
        </p:spPr>
        <p:txBody>
          <a:bodyPr>
            <a:spAutoFit/>
          </a:bodyPr>
          <a:lstStyle/>
          <a:p>
            <a:pPr algn="ctr" eaLnBrk="1" hangingPunct="1">
              <a:defRPr/>
            </a:pPr>
            <a:r>
              <a:rPr lang="en-US" sz="4000" dirty="0" err="1" smtClean="0">
                <a:solidFill>
                  <a:srgbClr val="C00000"/>
                </a:solidFill>
                <a:latin typeface="NikoshBAN" pitchFamily="2" charset="0"/>
                <a:cs typeface="NikoshBAN" pitchFamily="2" charset="0"/>
              </a:rPr>
              <a:t>বিষয়ঃ</a:t>
            </a:r>
            <a:r>
              <a:rPr lang="en-US" sz="4000" dirty="0" smtClean="0">
                <a:solidFill>
                  <a:srgbClr val="C00000"/>
                </a:solidFill>
                <a:latin typeface="NikoshBAN" pitchFamily="2" charset="0"/>
                <a:cs typeface="NikoshBAN" pitchFamily="2" charset="0"/>
              </a:rPr>
              <a:t> </a:t>
            </a:r>
            <a:r>
              <a:rPr lang="en-US" sz="4000" dirty="0" err="1" smtClean="0">
                <a:solidFill>
                  <a:srgbClr val="C00000"/>
                </a:solidFill>
                <a:latin typeface="NikoshBAN" pitchFamily="2" charset="0"/>
                <a:cs typeface="NikoshBAN" pitchFamily="2" charset="0"/>
              </a:rPr>
              <a:t>নূরানী</a:t>
            </a:r>
            <a:r>
              <a:rPr lang="en-US" sz="4000" dirty="0" smtClean="0">
                <a:solidFill>
                  <a:srgbClr val="C00000"/>
                </a:solidFill>
                <a:latin typeface="NikoshBAN" pitchFamily="2" charset="0"/>
                <a:cs typeface="NikoshBAN" pitchFamily="2" charset="0"/>
              </a:rPr>
              <a:t> </a:t>
            </a:r>
            <a:r>
              <a:rPr lang="en-US" sz="4000" dirty="0" err="1" smtClean="0">
                <a:solidFill>
                  <a:srgbClr val="C00000"/>
                </a:solidFill>
                <a:latin typeface="NikoshBAN" pitchFamily="2" charset="0"/>
                <a:cs typeface="NikoshBAN" pitchFamily="2" charset="0"/>
              </a:rPr>
              <a:t>বাংলা</a:t>
            </a:r>
            <a:r>
              <a:rPr lang="en-US" sz="4000" dirty="0" smtClean="0">
                <a:solidFill>
                  <a:srgbClr val="C00000"/>
                </a:solidFill>
                <a:latin typeface="NikoshBAN" pitchFamily="2" charset="0"/>
                <a:cs typeface="NikoshBAN" pitchFamily="2" charset="0"/>
              </a:rPr>
              <a:t> </a:t>
            </a:r>
            <a:r>
              <a:rPr lang="en-US" sz="4000" smtClean="0">
                <a:solidFill>
                  <a:srgbClr val="C00000"/>
                </a:solidFill>
                <a:latin typeface="NikoshBAN" pitchFamily="2" charset="0"/>
                <a:cs typeface="NikoshBAN" pitchFamily="2" charset="0"/>
              </a:rPr>
              <a:t>শিক্ষা</a:t>
            </a:r>
            <a:endParaRPr lang="en-US" sz="4000" dirty="0">
              <a:solidFill>
                <a:srgbClr val="C00000"/>
              </a:solidFill>
              <a:latin typeface="NikoshBAN" pitchFamily="2" charset="0"/>
              <a:cs typeface="NikoshBAN" pitchFamily="2" charset="0"/>
            </a:endParaRPr>
          </a:p>
        </p:txBody>
      </p:sp>
      <p:sp>
        <p:nvSpPr>
          <p:cNvPr id="7" name="TextBox 6">
            <a:extLst/>
          </p:cNvPr>
          <p:cNvSpPr txBox="1"/>
          <p:nvPr/>
        </p:nvSpPr>
        <p:spPr>
          <a:xfrm>
            <a:off x="4655975" y="1029312"/>
            <a:ext cx="3048000" cy="769937"/>
          </a:xfrm>
          <a:prstGeom prst="rect">
            <a:avLst/>
          </a:prstGeom>
          <a:gradFill flip="none" rotWithShape="1">
            <a:gsLst>
              <a:gs pos="0">
                <a:schemeClr val="accent2">
                  <a:lumMod val="75000"/>
                </a:schemeClr>
              </a:gs>
              <a:gs pos="50000">
                <a:schemeClr val="accent1">
                  <a:tint val="44500"/>
                  <a:satMod val="160000"/>
                </a:schemeClr>
              </a:gs>
              <a:gs pos="100000">
                <a:schemeClr val="accent1">
                  <a:tint val="23500"/>
                  <a:satMod val="160000"/>
                </a:schemeClr>
              </a:gs>
            </a:gsLst>
            <a:lin ang="2700000" scaled="1"/>
            <a:tileRect/>
          </a:gradFill>
          <a:ln w="38100">
            <a:solidFill>
              <a:srgbClr val="FFC000"/>
            </a:solidFill>
          </a:ln>
          <a:effectLst>
            <a:glow rad="228600">
              <a:schemeClr val="accent5">
                <a:satMod val="175000"/>
                <a:alpha val="40000"/>
              </a:schemeClr>
            </a:glow>
          </a:effectLst>
        </p:spPr>
        <p:txBody>
          <a:bodyPr>
            <a:spAutoFit/>
          </a:bodyPr>
          <a:lstStyle/>
          <a:p>
            <a:pPr algn="ctr" eaLnBrk="1" fontAlgn="auto" hangingPunct="1">
              <a:spcBef>
                <a:spcPts val="0"/>
              </a:spcBef>
              <a:spcAft>
                <a:spcPts val="0"/>
              </a:spcAft>
              <a:defRPr/>
            </a:pPr>
            <a:r>
              <a:rPr lang="en-US" sz="44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পাঠ</a:t>
            </a:r>
            <a:r>
              <a:rPr lang="en-US" sz="4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পরিচিতি</a:t>
            </a:r>
            <a:r>
              <a:rPr lang="en-US" sz="4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spTree>
    <p:extLst>
      <p:ext uri="{BB962C8B-B14F-4D97-AF65-F5344CB8AC3E}">
        <p14:creationId xmlns="" xmlns:p14="http://schemas.microsoft.com/office/powerpoint/2010/main" val="64470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 xmlns:a14="http://schemas.microsoft.com/office/drawing/2010/main" val="0"/>
              </a:ext>
            </a:extLst>
          </a:blip>
          <a:srcRect l="7046" t="3726" r="6286" b="3755"/>
          <a:stretch/>
        </p:blipFill>
        <p:spPr>
          <a:xfrm rot="16200000">
            <a:off x="2666999" y="-2667000"/>
            <a:ext cx="6858001" cy="12192001"/>
          </a:xfrm>
          <a:prstGeom prst="rect">
            <a:avLst/>
          </a:prstGeom>
        </p:spPr>
      </p:pic>
      <p:sp>
        <p:nvSpPr>
          <p:cNvPr id="6" name="Title 1"/>
          <p:cNvSpPr>
            <a:spLocks noGrp="1"/>
          </p:cNvSpPr>
          <p:nvPr>
            <p:ph type="title"/>
          </p:nvPr>
        </p:nvSpPr>
        <p:spPr>
          <a:xfrm>
            <a:off x="4340407" y="1092915"/>
            <a:ext cx="3043335" cy="791870"/>
          </a:xfrm>
        </p:spPr>
        <p:txBody>
          <a:bodyPr>
            <a:normAutofit/>
          </a:bodyPr>
          <a:lstStyle/>
          <a:p>
            <a:r>
              <a:rPr lang="bn-IN" sz="4800" b="1" dirty="0" smtClean="0">
                <a:solidFill>
                  <a:srgbClr val="002060"/>
                </a:solidFill>
                <a:latin typeface="NikoshBAN" panose="02000000000000000000" pitchFamily="2" charset="0"/>
                <a:cs typeface="NikoshBAN" panose="02000000000000000000" pitchFamily="2" charset="0"/>
              </a:rPr>
              <a:t>আজকের পাঠ</a:t>
            </a:r>
            <a:endParaRPr lang="en-US" sz="4800" b="1" dirty="0">
              <a:solidFill>
                <a:srgbClr val="002060"/>
              </a:solidFill>
              <a:latin typeface="NikoshBAN" panose="02000000000000000000" pitchFamily="2" charset="0"/>
              <a:cs typeface="NikoshBAN" panose="02000000000000000000" pitchFamily="2" charset="0"/>
            </a:endParaRPr>
          </a:p>
        </p:txBody>
      </p:sp>
      <p:sp>
        <p:nvSpPr>
          <p:cNvPr id="7" name="Rectangle 6"/>
          <p:cNvSpPr/>
          <p:nvPr/>
        </p:nvSpPr>
        <p:spPr>
          <a:xfrm>
            <a:off x="4254103" y="2488554"/>
            <a:ext cx="3923542" cy="3154710"/>
          </a:xfrm>
          <a:prstGeom prst="rect">
            <a:avLst/>
          </a:prstGeom>
        </p:spPr>
        <p:txBody>
          <a:bodyPr wrap="square">
            <a:spAutoFit/>
          </a:bodyPr>
          <a:lstStyle/>
          <a:p>
            <a:pPr algn="ctr"/>
            <a:r>
              <a:rPr lang="en-US" sz="19900" b="1" dirty="0" smtClean="0">
                <a:effectLst>
                  <a:outerShdw blurRad="38100" dist="38100" dir="2700000" algn="tl">
                    <a:srgbClr val="000000">
                      <a:alpha val="43137"/>
                    </a:srgbClr>
                  </a:outerShdw>
                </a:effectLst>
              </a:rPr>
              <a:t>ৎ</a:t>
            </a:r>
            <a:endParaRPr lang="en-US" sz="80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24411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E4ABF8-E248-4147-B156-D1249A1CD83D}"/>
              </a:ext>
            </a:extLst>
          </p:cNvPr>
          <p:cNvSpPr>
            <a:spLocks noGrp="1"/>
          </p:cNvSpPr>
          <p:nvPr>
            <p:ph type="title"/>
          </p:nvPr>
        </p:nvSpPr>
        <p:spPr>
          <a:xfrm>
            <a:off x="116541" y="102636"/>
            <a:ext cx="11967883" cy="6611929"/>
          </a:xfrm>
          <a:noFill/>
          <a:ln w="76200">
            <a:solidFill>
              <a:srgbClr val="0070C0"/>
            </a:solidFill>
            <a:prstDash val="sysDash"/>
          </a:ln>
        </p:spPr>
        <p:txBody>
          <a:bodyPr>
            <a:normAutofit/>
          </a:bodyPr>
          <a:lstStyle/>
          <a:p>
            <a:r>
              <a:rPr lang="en-US" sz="1600" b="1" dirty="0">
                <a:solidFill>
                  <a:srgbClr val="C00000"/>
                </a:solidFill>
                <a:latin typeface="NikoshBAN" panose="02000000000000000000" pitchFamily="2" charset="0"/>
                <a:cs typeface="NikoshBAN" panose="02000000000000000000" pitchFamily="2" charset="0"/>
              </a:rPr>
              <a:t/>
            </a:r>
            <a:br>
              <a:rPr lang="en-US" sz="1600" b="1" dirty="0">
                <a:solidFill>
                  <a:srgbClr val="C00000"/>
                </a:solidFill>
                <a:latin typeface="NikoshBAN" panose="02000000000000000000" pitchFamily="2" charset="0"/>
                <a:cs typeface="NikoshBAN" panose="02000000000000000000" pitchFamily="2" charset="0"/>
              </a:rPr>
            </a:br>
            <a:r>
              <a:rPr lang="en-US" sz="3600" dirty="0">
                <a:solidFill>
                  <a:srgbClr val="C00000"/>
                </a:solidFill>
                <a:latin typeface="NikoshBAN" panose="02000000000000000000" pitchFamily="2" charset="0"/>
                <a:cs typeface="NikoshBAN" panose="02000000000000000000" pitchFamily="2" charset="0"/>
              </a:rPr>
              <a:t>   </a:t>
            </a:r>
            <a:r>
              <a:rPr lang="en-US" sz="3600" b="1" dirty="0" err="1">
                <a:solidFill>
                  <a:schemeClr val="accent6">
                    <a:lumMod val="75000"/>
                  </a:schemeClr>
                </a:solidFill>
                <a:latin typeface="NikoshBAN" panose="02000000000000000000" pitchFamily="2" charset="0"/>
                <a:cs typeface="NikoshBAN" panose="02000000000000000000" pitchFamily="2" charset="0"/>
              </a:rPr>
              <a:t>পাঠ</a:t>
            </a:r>
            <a:r>
              <a:rPr lang="en-US" sz="3600" b="1" dirty="0">
                <a:solidFill>
                  <a:schemeClr val="accent6">
                    <a:lumMod val="75000"/>
                  </a:schemeClr>
                </a:solidFill>
                <a:latin typeface="NikoshBAN" panose="02000000000000000000" pitchFamily="2" charset="0"/>
                <a:cs typeface="NikoshBAN" panose="02000000000000000000" pitchFamily="2" charset="0"/>
              </a:rPr>
              <a:t> </a:t>
            </a:r>
            <a:r>
              <a:rPr lang="en-US" sz="3600" b="1" dirty="0" err="1">
                <a:solidFill>
                  <a:schemeClr val="accent6">
                    <a:lumMod val="75000"/>
                  </a:schemeClr>
                </a:solidFill>
                <a:latin typeface="NikoshBAN" panose="02000000000000000000" pitchFamily="2" charset="0"/>
                <a:cs typeface="NikoshBAN" panose="02000000000000000000" pitchFamily="2" charset="0"/>
              </a:rPr>
              <a:t>শে</a:t>
            </a:r>
            <a:r>
              <a:rPr lang="as-IN" sz="3600" b="1" dirty="0">
                <a:solidFill>
                  <a:schemeClr val="accent6">
                    <a:lumMod val="75000"/>
                  </a:schemeClr>
                </a:solidFill>
                <a:latin typeface="NikoshBAN" panose="02000000000000000000" pitchFamily="2" charset="0"/>
                <a:cs typeface="NikoshBAN" panose="02000000000000000000" pitchFamily="2" charset="0"/>
              </a:rPr>
              <a:t>ষ</a:t>
            </a:r>
            <a:r>
              <a:rPr lang="en-US" sz="3600" b="1" dirty="0">
                <a:solidFill>
                  <a:schemeClr val="accent6">
                    <a:lumMod val="75000"/>
                  </a:schemeClr>
                </a:solidFill>
                <a:latin typeface="NikoshBAN" panose="02000000000000000000" pitchFamily="2" charset="0"/>
                <a:cs typeface="NikoshBAN" panose="02000000000000000000" pitchFamily="2" charset="0"/>
              </a:rPr>
              <a:t>ে </a:t>
            </a:r>
            <a:r>
              <a:rPr lang="as-IN" sz="3600" b="1" dirty="0">
                <a:solidFill>
                  <a:schemeClr val="accent6">
                    <a:lumMod val="75000"/>
                  </a:schemeClr>
                </a:solidFill>
                <a:latin typeface="NikoshBAN" panose="02000000000000000000" pitchFamily="2" charset="0"/>
                <a:cs typeface="NikoshBAN" panose="02000000000000000000" pitchFamily="2" charset="0"/>
              </a:rPr>
              <a:t>শ</a:t>
            </a:r>
            <a:r>
              <a:rPr lang="en-US" sz="3600" b="1" dirty="0">
                <a:solidFill>
                  <a:schemeClr val="accent6">
                    <a:lumMod val="75000"/>
                  </a:schemeClr>
                </a:solidFill>
                <a:latin typeface="NikoshBAN" panose="02000000000000000000" pitchFamily="2" charset="0"/>
                <a:cs typeface="NikoshBAN" panose="02000000000000000000" pitchFamily="2" charset="0"/>
              </a:rPr>
              <a:t>ি</a:t>
            </a:r>
            <a:r>
              <a:rPr lang="as-IN" sz="3600" b="1" dirty="0">
                <a:solidFill>
                  <a:schemeClr val="accent6">
                    <a:lumMod val="75000"/>
                  </a:schemeClr>
                </a:solidFill>
                <a:latin typeface="NikoshBAN" panose="02000000000000000000" pitchFamily="2" charset="0"/>
                <a:cs typeface="NikoshBAN" panose="02000000000000000000" pitchFamily="2" charset="0"/>
              </a:rPr>
              <a:t>ক</a:t>
            </a:r>
            <a:r>
              <a:rPr lang="en-US" sz="3600" b="1" dirty="0" err="1">
                <a:solidFill>
                  <a:schemeClr val="accent6">
                    <a:lumMod val="75000"/>
                  </a:schemeClr>
                </a:solidFill>
                <a:latin typeface="NikoshBAN" panose="02000000000000000000" pitchFamily="2" charset="0"/>
                <a:cs typeface="NikoshBAN" panose="02000000000000000000" pitchFamily="2" charset="0"/>
              </a:rPr>
              <a:t>্ষার্</a:t>
            </a:r>
            <a:r>
              <a:rPr lang="as-IN" sz="3600" b="1" dirty="0">
                <a:solidFill>
                  <a:schemeClr val="accent6">
                    <a:lumMod val="75000"/>
                  </a:schemeClr>
                </a:solidFill>
                <a:latin typeface="NikoshBAN" panose="02000000000000000000" pitchFamily="2" charset="0"/>
                <a:cs typeface="NikoshBAN" panose="02000000000000000000" pitchFamily="2" charset="0"/>
              </a:rPr>
              <a:t>থ</a:t>
            </a:r>
            <a:r>
              <a:rPr lang="en-US" sz="3600" b="1" dirty="0">
                <a:solidFill>
                  <a:schemeClr val="accent6">
                    <a:lumMod val="75000"/>
                  </a:schemeClr>
                </a:solidFill>
                <a:latin typeface="NikoshBAN" panose="02000000000000000000" pitchFamily="2" charset="0"/>
                <a:cs typeface="NikoshBAN" panose="02000000000000000000" pitchFamily="2" charset="0"/>
              </a:rPr>
              <a:t>ী</a:t>
            </a:r>
            <a:r>
              <a:rPr lang="as-IN" sz="3600" b="1" dirty="0">
                <a:solidFill>
                  <a:schemeClr val="accent6">
                    <a:lumMod val="75000"/>
                  </a:schemeClr>
                </a:solidFill>
                <a:latin typeface="NikoshBAN" panose="02000000000000000000" pitchFamily="2" charset="0"/>
                <a:cs typeface="NikoshBAN" panose="02000000000000000000" pitchFamily="2" charset="0"/>
              </a:rPr>
              <a:t>র</a:t>
            </a:r>
            <a:r>
              <a:rPr lang="en-US" sz="3600" b="1" dirty="0" smtClean="0">
                <a:solidFill>
                  <a:schemeClr val="accent6">
                    <a:lumMod val="75000"/>
                  </a:schemeClr>
                </a:solidFill>
                <a:latin typeface="NikoshBAN" panose="02000000000000000000" pitchFamily="2" charset="0"/>
                <a:cs typeface="NikoshBAN" panose="02000000000000000000" pitchFamily="2" charset="0"/>
              </a:rPr>
              <a:t>া-</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r>
            <a:br>
              <a:rPr lang="bn-IN" sz="3600" dirty="0" smtClean="0">
                <a:solidFill>
                  <a:schemeClr val="tx1">
                    <a:lumMod val="95000"/>
                    <a:lumOff val="5000"/>
                  </a:schemeClr>
                </a:solidFill>
                <a:latin typeface="NikoshBAN" panose="02000000000000000000" pitchFamily="2" charset="0"/>
                <a:cs typeface="NikoshBAN" panose="02000000000000000000" pitchFamily="2" charset="0"/>
              </a:rPr>
            </a:br>
            <a:r>
              <a:rPr lang="en-US" sz="1200" dirty="0">
                <a:solidFill>
                  <a:schemeClr val="tx1">
                    <a:lumMod val="95000"/>
                    <a:lumOff val="5000"/>
                  </a:schemeClr>
                </a:solidFill>
                <a:latin typeface="NikoshBAN" panose="02000000000000000000" pitchFamily="2" charset="0"/>
                <a:cs typeface="NikoshBAN" panose="02000000000000000000" pitchFamily="2" charset="0"/>
              </a:rPr>
              <a:t/>
            </a:r>
            <a:br>
              <a:rPr lang="en-US" sz="12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১</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ৎ (</a:t>
            </a:r>
            <a:r>
              <a:rPr lang="en-US" sz="3600" dirty="0" err="1" smtClean="0">
                <a:solidFill>
                  <a:schemeClr val="tx1">
                    <a:lumMod val="95000"/>
                    <a:lumOff val="5000"/>
                  </a:schemeClr>
                </a:solidFill>
                <a:latin typeface="NikoshBAN" panose="02000000000000000000" pitchFamily="2" charset="0"/>
                <a:cs typeface="NikoshBAN" panose="02000000000000000000" pitchFamily="2" charset="0"/>
              </a:rPr>
              <a:t>খণ্ড</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-ত) </a:t>
            </a:r>
            <a:r>
              <a:rPr lang="en-US" sz="3600" dirty="0" err="1" smtClean="0">
                <a:solidFill>
                  <a:schemeClr val="tx1">
                    <a:lumMod val="95000"/>
                    <a:lumOff val="5000"/>
                  </a:schemeClr>
                </a:solidFill>
                <a:latin typeface="NikoshBAN" panose="02000000000000000000" pitchFamily="2" charset="0"/>
                <a:cs typeface="NikoshBAN" panose="02000000000000000000" pitchFamily="2" charset="0"/>
              </a:rPr>
              <a:t>যোগে</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smtClean="0">
                <a:solidFill>
                  <a:schemeClr val="tx1">
                    <a:lumMod val="95000"/>
                    <a:lumOff val="5000"/>
                  </a:schemeClr>
                </a:solidFill>
                <a:latin typeface="NikoshBAN" panose="02000000000000000000" pitchFamily="2" charset="0"/>
                <a:cs typeface="NikoshBAN" panose="02000000000000000000" pitchFamily="2" charset="0"/>
              </a:rPr>
              <a:t>শব্দ</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ও </a:t>
            </a:r>
            <a:r>
              <a:rPr lang="en-US" sz="3600" dirty="0" err="1" smtClean="0">
                <a:solidFill>
                  <a:schemeClr val="tx1">
                    <a:lumMod val="95000"/>
                    <a:lumOff val="5000"/>
                  </a:schemeClr>
                </a:solidFill>
                <a:latin typeface="NikoshBAN" panose="02000000000000000000" pitchFamily="2" charset="0"/>
                <a:cs typeface="NikoshBAN" panose="02000000000000000000" pitchFamily="2" charset="0"/>
              </a:rPr>
              <a:t>বাক্যগঠন</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smtClean="0">
                <a:solidFill>
                  <a:schemeClr val="tx1">
                    <a:lumMod val="95000"/>
                    <a:lumOff val="5000"/>
                  </a:schemeClr>
                </a:solidFill>
                <a:latin typeface="NikoshBAN" panose="02000000000000000000" pitchFamily="2" charset="0"/>
                <a:cs typeface="NikoshBAN" panose="02000000000000000000" pitchFamily="2" charset="0"/>
              </a:rPr>
              <a:t>বলতে</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ও </a:t>
            </a:r>
            <a:r>
              <a:rPr lang="en-US" sz="3600" dirty="0" err="1" smtClean="0">
                <a:solidFill>
                  <a:schemeClr val="tx1">
                    <a:lumMod val="95000"/>
                    <a:lumOff val="5000"/>
                  </a:schemeClr>
                </a:solidFill>
                <a:latin typeface="NikoshBAN" panose="02000000000000000000" pitchFamily="2" charset="0"/>
                <a:cs typeface="NikoshBAN" panose="02000000000000000000" pitchFamily="2" charset="0"/>
              </a:rPr>
              <a:t>লিখতে</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smtClean="0">
                <a:solidFill>
                  <a:schemeClr val="tx1">
                    <a:lumMod val="95000"/>
                    <a:lumOff val="5000"/>
                  </a:schemeClr>
                </a:solidFill>
                <a:latin typeface="NikoshBAN" panose="02000000000000000000" pitchFamily="2" charset="0"/>
                <a:cs typeface="NikoshBAN" panose="02000000000000000000" pitchFamily="2" charset="0"/>
              </a:rPr>
              <a:t>পারবে</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endParaRPr lang="en-US" sz="3600" dirty="0">
              <a:latin typeface="NikoshBAN" panose="02000000000000000000" pitchFamily="2" charset="0"/>
              <a:cs typeface="NikoshBAN" panose="02000000000000000000" pitchFamily="2" charset="0"/>
            </a:endParaRPr>
          </a:p>
        </p:txBody>
      </p:sp>
      <p:sp>
        <p:nvSpPr>
          <p:cNvPr id="3" name="Rectangle 2"/>
          <p:cNvSpPr/>
          <p:nvPr/>
        </p:nvSpPr>
        <p:spPr>
          <a:xfrm>
            <a:off x="4742878" y="429209"/>
            <a:ext cx="2715208" cy="9144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u="sng" dirty="0" smtClean="0">
                <a:latin typeface="NikoshBAN" panose="02000000000000000000" pitchFamily="2" charset="0"/>
                <a:cs typeface="NikoshBAN" panose="02000000000000000000" pitchFamily="2" charset="0"/>
              </a:rPr>
              <a:t> </a:t>
            </a:r>
            <a:r>
              <a:rPr lang="en-US" sz="6000" b="1" u="sng" dirty="0" err="1" smtClean="0">
                <a:solidFill>
                  <a:srgbClr val="C00000"/>
                </a:solidFill>
                <a:latin typeface="NikoshBAN" panose="02000000000000000000" pitchFamily="2" charset="0"/>
                <a:cs typeface="NikoshBAN" panose="02000000000000000000" pitchFamily="2" charset="0"/>
              </a:rPr>
              <a:t>শিখন</a:t>
            </a:r>
            <a:r>
              <a:rPr lang="en-US" sz="6000" b="1" u="sng" dirty="0" smtClean="0">
                <a:solidFill>
                  <a:srgbClr val="C00000"/>
                </a:solidFill>
                <a:latin typeface="NikoshBAN" panose="02000000000000000000" pitchFamily="2" charset="0"/>
                <a:cs typeface="NikoshBAN" panose="02000000000000000000" pitchFamily="2" charset="0"/>
              </a:rPr>
              <a:t> </a:t>
            </a:r>
            <a:r>
              <a:rPr lang="en-US" sz="6000" b="1" u="sng" dirty="0" err="1" smtClean="0">
                <a:solidFill>
                  <a:srgbClr val="C00000"/>
                </a:solidFill>
                <a:latin typeface="NikoshBAN" panose="02000000000000000000" pitchFamily="2" charset="0"/>
                <a:cs typeface="NikoshBAN" panose="02000000000000000000" pitchFamily="2" charset="0"/>
              </a:rPr>
              <a:t>ফল</a:t>
            </a:r>
            <a:endParaRPr lang="en-US" u="sng" dirty="0"/>
          </a:p>
        </p:txBody>
      </p:sp>
    </p:spTree>
    <p:extLst>
      <p:ext uri="{BB962C8B-B14F-4D97-AF65-F5344CB8AC3E}">
        <p14:creationId xmlns="" xmlns:p14="http://schemas.microsoft.com/office/powerpoint/2010/main" val="11531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437" y="262488"/>
            <a:ext cx="7046167" cy="1325563"/>
          </a:xfrm>
        </p:spPr>
        <p:txBody>
          <a:bodyPr>
            <a:noAutofit/>
          </a:bodyPr>
          <a:lstStyle/>
          <a:p>
            <a:r>
              <a:rPr lang="en-US" sz="6000" dirty="0" smtClean="0">
                <a:solidFill>
                  <a:srgbClr val="FF0000"/>
                </a:solidFill>
              </a:rPr>
              <a:t>ৎ </a:t>
            </a:r>
            <a:r>
              <a:rPr lang="en-US" sz="6000" dirty="0" err="1" smtClean="0">
                <a:solidFill>
                  <a:srgbClr val="FF0000"/>
                </a:solidFill>
              </a:rPr>
              <a:t>যোগে</a:t>
            </a:r>
            <a:r>
              <a:rPr lang="en-US" sz="6000" dirty="0" smtClean="0">
                <a:solidFill>
                  <a:srgbClr val="FF0000"/>
                </a:solidFill>
              </a:rPr>
              <a:t> </a:t>
            </a:r>
            <a:r>
              <a:rPr lang="en-US" sz="6000" dirty="0" err="1" smtClean="0">
                <a:solidFill>
                  <a:srgbClr val="FF0000"/>
                </a:solidFill>
              </a:rPr>
              <a:t>শব্দ</a:t>
            </a:r>
            <a:r>
              <a:rPr lang="en-US" sz="6000" dirty="0" smtClean="0">
                <a:solidFill>
                  <a:srgbClr val="FF0000"/>
                </a:solidFill>
              </a:rPr>
              <a:t> </a:t>
            </a:r>
            <a:r>
              <a:rPr lang="en-US" sz="6000" dirty="0" err="1" smtClean="0">
                <a:solidFill>
                  <a:srgbClr val="FF0000"/>
                </a:solidFill>
              </a:rPr>
              <a:t>গঠন</a:t>
            </a:r>
            <a:endParaRPr lang="en-US" sz="6000" dirty="0">
              <a:solidFill>
                <a:srgbClr val="FF0000"/>
              </a:solidFill>
            </a:endParaRPr>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1265680076"/>
              </p:ext>
            </p:extLst>
          </p:nvPr>
        </p:nvGraphicFramePr>
        <p:xfrm>
          <a:off x="865826"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3462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graphicEl>
                                              <a:dgm id="{A7149661-1596-43AF-BE7A-A51FABE12778}"/>
                                            </p:graphicEl>
                                          </p:spTgt>
                                        </p:tgtEl>
                                        <p:attrNameLst>
                                          <p:attrName>style.visibility</p:attrName>
                                        </p:attrNameLst>
                                      </p:cBhvr>
                                      <p:to>
                                        <p:strVal val="visible"/>
                                      </p:to>
                                    </p:set>
                                    <p:animEffect transition="in" filter="circle(in)">
                                      <p:cBhvr>
                                        <p:cTn id="15" dur="2000"/>
                                        <p:tgtEl>
                                          <p:spTgt spid="6">
                                            <p:graphicEl>
                                              <a:dgm id="{A7149661-1596-43AF-BE7A-A51FABE1277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graphicEl>
                                              <a:dgm id="{B140C520-C302-4EA3-AAF9-229EF0E93F41}"/>
                                            </p:graphicEl>
                                          </p:spTgt>
                                        </p:tgtEl>
                                        <p:attrNameLst>
                                          <p:attrName>style.visibility</p:attrName>
                                        </p:attrNameLst>
                                      </p:cBhvr>
                                      <p:to>
                                        <p:strVal val="visible"/>
                                      </p:to>
                                    </p:set>
                                    <p:animEffect transition="in" filter="circle(in)">
                                      <p:cBhvr>
                                        <p:cTn id="20" dur="2000"/>
                                        <p:tgtEl>
                                          <p:spTgt spid="6">
                                            <p:graphicEl>
                                              <a:dgm id="{B140C520-C302-4EA3-AAF9-229EF0E93F41}"/>
                                            </p:graphic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6">
                                            <p:graphicEl>
                                              <a:dgm id="{3B2869C2-9534-4977-B8BE-CCCADB53A6F5}"/>
                                            </p:graphicEl>
                                          </p:spTgt>
                                        </p:tgtEl>
                                        <p:attrNameLst>
                                          <p:attrName>style.visibility</p:attrName>
                                        </p:attrNameLst>
                                      </p:cBhvr>
                                      <p:to>
                                        <p:strVal val="visible"/>
                                      </p:to>
                                    </p:set>
                                    <p:animEffect transition="in" filter="circle(in)">
                                      <p:cBhvr>
                                        <p:cTn id="23" dur="2000"/>
                                        <p:tgtEl>
                                          <p:spTgt spid="6">
                                            <p:graphicEl>
                                              <a:dgm id="{3B2869C2-9534-4977-B8BE-CCCADB53A6F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graphicEl>
                                              <a:dgm id="{394FEEA2-DBDA-41F0-99FC-A2700129AB50}"/>
                                            </p:graphicEl>
                                          </p:spTgt>
                                        </p:tgtEl>
                                        <p:attrNameLst>
                                          <p:attrName>style.visibility</p:attrName>
                                        </p:attrNameLst>
                                      </p:cBhvr>
                                      <p:to>
                                        <p:strVal val="visible"/>
                                      </p:to>
                                    </p:set>
                                    <p:animEffect transition="in" filter="circle(in)">
                                      <p:cBhvr>
                                        <p:cTn id="28" dur="2000"/>
                                        <p:tgtEl>
                                          <p:spTgt spid="6">
                                            <p:graphicEl>
                                              <a:dgm id="{394FEEA2-DBDA-41F0-99FC-A2700129AB50}"/>
                                            </p:graphic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6">
                                            <p:graphicEl>
                                              <a:dgm id="{1FA7582A-D801-47FB-930A-35FC891BED67}"/>
                                            </p:graphicEl>
                                          </p:spTgt>
                                        </p:tgtEl>
                                        <p:attrNameLst>
                                          <p:attrName>style.visibility</p:attrName>
                                        </p:attrNameLst>
                                      </p:cBhvr>
                                      <p:to>
                                        <p:strVal val="visible"/>
                                      </p:to>
                                    </p:set>
                                    <p:animEffect transition="in" filter="circle(in)">
                                      <p:cBhvr>
                                        <p:cTn id="31" dur="2000"/>
                                        <p:tgtEl>
                                          <p:spTgt spid="6">
                                            <p:graphicEl>
                                              <a:dgm id="{1FA7582A-D801-47FB-930A-35FC891BED6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6">
                                            <p:graphicEl>
                                              <a:dgm id="{A3F05BB2-5617-458B-ACD0-54B21DACADBE}"/>
                                            </p:graphicEl>
                                          </p:spTgt>
                                        </p:tgtEl>
                                        <p:attrNameLst>
                                          <p:attrName>style.visibility</p:attrName>
                                        </p:attrNameLst>
                                      </p:cBhvr>
                                      <p:to>
                                        <p:strVal val="visible"/>
                                      </p:to>
                                    </p:set>
                                    <p:animEffect transition="in" filter="circle(in)">
                                      <p:cBhvr>
                                        <p:cTn id="36" dur="2000"/>
                                        <p:tgtEl>
                                          <p:spTgt spid="6">
                                            <p:graphicEl>
                                              <a:dgm id="{A3F05BB2-5617-458B-ACD0-54B21DACADBE}"/>
                                            </p:graphicEl>
                                          </p:spTgt>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6">
                                            <p:graphicEl>
                                              <a:dgm id="{E409AEA0-1303-4305-A80C-D78B52F97779}"/>
                                            </p:graphicEl>
                                          </p:spTgt>
                                        </p:tgtEl>
                                        <p:attrNameLst>
                                          <p:attrName>style.visibility</p:attrName>
                                        </p:attrNameLst>
                                      </p:cBhvr>
                                      <p:to>
                                        <p:strVal val="visible"/>
                                      </p:to>
                                    </p:set>
                                    <p:animEffect transition="in" filter="circle(in)">
                                      <p:cBhvr>
                                        <p:cTn id="39" dur="2000"/>
                                        <p:tgtEl>
                                          <p:spTgt spid="6">
                                            <p:graphicEl>
                                              <a:dgm id="{E409AEA0-1303-4305-A80C-D78B52F977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Sub>
          <a:bldDgm bld="lvl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601FC3-DFFB-4185-A6EA-24B1D0CD2867}"/>
              </a:ext>
            </a:extLst>
          </p:cNvPr>
          <p:cNvSpPr>
            <a:spLocks noGrp="1"/>
          </p:cNvSpPr>
          <p:nvPr>
            <p:ph type="title"/>
          </p:nvPr>
        </p:nvSpPr>
        <p:spPr>
          <a:xfrm>
            <a:off x="134471" y="107576"/>
            <a:ext cx="11878235" cy="6660777"/>
          </a:xfrm>
          <a:noFill/>
          <a:ln w="76200">
            <a:solidFill>
              <a:schemeClr val="accent6">
                <a:lumMod val="75000"/>
              </a:schemeClr>
            </a:solidFill>
            <a:prstDash val="sysDash"/>
          </a:ln>
        </p:spPr>
        <p:txBody>
          <a:bodyPr>
            <a:normAutofit/>
          </a:bodyPr>
          <a:lstStyle/>
          <a:p>
            <a:pPr algn="just"/>
            <a:r>
              <a:rPr lang="en-US" sz="3600" dirty="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শরৎকাল</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আমাদের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দেশের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তৃতীয়তম</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ঋতু</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শরৎকাল</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শিউলি</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ফুল</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ফোটে</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তার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হাতের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লেখা</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চমৎকার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অসুখ</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হলে</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চিকিৎসা</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করাবে</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মহ</a:t>
            </a:r>
            <a:r>
              <a:rPr lang="en-US" sz="3600" dirty="0" smtClean="0">
                <a:latin typeface="NikoshBAN" panose="02000000000000000000" pitchFamily="2" charset="0"/>
                <a:cs typeface="NikoshBAN" panose="02000000000000000000" pitchFamily="2" charset="0"/>
              </a:rPr>
              <a:t>ৎ </a:t>
            </a:r>
            <a:r>
              <a:rPr lang="en-US" sz="3600" dirty="0" err="1" smtClean="0">
                <a:latin typeface="NikoshBAN" panose="02000000000000000000" pitchFamily="2" charset="0"/>
                <a:cs typeface="NikoshBAN" panose="02000000000000000000" pitchFamily="2" charset="0"/>
              </a:rPr>
              <a:t>হতে</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হলে</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নিজেকে</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কখনো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বড়</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মনে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করবে</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মহ</a:t>
            </a:r>
            <a:r>
              <a:rPr lang="en-US" sz="3600" dirty="0" smtClean="0">
                <a:latin typeface="NikoshBAN" panose="02000000000000000000" pitchFamily="2" charset="0"/>
                <a:cs typeface="NikoshBAN" panose="02000000000000000000" pitchFamily="2" charset="0"/>
              </a:rPr>
              <a:t>ৎ </a:t>
            </a:r>
            <a:r>
              <a:rPr lang="en-US" sz="3600" dirty="0" err="1" smtClean="0">
                <a:latin typeface="NikoshBAN" panose="02000000000000000000" pitchFamily="2" charset="0"/>
                <a:cs typeface="NikoshBAN" panose="02000000000000000000" pitchFamily="2" charset="0"/>
              </a:rPr>
              <a:t>লোকেরা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সকলের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শ্রদ্ধা</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পান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মহ</a:t>
            </a:r>
            <a:r>
              <a:rPr lang="en-US" sz="3600" dirty="0" smtClean="0">
                <a:latin typeface="NikoshBAN" panose="02000000000000000000" pitchFamily="2" charset="0"/>
                <a:cs typeface="NikoshBAN" panose="02000000000000000000" pitchFamily="2" charset="0"/>
              </a:rPr>
              <a:t>ৎ </a:t>
            </a:r>
            <a:r>
              <a:rPr lang="en-US" sz="3600" dirty="0" err="1" smtClean="0">
                <a:latin typeface="NikoshBAN" panose="02000000000000000000" pitchFamily="2" charset="0"/>
                <a:cs typeface="NikoshBAN" panose="02000000000000000000" pitchFamily="2" charset="0"/>
              </a:rPr>
              <a:t>কাজের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জন্য</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তাঁরা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মানুষের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হৃদয়ে</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চিরদিন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বেঁচে</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থাকেন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ছেলেটি</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হঠা</a:t>
            </a:r>
            <a:r>
              <a:rPr lang="en-US" sz="3600" dirty="0" smtClean="0">
                <a:latin typeface="NikoshBAN" panose="02000000000000000000" pitchFamily="2" charset="0"/>
                <a:cs typeface="NikoshBAN" panose="02000000000000000000" pitchFamily="2" charset="0"/>
              </a:rPr>
              <a:t>ৎ </a:t>
            </a:r>
            <a:r>
              <a:rPr lang="en-US" sz="3600" dirty="0" err="1" smtClean="0">
                <a:latin typeface="NikoshBAN" panose="02000000000000000000" pitchFamily="2" charset="0"/>
                <a:cs typeface="NikoshBAN" panose="02000000000000000000" pitchFamily="2" charset="0"/>
              </a:rPr>
              <a:t>চিৎকার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উঠলো</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তার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কাজের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উৎসাহ</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কমে</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গিয়েছে</a:t>
            </a:r>
            <a:r>
              <a:rPr lang="en-US" sz="3600" dirty="0" smtClean="0">
                <a:latin typeface="NikoshBAN" panose="02000000000000000000" pitchFamily="2" charset="0"/>
                <a:cs typeface="NikoshBAN" panose="02000000000000000000" pitchFamily="2" charset="0"/>
              </a:rPr>
              <a:t> । </a:t>
            </a:r>
            <a:r>
              <a:rPr lang="en-US" sz="3600" dirty="0" err="1" smtClean="0">
                <a:latin typeface="NikoshBAN" panose="02000000000000000000" pitchFamily="2" charset="0"/>
                <a:cs typeface="NikoshBAN" panose="02000000000000000000" pitchFamily="2" charset="0"/>
              </a:rPr>
              <a:t>হঠা</a:t>
            </a:r>
            <a:r>
              <a:rPr lang="en-US" sz="3600" dirty="0" smtClean="0">
                <a:latin typeface="NikoshBAN" panose="02000000000000000000" pitchFamily="2" charset="0"/>
                <a:cs typeface="NikoshBAN" panose="02000000000000000000" pitchFamily="2" charset="0"/>
              </a:rPr>
              <a:t>ৎ </a:t>
            </a:r>
            <a:r>
              <a:rPr lang="en-US" sz="3600" dirty="0" err="1" smtClean="0">
                <a:latin typeface="NikoshBAN" panose="02000000000000000000" pitchFamily="2" charset="0"/>
                <a:cs typeface="NikoshBAN" panose="02000000000000000000" pitchFamily="2" charset="0"/>
              </a:rPr>
              <a:t>আকাশে</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মেঘ</a:t>
            </a:r>
            <a:r>
              <a:rPr lang="en-US" sz="3600" dirty="0" smtClean="0">
                <a:latin typeface="NikoshBAN" panose="02000000000000000000" pitchFamily="2" charset="0"/>
                <a:cs typeface="NikoshBAN" panose="02000000000000000000" pitchFamily="2" charset="0"/>
              </a:rPr>
              <a:t>। সৎ </a:t>
            </a:r>
            <a:r>
              <a:rPr lang="en-US" sz="3600" dirty="0" err="1" smtClean="0">
                <a:latin typeface="NikoshBAN" panose="02000000000000000000" pitchFamily="2" charset="0"/>
                <a:cs typeface="NikoshBAN" panose="02000000000000000000" pitchFamily="2" charset="0"/>
              </a:rPr>
              <a:t>লোকেরা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কখনো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ঘৃণিত</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হয়না</a:t>
            </a:r>
            <a:r>
              <a:rPr lang="en-US" sz="3600" dirty="0" smtClean="0">
                <a:latin typeface="NikoshBAN" panose="02000000000000000000" pitchFamily="2" charset="0"/>
                <a:cs typeface="NikoshBAN" panose="02000000000000000000" pitchFamily="2" charset="0"/>
              </a:rPr>
              <a:t>।</a:t>
            </a:r>
            <a:r>
              <a:rPr lang="as-IN" sz="4000" b="1" dirty="0">
                <a:latin typeface="NikoshBAN" panose="02000000000000000000" pitchFamily="2" charset="0"/>
                <a:cs typeface="NikoshBAN" panose="02000000000000000000" pitchFamily="2" charset="0"/>
              </a:rPr>
              <a:t/>
            </a:r>
            <a:br>
              <a:rPr lang="as-IN" sz="4000" b="1" dirty="0">
                <a:latin typeface="NikoshBAN" panose="02000000000000000000" pitchFamily="2" charset="0"/>
                <a:cs typeface="NikoshBAN" panose="02000000000000000000" pitchFamily="2" charset="0"/>
              </a:rPr>
            </a:br>
            <a:endParaRPr lang="en-US" sz="4000" b="1" dirty="0">
              <a:latin typeface="NikoshBAN" panose="02000000000000000000" pitchFamily="2" charset="0"/>
              <a:cs typeface="NikoshBAN" panose="02000000000000000000" pitchFamily="2" charset="0"/>
            </a:endParaRPr>
          </a:p>
        </p:txBody>
      </p:sp>
      <p:sp>
        <p:nvSpPr>
          <p:cNvPr id="3" name="Rectangle 2"/>
          <p:cNvSpPr/>
          <p:nvPr/>
        </p:nvSpPr>
        <p:spPr>
          <a:xfrm>
            <a:off x="2814917" y="744070"/>
            <a:ext cx="7216588" cy="7709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t>‘‘ৎ’’ </a:t>
            </a:r>
            <a:r>
              <a:rPr lang="en-US" sz="4400" dirty="0" err="1" smtClean="0"/>
              <a:t>দিয়ে</a:t>
            </a:r>
            <a:r>
              <a:rPr lang="en-US" sz="4400" dirty="0" smtClean="0"/>
              <a:t> </a:t>
            </a:r>
            <a:r>
              <a:rPr lang="en-US" sz="4400" dirty="0" err="1" smtClean="0"/>
              <a:t>বাক্য</a:t>
            </a:r>
            <a:r>
              <a:rPr lang="en-US" sz="4400" dirty="0" smtClean="0"/>
              <a:t> </a:t>
            </a:r>
            <a:r>
              <a:rPr lang="en-US" sz="4400" dirty="0" err="1" smtClean="0"/>
              <a:t>গঠন</a:t>
            </a:r>
            <a:endParaRPr lang="en-US" dirty="0"/>
          </a:p>
        </p:txBody>
      </p:sp>
    </p:spTree>
    <p:extLst>
      <p:ext uri="{BB962C8B-B14F-4D97-AF65-F5344CB8AC3E}">
        <p14:creationId xmlns="" xmlns:p14="http://schemas.microsoft.com/office/powerpoint/2010/main" val="142197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3">
                                            <p:txEl>
                                              <p:pRg st="0" end="0"/>
                                            </p:txEl>
                                          </p:spTgt>
                                        </p:tgtEl>
                                      </p:cBhvr>
                                    </p:animEffect>
                                    <p:set>
                                      <p:cBhvr>
                                        <p:cTn id="12"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40827" y="363683"/>
            <a:ext cx="4457700" cy="21093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9900" dirty="0" smtClean="0">
                <a:solidFill>
                  <a:srgbClr val="FF0000"/>
                </a:solidFill>
              </a:rPr>
              <a:t>ং</a:t>
            </a:r>
            <a:endParaRPr lang="en-US" sz="3200" dirty="0">
              <a:solidFill>
                <a:srgbClr val="FF0000"/>
              </a:solidFill>
            </a:endParaRPr>
          </a:p>
        </p:txBody>
      </p:sp>
      <p:sp>
        <p:nvSpPr>
          <p:cNvPr id="9" name="Rectangle 8"/>
          <p:cNvSpPr/>
          <p:nvPr/>
        </p:nvSpPr>
        <p:spPr>
          <a:xfrm>
            <a:off x="789709" y="3429000"/>
            <a:ext cx="11045536" cy="11118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smtClean="0">
                <a:solidFill>
                  <a:schemeClr val="tx1"/>
                </a:solidFill>
              </a:rPr>
              <a:t>ং (</a:t>
            </a:r>
            <a:r>
              <a:rPr lang="en-US" sz="8000" dirty="0" err="1" smtClean="0">
                <a:solidFill>
                  <a:schemeClr val="tx1"/>
                </a:solidFill>
              </a:rPr>
              <a:t>অনুস্বার</a:t>
            </a:r>
            <a:r>
              <a:rPr lang="en-US" sz="8000" dirty="0" smtClean="0">
                <a:solidFill>
                  <a:schemeClr val="tx1"/>
                </a:solidFill>
              </a:rPr>
              <a:t>) </a:t>
            </a:r>
            <a:r>
              <a:rPr lang="en-US" sz="8000" dirty="0" err="1" smtClean="0">
                <a:solidFill>
                  <a:schemeClr val="tx1"/>
                </a:solidFill>
              </a:rPr>
              <a:t>যোগে</a:t>
            </a:r>
            <a:r>
              <a:rPr lang="en-US" sz="8000" dirty="0" smtClean="0">
                <a:solidFill>
                  <a:schemeClr val="tx1"/>
                </a:solidFill>
              </a:rPr>
              <a:t> </a:t>
            </a:r>
            <a:r>
              <a:rPr lang="en-US" sz="8000" dirty="0" err="1" smtClean="0">
                <a:solidFill>
                  <a:schemeClr val="tx1"/>
                </a:solidFill>
              </a:rPr>
              <a:t>শব্দ</a:t>
            </a:r>
            <a:r>
              <a:rPr lang="en-US" sz="8000" dirty="0" smtClean="0">
                <a:solidFill>
                  <a:schemeClr val="tx1"/>
                </a:solidFill>
              </a:rPr>
              <a:t> ও </a:t>
            </a:r>
            <a:r>
              <a:rPr lang="en-US" sz="8000" dirty="0" err="1" smtClean="0">
                <a:solidFill>
                  <a:schemeClr val="tx1"/>
                </a:solidFill>
              </a:rPr>
              <a:t>বাক্য</a:t>
            </a:r>
            <a:r>
              <a:rPr lang="en-US" sz="8000" dirty="0" smtClean="0">
                <a:solidFill>
                  <a:schemeClr val="tx1"/>
                </a:solidFill>
              </a:rPr>
              <a:t> </a:t>
            </a:r>
            <a:r>
              <a:rPr lang="en-US" sz="8000" dirty="0" err="1" smtClean="0">
                <a:solidFill>
                  <a:schemeClr val="tx1"/>
                </a:solidFill>
              </a:rPr>
              <a:t>গঠন</a:t>
            </a:r>
            <a:endParaRPr lang="en-US" dirty="0">
              <a:solidFill>
                <a:schemeClr val="tx1"/>
              </a:solidFill>
            </a:endParaRPr>
          </a:p>
        </p:txBody>
      </p:sp>
      <p:sp>
        <p:nvSpPr>
          <p:cNvPr id="10" name="Right Arrow 9"/>
          <p:cNvSpPr/>
          <p:nvPr/>
        </p:nvSpPr>
        <p:spPr>
          <a:xfrm>
            <a:off x="1288473" y="4707081"/>
            <a:ext cx="10328563" cy="164176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FF0000"/>
                </a:solidFill>
              </a:rPr>
              <a:t>শিখন</a:t>
            </a:r>
            <a:r>
              <a:rPr lang="en-US" sz="2800" dirty="0" smtClean="0">
                <a:solidFill>
                  <a:srgbClr val="FF0000"/>
                </a:solidFill>
              </a:rPr>
              <a:t> </a:t>
            </a:r>
            <a:r>
              <a:rPr lang="en-US" sz="2800" dirty="0" err="1" smtClean="0">
                <a:solidFill>
                  <a:srgbClr val="FF0000"/>
                </a:solidFill>
              </a:rPr>
              <a:t>ফলঃ</a:t>
            </a:r>
            <a:r>
              <a:rPr lang="en-US" sz="2800" dirty="0" smtClean="0">
                <a:solidFill>
                  <a:srgbClr val="FF0000"/>
                </a:solidFill>
              </a:rPr>
              <a:t> </a:t>
            </a:r>
            <a:r>
              <a:rPr lang="en-US" sz="2800" dirty="0" smtClean="0">
                <a:solidFill>
                  <a:schemeClr val="tx1"/>
                </a:solidFill>
              </a:rPr>
              <a:t>ং (</a:t>
            </a:r>
            <a:r>
              <a:rPr lang="en-US" sz="2800" dirty="0" err="1" smtClean="0">
                <a:solidFill>
                  <a:schemeClr val="tx1"/>
                </a:solidFill>
              </a:rPr>
              <a:t>অনুস্বার</a:t>
            </a:r>
            <a:r>
              <a:rPr lang="en-US" sz="2800" dirty="0" smtClean="0">
                <a:solidFill>
                  <a:schemeClr val="tx1"/>
                </a:solidFill>
              </a:rPr>
              <a:t>)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যোগে</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শব্দ</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ও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বাক্যগঠন</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বলতে</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ও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লিখতে</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পারবে</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a:t>
            </a:r>
            <a:r>
              <a:rPr lang="en-US" sz="4000" dirty="0" smtClean="0">
                <a:solidFill>
                  <a:schemeClr val="tx1">
                    <a:lumMod val="95000"/>
                    <a:lumOff val="5000"/>
                  </a:schemeClr>
                </a:solidFill>
                <a:latin typeface="NikoshBAN" panose="02000000000000000000" pitchFamily="2" charset="0"/>
                <a:cs typeface="NikoshBAN" panose="02000000000000000000" pitchFamily="2" charset="0"/>
              </a:rPr>
              <a:t/>
            </a:r>
            <a:br>
              <a:rPr lang="en-US" sz="4000" dirty="0" smtClean="0">
                <a:solidFill>
                  <a:schemeClr val="tx1">
                    <a:lumMod val="95000"/>
                    <a:lumOff val="5000"/>
                  </a:schemeClr>
                </a:solidFill>
                <a:latin typeface="NikoshBAN" panose="02000000000000000000" pitchFamily="2" charset="0"/>
                <a:cs typeface="NikoshBAN" panose="02000000000000000000" pitchFamily="2" charset="0"/>
              </a:rPr>
            </a:br>
            <a:r>
              <a:rPr lang="en-US" dirty="0" smtClean="0">
                <a:solidFill>
                  <a:srgbClr val="FF0000"/>
                </a:solidFill>
              </a:rPr>
              <a:t> </a:t>
            </a:r>
            <a:endParaRPr lang="en-US" dirty="0">
              <a:solidFill>
                <a:srgbClr val="FF0000"/>
              </a:solidFill>
            </a:endParaRPr>
          </a:p>
        </p:txBody>
      </p:sp>
    </p:spTree>
    <p:extLst>
      <p:ext uri="{BB962C8B-B14F-4D97-AF65-F5344CB8AC3E}">
        <p14:creationId xmlns="" xmlns:p14="http://schemas.microsoft.com/office/powerpoint/2010/main" val="214385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20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bg/>
                                          </p:spTgt>
                                        </p:tgtEl>
                                        <p:attrNameLst>
                                          <p:attrName>style.visibility</p:attrName>
                                        </p:attrNameLst>
                                      </p:cBhvr>
                                      <p:to>
                                        <p:strVal val="visible"/>
                                      </p:to>
                                    </p:set>
                                    <p:animEffect transition="in" filter="fade">
                                      <p:cBhvr>
                                        <p:cTn id="15" dur="2000"/>
                                        <p:tgtEl>
                                          <p:spTgt spid="10">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2000"/>
                                        <p:tgtEl>
                                          <p:spTgt spid="1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bg/>
                                          </p:spTgt>
                                        </p:tgtEl>
                                        <p:attrNameLst>
                                          <p:attrName>style.visibility</p:attrName>
                                        </p:attrNameLst>
                                      </p:cBhvr>
                                      <p:to>
                                        <p:strVal val="visible"/>
                                      </p:to>
                                    </p:set>
                                    <p:animEffect transition="in" filter="fade">
                                      <p:cBhvr>
                                        <p:cTn id="25" dur="2000"/>
                                        <p:tgtEl>
                                          <p:spTgt spid="9">
                                            <p:bg/>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9" grpId="0" build="allAtOnce" animBg="1"/>
      <p:bldP spid="10"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437" y="262488"/>
            <a:ext cx="7046167" cy="1325563"/>
          </a:xfrm>
        </p:spPr>
        <p:txBody>
          <a:bodyPr>
            <a:noAutofit/>
          </a:bodyPr>
          <a:lstStyle/>
          <a:p>
            <a:r>
              <a:rPr lang="en-US" sz="6000" dirty="0" smtClean="0">
                <a:solidFill>
                  <a:srgbClr val="FF0000"/>
                </a:solidFill>
              </a:rPr>
              <a:t>ং </a:t>
            </a:r>
            <a:r>
              <a:rPr lang="en-US" sz="6000" dirty="0" err="1" smtClean="0">
                <a:solidFill>
                  <a:srgbClr val="FF0000"/>
                </a:solidFill>
              </a:rPr>
              <a:t>যোগে</a:t>
            </a:r>
            <a:r>
              <a:rPr lang="en-US" sz="6000" dirty="0" smtClean="0">
                <a:solidFill>
                  <a:srgbClr val="FF0000"/>
                </a:solidFill>
              </a:rPr>
              <a:t> </a:t>
            </a:r>
            <a:r>
              <a:rPr lang="en-US" sz="6000" dirty="0" err="1" smtClean="0">
                <a:solidFill>
                  <a:srgbClr val="FF0000"/>
                </a:solidFill>
              </a:rPr>
              <a:t>শব্দ</a:t>
            </a:r>
            <a:r>
              <a:rPr lang="en-US" sz="6000" dirty="0" smtClean="0">
                <a:solidFill>
                  <a:srgbClr val="FF0000"/>
                </a:solidFill>
              </a:rPr>
              <a:t> </a:t>
            </a:r>
            <a:r>
              <a:rPr lang="en-US" sz="6000" dirty="0" err="1" smtClean="0">
                <a:solidFill>
                  <a:srgbClr val="FF0000"/>
                </a:solidFill>
              </a:rPr>
              <a:t>গঠন</a:t>
            </a:r>
            <a:endParaRPr lang="en-US" sz="6000" dirty="0">
              <a:solidFill>
                <a:srgbClr val="FF0000"/>
              </a:solidFill>
            </a:endParaRPr>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1265680076"/>
              </p:ext>
            </p:extLst>
          </p:nvPr>
        </p:nvGraphicFramePr>
        <p:xfrm>
          <a:off x="865826"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3462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graphicEl>
                                              <a:dgm id="{A7149661-1596-43AF-BE7A-A51FABE12778}"/>
                                            </p:graphicEl>
                                          </p:spTgt>
                                        </p:tgtEl>
                                        <p:attrNameLst>
                                          <p:attrName>style.visibility</p:attrName>
                                        </p:attrNameLst>
                                      </p:cBhvr>
                                      <p:to>
                                        <p:strVal val="visible"/>
                                      </p:to>
                                    </p:set>
                                    <p:animEffect transition="in" filter="circle(in)">
                                      <p:cBhvr>
                                        <p:cTn id="15" dur="2000"/>
                                        <p:tgtEl>
                                          <p:spTgt spid="6">
                                            <p:graphicEl>
                                              <a:dgm id="{A7149661-1596-43AF-BE7A-A51FABE1277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graphicEl>
                                              <a:dgm id="{B140C520-C302-4EA3-AAF9-229EF0E93F41}"/>
                                            </p:graphicEl>
                                          </p:spTgt>
                                        </p:tgtEl>
                                        <p:attrNameLst>
                                          <p:attrName>style.visibility</p:attrName>
                                        </p:attrNameLst>
                                      </p:cBhvr>
                                      <p:to>
                                        <p:strVal val="visible"/>
                                      </p:to>
                                    </p:set>
                                    <p:animEffect transition="in" filter="circle(in)">
                                      <p:cBhvr>
                                        <p:cTn id="20" dur="2000"/>
                                        <p:tgtEl>
                                          <p:spTgt spid="6">
                                            <p:graphicEl>
                                              <a:dgm id="{B140C520-C302-4EA3-AAF9-229EF0E93F41}"/>
                                            </p:graphic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6">
                                            <p:graphicEl>
                                              <a:dgm id="{3B2869C2-9534-4977-B8BE-CCCADB53A6F5}"/>
                                            </p:graphicEl>
                                          </p:spTgt>
                                        </p:tgtEl>
                                        <p:attrNameLst>
                                          <p:attrName>style.visibility</p:attrName>
                                        </p:attrNameLst>
                                      </p:cBhvr>
                                      <p:to>
                                        <p:strVal val="visible"/>
                                      </p:to>
                                    </p:set>
                                    <p:animEffect transition="in" filter="circle(in)">
                                      <p:cBhvr>
                                        <p:cTn id="23" dur="2000"/>
                                        <p:tgtEl>
                                          <p:spTgt spid="6">
                                            <p:graphicEl>
                                              <a:dgm id="{3B2869C2-9534-4977-B8BE-CCCADB53A6F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graphicEl>
                                              <a:dgm id="{394FEEA2-DBDA-41F0-99FC-A2700129AB50}"/>
                                            </p:graphicEl>
                                          </p:spTgt>
                                        </p:tgtEl>
                                        <p:attrNameLst>
                                          <p:attrName>style.visibility</p:attrName>
                                        </p:attrNameLst>
                                      </p:cBhvr>
                                      <p:to>
                                        <p:strVal val="visible"/>
                                      </p:to>
                                    </p:set>
                                    <p:animEffect transition="in" filter="circle(in)">
                                      <p:cBhvr>
                                        <p:cTn id="28" dur="2000"/>
                                        <p:tgtEl>
                                          <p:spTgt spid="6">
                                            <p:graphicEl>
                                              <a:dgm id="{394FEEA2-DBDA-41F0-99FC-A2700129AB50}"/>
                                            </p:graphic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6">
                                            <p:graphicEl>
                                              <a:dgm id="{1FA7582A-D801-47FB-930A-35FC891BED67}"/>
                                            </p:graphicEl>
                                          </p:spTgt>
                                        </p:tgtEl>
                                        <p:attrNameLst>
                                          <p:attrName>style.visibility</p:attrName>
                                        </p:attrNameLst>
                                      </p:cBhvr>
                                      <p:to>
                                        <p:strVal val="visible"/>
                                      </p:to>
                                    </p:set>
                                    <p:animEffect transition="in" filter="circle(in)">
                                      <p:cBhvr>
                                        <p:cTn id="31" dur="2000"/>
                                        <p:tgtEl>
                                          <p:spTgt spid="6">
                                            <p:graphicEl>
                                              <a:dgm id="{1FA7582A-D801-47FB-930A-35FC891BED6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6">
                                            <p:graphicEl>
                                              <a:dgm id="{A3F05BB2-5617-458B-ACD0-54B21DACADBE}"/>
                                            </p:graphicEl>
                                          </p:spTgt>
                                        </p:tgtEl>
                                        <p:attrNameLst>
                                          <p:attrName>style.visibility</p:attrName>
                                        </p:attrNameLst>
                                      </p:cBhvr>
                                      <p:to>
                                        <p:strVal val="visible"/>
                                      </p:to>
                                    </p:set>
                                    <p:animEffect transition="in" filter="circle(in)">
                                      <p:cBhvr>
                                        <p:cTn id="36" dur="2000"/>
                                        <p:tgtEl>
                                          <p:spTgt spid="6">
                                            <p:graphicEl>
                                              <a:dgm id="{A3F05BB2-5617-458B-ACD0-54B21DACADBE}"/>
                                            </p:graphicEl>
                                          </p:spTgt>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6">
                                            <p:graphicEl>
                                              <a:dgm id="{E409AEA0-1303-4305-A80C-D78B52F97779}"/>
                                            </p:graphicEl>
                                          </p:spTgt>
                                        </p:tgtEl>
                                        <p:attrNameLst>
                                          <p:attrName>style.visibility</p:attrName>
                                        </p:attrNameLst>
                                      </p:cBhvr>
                                      <p:to>
                                        <p:strVal val="visible"/>
                                      </p:to>
                                    </p:set>
                                    <p:animEffect transition="in" filter="circle(in)">
                                      <p:cBhvr>
                                        <p:cTn id="39" dur="2000"/>
                                        <p:tgtEl>
                                          <p:spTgt spid="6">
                                            <p:graphicEl>
                                              <a:dgm id="{E409AEA0-1303-4305-A80C-D78B52F977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Sub>
          <a:bldDgm bld="lvl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TotalTime>
  <Words>331</Words>
  <Application>Microsoft Office PowerPoint</Application>
  <PresentationFormat>Custom</PresentationFormat>
  <Paragraphs>48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আজকের পাঠ</vt:lpstr>
      <vt:lpstr>    পাঠ শেষে শিক্ষার্থীরা-      ১। ৎ (খণ্ড-ত) যোগে শব্দ ও বাক্যগঠন বলতে ও লিখতে  পারবে।     </vt:lpstr>
      <vt:lpstr>ৎ যোগে শব্দ গঠন</vt:lpstr>
      <vt:lpstr>   শরৎকাল আমাদের দেশের তৃতীয়তম ঋতু। শরৎকাল শিউলি ফুল ফোটে। তার হাতের লেখা চমৎকার। অসুখ হলে চিকিৎসা করাবে। মহৎ হতে হলে নিজেকে কখনো বড় মনে করবে না। মহৎ লোকেরা সকলের শ্রদ্ধা পান। মহৎ কাজের জন্য তাঁরা মানুষের হৃদয়ে চিরদিন বেঁচে থাকেন। ছেলেটি হঠাৎ চিৎকার করে উঠলো। তার কাজের উৎসাহ কমে গিয়েছে । হঠাৎ আকাশে মেঘ। সৎ লোকেরা কখনো ঘৃণিত হয়না। </vt:lpstr>
      <vt:lpstr>Slide 8</vt:lpstr>
      <vt:lpstr>ং যোগে শব্দ গঠন</vt:lpstr>
      <vt:lpstr> সাপ মানুষকে দংশন করে। সিংহ পশুর রাজা। দেশ-বিদেশের সংবাদ জানো। বংশের মান বজায় রেখো। চিংড়ি মাছ খেতে ভারি মজা। বাংলা আমার মায়ের ভাষা। সংসার সুখের হয় রমণীর গুণে। ইংরেজি বিদেশী ভাষা। আপোষ-মীমাংসা সবসময় ভালো। সংঘাত পরিহার করো।</vt:lpstr>
      <vt:lpstr>Slide 11</vt:lpstr>
      <vt:lpstr>ঃ যোগে শব্দ গঠন</vt:lpstr>
      <vt:lpstr> দুঃখ সারা জীবন থাকে না। দুঃখের পর সুখ আসে। দুঃখীজনে দয়া করো। দুঃসময়ে সাহস হারাবে না। অতঃপর সে কাজটি শুরু করলো। সে সবকিছু হারিয়ে একেবারে নিঃস্ব হয়ে গেলো। দুঃশাসন ভালো নয়। খোদা নিঃসহায়ের উপর সহায় হন।</vt:lpstr>
      <vt:lpstr>Slide 14</vt:lpstr>
      <vt:lpstr>Slide 15</vt:lpstr>
      <vt:lpstr>য-ফলা যোগে শব্দ গঠন</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my</cp:lastModifiedBy>
  <cp:revision>56</cp:revision>
  <dcterms:created xsi:type="dcterms:W3CDTF">2025-11-28T15:53:43Z</dcterms:created>
  <dcterms:modified xsi:type="dcterms:W3CDTF">2026-08-22T17:52:37Z</dcterms:modified>
</cp:coreProperties>
</file>