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78" r:id="rId2"/>
    <p:sldId id="285" r:id="rId3"/>
    <p:sldId id="341" r:id="rId4"/>
    <p:sldId id="295" r:id="rId5"/>
    <p:sldId id="309" r:id="rId6"/>
    <p:sldId id="343" r:id="rId7"/>
    <p:sldId id="339" r:id="rId8"/>
    <p:sldId id="345" r:id="rId9"/>
    <p:sldId id="347" r:id="rId10"/>
    <p:sldId id="349" r:id="rId11"/>
    <p:sldId id="263" r:id="rId12"/>
    <p:sldId id="350" r:id="rId13"/>
    <p:sldId id="26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8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8953C-5F11-403C-8B91-DEE97225C7F5}" type="datetimeFigureOut">
              <a:rPr lang="en-US" smtClean="0"/>
              <a:t>8/22/2026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014FA-AB8E-47A7-B44E-3D49B36CB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66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5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9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433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082019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xmlns="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53B9FA6-4A0F-4E2B-6CEA-704829109C7D}"/>
              </a:ext>
            </a:extLst>
          </p:cNvPr>
          <p:cNvSpPr txBox="1"/>
          <p:nvPr/>
        </p:nvSpPr>
        <p:spPr>
          <a:xfrm>
            <a:off x="2201902" y="1553012"/>
            <a:ext cx="220160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7B961E-3913-4CCF-9314-6D725B6D97D5}"/>
              </a:ext>
            </a:extLst>
          </p:cNvPr>
          <p:cNvSpPr txBox="1"/>
          <p:nvPr/>
        </p:nvSpPr>
        <p:spPr>
          <a:xfrm>
            <a:off x="8067616" y="1553012"/>
            <a:ext cx="197025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416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9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47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91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8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1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:a16="http://schemas.microsoft.com/office/drawing/2014/main" xmlns="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62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xmlns="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:a1611="http://schemas.microsoft.com/office/drawing/2016/11/main" xmlns="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665C2DF-2AB9-7F21-5E96-FA605259A4B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200" y="5869381"/>
            <a:ext cx="1294819" cy="681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7C9FCA6-7C5B-24E4-2CDA-54DE98A615B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976" y="6496095"/>
            <a:ext cx="1775334" cy="43732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1B64F1D-3BD3-E04A-A351-E760650E81BE}"/>
              </a:ext>
            </a:extLst>
          </p:cNvPr>
          <p:cNvGrpSpPr/>
          <p:nvPr/>
        </p:nvGrpSpPr>
        <p:grpSpPr>
          <a:xfrm>
            <a:off x="8448390" y="6192772"/>
            <a:ext cx="1842586" cy="595015"/>
            <a:chOff x="8269280" y="6224725"/>
            <a:chExt cx="1842586" cy="59501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AB01C0FA-EAF3-2230-1057-0ACE4D076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xmlns="" id="{A4D0339B-1EE3-C51D-EFD5-C51AC58681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67161B21-6597-5C18-660F-12A44343A45D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xmlns="" id="{2ECD49B4-5987-4771-C4D6-E110004DC35B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xmlns="" id="{C0E932AB-17A7-2EAB-DA0F-FCE6805B57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8138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2" r:id="rId3"/>
    <p:sldLayoutId id="2147483663" r:id="rId4"/>
    <p:sldLayoutId id="2147483667" r:id="rId5"/>
    <p:sldLayoutId id="2147483668" r:id="rId6"/>
    <p:sldLayoutId id="2147483669" r:id="rId7"/>
    <p:sldLayoutId id="2147483665" r:id="rId8"/>
    <p:sldLayoutId id="214748366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9C6FDF3-16EB-C603-0360-D80CAF33A00A}"/>
              </a:ext>
            </a:extLst>
          </p:cNvPr>
          <p:cNvSpPr txBox="1"/>
          <p:nvPr/>
        </p:nvSpPr>
        <p:spPr>
          <a:xfrm>
            <a:off x="3246120" y="1874520"/>
            <a:ext cx="65227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ক্লাসে সবাইকে স্বাগতম </a:t>
            </a:r>
            <a:endParaRPr lang="en-US" sz="6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307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0447159-E957-ACE3-B376-0551EDFE9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FEFB08D-15EB-A197-39C6-73058CD67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7" t="56111" b="9630"/>
          <a:stretch>
            <a:fillRect/>
          </a:stretch>
        </p:blipFill>
        <p:spPr>
          <a:xfrm>
            <a:off x="964950" y="533400"/>
            <a:ext cx="10472867" cy="51816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7A2E259-6F94-1315-4E5D-10C466DC45ED}"/>
              </a:ext>
            </a:extLst>
          </p:cNvPr>
          <p:cNvSpPr txBox="1"/>
          <p:nvPr/>
        </p:nvSpPr>
        <p:spPr>
          <a:xfrm>
            <a:off x="2705096" y="2043410"/>
            <a:ext cx="46907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কালে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নদীর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তীরে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সাদা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কাশফুল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ADE20C8-B2AE-7495-F255-DBC30D765CFD}"/>
              </a:ext>
            </a:extLst>
          </p:cNvPr>
          <p:cNvSpPr txBox="1"/>
          <p:nvPr/>
        </p:nvSpPr>
        <p:spPr>
          <a:xfrm>
            <a:off x="2705096" y="2724150"/>
            <a:ext cx="7566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সুন্দরবন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নানা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জাতের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গাছ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পশু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পাখির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জন‌্য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পৃথিবীজুড়ে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বিখ‌্যাত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F4D6347-3F98-8EF0-0ED1-AFCEF3D1CFF8}"/>
              </a:ext>
            </a:extLst>
          </p:cNvPr>
          <p:cNvSpPr txBox="1"/>
          <p:nvPr/>
        </p:nvSpPr>
        <p:spPr>
          <a:xfrm>
            <a:off x="2654540" y="2066330"/>
            <a:ext cx="469070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ৎ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কালে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নদীর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তীরে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4B1D079-985E-7263-0F5F-AEB91D067CBB}"/>
              </a:ext>
            </a:extLst>
          </p:cNvPr>
          <p:cNvSpPr txBox="1"/>
          <p:nvPr/>
        </p:nvSpPr>
        <p:spPr>
          <a:xfrm>
            <a:off x="2654540" y="2724745"/>
            <a:ext cx="7353301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সুন্দরবন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পৃথিবীজুড়ে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বিখ‌্যাত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49AB959-1E09-E320-D0A3-26B632F28B59}"/>
              </a:ext>
            </a:extLst>
          </p:cNvPr>
          <p:cNvSpPr txBox="1"/>
          <p:nvPr/>
        </p:nvSpPr>
        <p:spPr>
          <a:xfrm>
            <a:off x="2705096" y="3417540"/>
            <a:ext cx="35670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গ্রীষ্ম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ঋতুতে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কাঁঠাল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পাওয়া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BB87AC1-F54E-F1BA-4D2C-B920C9F18B6D}"/>
              </a:ext>
            </a:extLst>
          </p:cNvPr>
          <p:cNvSpPr txBox="1"/>
          <p:nvPr/>
        </p:nvSpPr>
        <p:spPr>
          <a:xfrm>
            <a:off x="2743196" y="4072235"/>
            <a:ext cx="40350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বঙ্গোপসাগরের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মোহনায়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ইলিশের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আবাস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7E42747-2FA1-00A3-45DA-3A6E6504E0C6}"/>
              </a:ext>
            </a:extLst>
          </p:cNvPr>
          <p:cNvSpPr txBox="1"/>
          <p:nvPr/>
        </p:nvSpPr>
        <p:spPr>
          <a:xfrm>
            <a:off x="2743196" y="4683125"/>
            <a:ext cx="29177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কতো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সুন্দর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এ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প্রকৃতি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9E1A790-7810-432D-974A-5E4C1A82298D}"/>
              </a:ext>
            </a:extLst>
          </p:cNvPr>
          <p:cNvSpPr txBox="1"/>
          <p:nvPr/>
        </p:nvSpPr>
        <p:spPr>
          <a:xfrm>
            <a:off x="2660890" y="3384847"/>
            <a:ext cx="359875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কখন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কাঁঠাল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পাওয়া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D05A81F-E511-1656-1E17-9F16A5791428}"/>
              </a:ext>
            </a:extLst>
          </p:cNvPr>
          <p:cNvSpPr txBox="1"/>
          <p:nvPr/>
        </p:nvSpPr>
        <p:spPr>
          <a:xfrm>
            <a:off x="2660890" y="4030712"/>
            <a:ext cx="395605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ইলিশের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আবাস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কোথায়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351F2B6E-7303-B4ED-A475-42ABC955BFD0}"/>
              </a:ext>
            </a:extLst>
          </p:cNvPr>
          <p:cNvSpPr txBox="1"/>
          <p:nvPr/>
        </p:nvSpPr>
        <p:spPr>
          <a:xfrm>
            <a:off x="2705096" y="4679752"/>
            <a:ext cx="319405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প্রকৃতি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কেমন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2422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animBg="1"/>
      <p:bldP spid="6" grpId="0" animBg="1"/>
      <p:bldP spid="7" grpId="0"/>
      <p:bldP spid="8" grpId="0"/>
      <p:bldP spid="9" grpId="0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7ED0146-7223-AF19-A511-D70DACD287B2}"/>
              </a:ext>
            </a:extLst>
          </p:cNvPr>
          <p:cNvSpPr txBox="1"/>
          <p:nvPr/>
        </p:nvSpPr>
        <p:spPr>
          <a:xfrm>
            <a:off x="775855" y="2683625"/>
            <a:ext cx="106402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শব্দের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অর্থ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লেখ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প্রকৃতি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সমারোহ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রূপময়</a:t>
            </a:r>
            <a:endParaRPr lang="en-US" sz="40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just">
              <a:lnSpc>
                <a:spcPct val="150000"/>
              </a:lnSpc>
            </a:pP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তোমাদের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গ্রাম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কেন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তোমার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পছন্দ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? </a:t>
            </a:r>
            <a:endParaRPr lang="en-US" sz="4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767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79463B-2716-A5D1-EBBB-054BCD137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3D6775F-1613-2205-1CB4-7A03EF443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41" b="42685"/>
          <a:stretch>
            <a:fillRect/>
          </a:stretch>
        </p:blipFill>
        <p:spPr>
          <a:xfrm>
            <a:off x="1021772" y="471207"/>
            <a:ext cx="10760461" cy="4756150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3EB52F51-8352-6CE0-975E-CC10AFA9A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403928"/>
              </p:ext>
            </p:extLst>
          </p:nvPr>
        </p:nvGraphicFramePr>
        <p:xfrm>
          <a:off x="1901537" y="1351243"/>
          <a:ext cx="8572740" cy="5969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14548">
                  <a:extLst>
                    <a:ext uri="{9D8B030D-6E8A-4147-A177-3AD203B41FA5}">
                      <a16:colId xmlns:a16="http://schemas.microsoft.com/office/drawing/2014/main" xmlns="" val="935074437"/>
                    </a:ext>
                  </a:extLst>
                </a:gridCol>
                <a:gridCol w="1714548">
                  <a:extLst>
                    <a:ext uri="{9D8B030D-6E8A-4147-A177-3AD203B41FA5}">
                      <a16:colId xmlns:a16="http://schemas.microsoft.com/office/drawing/2014/main" xmlns="" val="1098045190"/>
                    </a:ext>
                  </a:extLst>
                </a:gridCol>
                <a:gridCol w="1714548">
                  <a:extLst>
                    <a:ext uri="{9D8B030D-6E8A-4147-A177-3AD203B41FA5}">
                      <a16:colId xmlns:a16="http://schemas.microsoft.com/office/drawing/2014/main" xmlns="" val="1605158308"/>
                    </a:ext>
                  </a:extLst>
                </a:gridCol>
                <a:gridCol w="1714548">
                  <a:extLst>
                    <a:ext uri="{9D8B030D-6E8A-4147-A177-3AD203B41FA5}">
                      <a16:colId xmlns:a16="http://schemas.microsoft.com/office/drawing/2014/main" xmlns="" val="1497718575"/>
                    </a:ext>
                  </a:extLst>
                </a:gridCol>
                <a:gridCol w="1714548">
                  <a:extLst>
                    <a:ext uri="{9D8B030D-6E8A-4147-A177-3AD203B41FA5}">
                      <a16:colId xmlns:a16="http://schemas.microsoft.com/office/drawing/2014/main" xmlns="" val="699745801"/>
                    </a:ext>
                  </a:extLst>
                </a:gridCol>
              </a:tblGrid>
              <a:tr h="596900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8911622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58AEA3-AC7C-A6AB-6ADC-E655A000891D}"/>
              </a:ext>
            </a:extLst>
          </p:cNvPr>
          <p:cNvSpPr txBox="1"/>
          <p:nvPr/>
        </p:nvSpPr>
        <p:spPr>
          <a:xfrm>
            <a:off x="872836" y="1168400"/>
            <a:ext cx="1193800" cy="723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4D4DFA1-4CCB-5D9F-B807-E1212A3E16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7142" y="1325843"/>
            <a:ext cx="1072989" cy="8535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12EBFB4-03F8-B8BC-1771-92B022D983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4714" y="1351243"/>
            <a:ext cx="1530229" cy="8535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9C6376E-DC12-EE11-BCF1-D5176FA488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2101" y="1351243"/>
            <a:ext cx="1396105" cy="8535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64C6EB6-B7A4-0CAE-A0F5-A18E72D60F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1943" y="1325843"/>
            <a:ext cx="1359526" cy="8535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6CF4325-3384-559A-E5A6-309B0C13AE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30822" y="1325843"/>
            <a:ext cx="1566808" cy="85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623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22222E-6 L -0.28359 0.08889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80" y="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48148E-6 L -0.05195 0.17408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8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48148E-6 L -0.00117 0.26482 " pathEditMode="relative" rAng="0" ptsTypes="AA">
                                      <p:cBhvr>
                                        <p:cTn id="14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1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2.22222E-6 L -0.26679 0.35 " pathEditMode="relative" rAng="0" ptsTypes="AA">
                                      <p:cBhvr>
                                        <p:cTn id="1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46" y="1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2.22222E-6 L 0.21237 0.44074 " pathEditMode="relative" rAng="0" ptsTypes="AA">
                                      <p:cBhvr>
                                        <p:cTn id="2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12" y="2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0311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55BFF41-3A1B-C040-E1E2-2D8C574057FF}"/>
              </a:ext>
            </a:extLst>
          </p:cNvPr>
          <p:cNvSpPr txBox="1"/>
          <p:nvPr/>
        </p:nvSpPr>
        <p:spPr>
          <a:xfrm>
            <a:off x="1595661" y="4100980"/>
            <a:ext cx="355235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নাজমুল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হেোসেন</a:t>
            </a:r>
            <a:endParaRPr lang="bn-BD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</a:p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হরিঢালী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সরকারি প্রাথমিক বিদ্যালয়</a:t>
            </a:r>
          </a:p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পাইকগাছা.খুলনা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০১৯৪৮-১৫৬০৮০</a:t>
            </a:r>
            <a:r>
              <a:rPr lang="bn-B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997B375-C226-B311-F99E-B9F5F406BAFD}"/>
              </a:ext>
            </a:extLst>
          </p:cNvPr>
          <p:cNvSpPr txBox="1"/>
          <p:nvPr/>
        </p:nvSpPr>
        <p:spPr>
          <a:xfrm>
            <a:off x="6483759" y="4327566"/>
            <a:ext cx="49614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৪র্থ </a:t>
            </a:r>
            <a:endParaRPr lang="bn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বিষয়ঃ বাংলা</a:t>
            </a: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পাঠ শিরোনামঃ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রূপময় বাংলাদেশ </a:t>
            </a:r>
          </a:p>
          <a:p>
            <a:pPr algn="ctr"/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অনুশীলনী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পাঠ-৬</a:t>
            </a:r>
            <a:endParaRPr lang="as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xmlns="" id="{68792016-2C77-DB91-E7E1-4AEBDD331B8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2" b="13952"/>
          <a:stretch>
            <a:fillRect/>
          </a:stretch>
        </p:blipFill>
        <p:spPr>
          <a:xfrm>
            <a:off x="8121472" y="2161988"/>
            <a:ext cx="1985492" cy="1938992"/>
          </a:xfrm>
        </p:spPr>
      </p:pic>
      <p:pic>
        <p:nvPicPr>
          <p:cNvPr id="7" name="Picture Placeholder 6">
            <a:extLst>
              <a:ext uri="{FF2B5EF4-FFF2-40B4-BE49-F238E27FC236}">
                <a16:creationId xmlns="" xmlns:a16="http://schemas.microsoft.com/office/drawing/2014/main" id="{BAFF71AC-61B2-4D03-6500-00E20E1292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1" b="16281"/>
          <a:stretch>
            <a:fillRect/>
          </a:stretch>
        </p:blipFill>
        <p:spPr>
          <a:xfrm>
            <a:off x="2275877" y="2150137"/>
            <a:ext cx="1970252" cy="195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2920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AC5461A-58C4-B421-EEE7-BA28C8231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D86D1923-7714-3F46-5BDB-40B7028AF6BE}"/>
              </a:ext>
            </a:extLst>
          </p:cNvPr>
          <p:cNvSpPr txBox="1"/>
          <p:nvPr/>
        </p:nvSpPr>
        <p:spPr>
          <a:xfrm>
            <a:off x="5169108" y="704141"/>
            <a:ext cx="1853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400" b="1" u="sng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BD" sz="3600" u="sng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01915266-6600-9331-3BAE-4D3A7A30CCEC}"/>
              </a:ext>
            </a:extLst>
          </p:cNvPr>
          <p:cNvSpPr txBox="1"/>
          <p:nvPr/>
        </p:nvSpPr>
        <p:spPr>
          <a:xfrm>
            <a:off x="1079293" y="2040417"/>
            <a:ext cx="1026826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200" b="1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 </a:t>
            </a:r>
            <a:r>
              <a:rPr lang="bn-BD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১.২.১ 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অধীত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নতুন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যুক্তবর্ণ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যোগে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গঠিত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শব্দযুত্ত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বাক‌্য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।</a:t>
            </a:r>
          </a:p>
          <a:p>
            <a:pPr algn="l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৩.১.১-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সংবলিত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বিহীন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তথ‌্য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শনাক্ত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BD" sz="3200" b="1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BD" sz="3200" b="1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60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55F3ABA-9739-CAB7-BA6F-CAC0758AB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421CAC5-13DF-0AA8-F1FE-31CEA3893A28}"/>
              </a:ext>
            </a:extLst>
          </p:cNvPr>
          <p:cNvSpPr txBox="1"/>
          <p:nvPr/>
        </p:nvSpPr>
        <p:spPr>
          <a:xfrm>
            <a:off x="1188720" y="1843950"/>
            <a:ext cx="981456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 আমরা পড়বো </a:t>
            </a:r>
          </a:p>
          <a:p>
            <a:pPr algn="ctr"/>
            <a:r>
              <a:rPr lang="bn-BD" sz="4000" b="1" dirty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বইয়ের প্রথম পাঠ</a:t>
            </a:r>
          </a:p>
          <a:p>
            <a:pPr algn="ctr"/>
            <a:endParaRPr lang="bn-BD" sz="4000" b="1" dirty="0">
              <a:solidFill>
                <a:srgbClr val="46843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4000" b="1" dirty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রূপময় বাংলাদেশ </a:t>
            </a:r>
          </a:p>
          <a:p>
            <a:pPr algn="ctr"/>
            <a:endParaRPr lang="as-IN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6055771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F34A6091-485E-1F73-B9D5-B3DAD08C566C}"/>
              </a:ext>
            </a:extLst>
          </p:cNvPr>
          <p:cNvSpPr/>
          <p:nvPr/>
        </p:nvSpPr>
        <p:spPr>
          <a:xfrm>
            <a:off x="2157413" y="485775"/>
            <a:ext cx="3938587" cy="14144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Nikosh" pitchFamily="2" charset="0"/>
                <a:cs typeface="Nikosh" pitchFamily="2" charset="0"/>
              </a:rPr>
              <a:t>পূর্বজ্ঞান</a:t>
            </a:r>
            <a:endParaRPr lang="en-US" sz="44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EDD9931-3D61-0C81-4B52-56F3DFACDAF8}"/>
              </a:ext>
            </a:extLst>
          </p:cNvPr>
          <p:cNvSpPr/>
          <p:nvPr/>
        </p:nvSpPr>
        <p:spPr>
          <a:xfrm>
            <a:off x="800100" y="2900363"/>
            <a:ext cx="10044113" cy="30718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800" dirty="0">
                <a:latin typeface="Nikosh" pitchFamily="2" charset="0"/>
                <a:cs typeface="Nikosh" pitchFamily="2" charset="0"/>
              </a:rPr>
              <a:t>ক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)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কয়েকটি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ফুলের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নাম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বল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।</a:t>
            </a:r>
            <a:endParaRPr lang="en-US" sz="4800" dirty="0">
              <a:latin typeface="Nikosh" pitchFamily="2" charset="0"/>
              <a:cs typeface="Nikosh" pitchFamily="2" charset="0"/>
            </a:endParaRPr>
          </a:p>
          <a:p>
            <a:pPr algn="just"/>
            <a:r>
              <a:rPr lang="en-US" sz="4800" dirty="0" smtClean="0">
                <a:latin typeface="Nikosh" pitchFamily="2" charset="0"/>
                <a:cs typeface="Nikosh" pitchFamily="2" charset="0"/>
              </a:rPr>
              <a:t>খ)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বাংলাদেশের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প্রকৃতি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সম্পর্কে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কিছু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বল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।</a:t>
            </a:r>
            <a:endParaRPr lang="en-US" sz="48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76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09" y="2012209"/>
            <a:ext cx="5763491" cy="3810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827" y="2012209"/>
            <a:ext cx="5036459" cy="3810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723667" y="746649"/>
            <a:ext cx="32351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ছবি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দেখে</a:t>
            </a:r>
            <a:r>
              <a:rPr lang="en-US" sz="54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 </a:t>
            </a:r>
            <a:r>
              <a:rPr lang="en-US" sz="5400" b="1" spc="50" dirty="0" err="1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" pitchFamily="2" charset="0"/>
                <a:cs typeface="Nikosh" pitchFamily="2" charset="0"/>
              </a:rPr>
              <a:t>বলি</a:t>
            </a:r>
            <a:endParaRPr lang="en-US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307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3507BD5-F272-9DDD-14F1-F41DAC8B2E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1" y="2562224"/>
            <a:ext cx="10701338" cy="3767139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="" xmlns:a16="http://schemas.microsoft.com/office/drawing/2014/main" id="{C19FC4CB-16FE-39AB-C7BF-34C775F7E263}"/>
              </a:ext>
            </a:extLst>
          </p:cNvPr>
          <p:cNvSpPr/>
          <p:nvPr/>
        </p:nvSpPr>
        <p:spPr>
          <a:xfrm>
            <a:off x="1177636" y="371475"/>
            <a:ext cx="7883237" cy="10858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শিক্ষার্থীরা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নীরবে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পাঠ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000" dirty="0" err="1" smtClean="0">
                <a:latin typeface="Nikosh" pitchFamily="2" charset="0"/>
                <a:cs typeface="Nikosh" pitchFamily="2" charset="0"/>
              </a:rPr>
              <a:t>করবে</a:t>
            </a:r>
            <a:r>
              <a:rPr lang="en-US" sz="4000" dirty="0" smtClean="0">
                <a:latin typeface="Nikosh" pitchFamily="2" charset="0"/>
                <a:cs typeface="Nikosh" pitchFamily="2" charset="0"/>
              </a:rPr>
              <a:t> </a:t>
            </a:r>
            <a:endParaRPr lang="en-US" sz="40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00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F6C40CA-C77D-5C2D-4C26-D4B791F424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" b="74071"/>
          <a:stretch>
            <a:fillRect/>
          </a:stretch>
        </p:blipFill>
        <p:spPr>
          <a:xfrm>
            <a:off x="888514" y="1640954"/>
            <a:ext cx="10496230" cy="351322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CDD3EE9-AD93-3806-58BA-0837023EB85F}"/>
              </a:ext>
            </a:extLst>
          </p:cNvPr>
          <p:cNvSpPr txBox="1"/>
          <p:nvPr/>
        </p:nvSpPr>
        <p:spPr>
          <a:xfrm>
            <a:off x="2601378" y="3524251"/>
            <a:ext cx="423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</a:t>
            </a:r>
            <a:endParaRPr lang="en-US" sz="1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5B77DF04-E26A-7D43-22DC-887416445AB3}"/>
              </a:ext>
            </a:extLst>
          </p:cNvPr>
          <p:cNvSpPr txBox="1"/>
          <p:nvPr/>
        </p:nvSpPr>
        <p:spPr>
          <a:xfrm>
            <a:off x="5291662" y="3524250"/>
            <a:ext cx="423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সো</a:t>
            </a:r>
            <a:endParaRPr lang="en-US" sz="1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5F25BF7-BA8B-3BB0-8826-A3D064A13C2F}"/>
              </a:ext>
            </a:extLst>
          </p:cNvPr>
          <p:cNvSpPr txBox="1"/>
          <p:nvPr/>
        </p:nvSpPr>
        <p:spPr>
          <a:xfrm>
            <a:off x="6736287" y="3524249"/>
            <a:ext cx="423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ঙ্গ</a:t>
            </a:r>
            <a:endParaRPr lang="en-US" sz="1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25C00C2-D192-DF98-4A6D-A2872294EE2C}"/>
              </a:ext>
            </a:extLst>
          </p:cNvPr>
          <p:cNvSpPr txBox="1"/>
          <p:nvPr/>
        </p:nvSpPr>
        <p:spPr>
          <a:xfrm>
            <a:off x="8298387" y="3524248"/>
            <a:ext cx="423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</a:t>
            </a:r>
            <a:endParaRPr lang="en-US" sz="1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E94BAD0E-2CC6-561D-E2DE-A25A7E95D099}"/>
              </a:ext>
            </a:extLst>
          </p:cNvPr>
          <p:cNvSpPr txBox="1"/>
          <p:nvPr/>
        </p:nvSpPr>
        <p:spPr>
          <a:xfrm>
            <a:off x="9482662" y="3524248"/>
            <a:ext cx="423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রূ</a:t>
            </a:r>
            <a:endParaRPr lang="en-US" sz="1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8116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79463B-2716-A5D1-EBBB-054BCD137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3D6775F-1613-2205-1CB4-7A03EF443A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41" b="42685"/>
          <a:stretch>
            <a:fillRect/>
          </a:stretch>
        </p:blipFill>
        <p:spPr>
          <a:xfrm>
            <a:off x="1021772" y="471207"/>
            <a:ext cx="10760461" cy="4756150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xmlns="" id="{3EB52F51-8352-6CE0-975E-CC10AFA9A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941096"/>
              </p:ext>
            </p:extLst>
          </p:nvPr>
        </p:nvGraphicFramePr>
        <p:xfrm>
          <a:off x="1901537" y="1351243"/>
          <a:ext cx="8572740" cy="5969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14548">
                  <a:extLst>
                    <a:ext uri="{9D8B030D-6E8A-4147-A177-3AD203B41FA5}">
                      <a16:colId xmlns:a16="http://schemas.microsoft.com/office/drawing/2014/main" xmlns="" val="935074437"/>
                    </a:ext>
                  </a:extLst>
                </a:gridCol>
                <a:gridCol w="1714548">
                  <a:extLst>
                    <a:ext uri="{9D8B030D-6E8A-4147-A177-3AD203B41FA5}">
                      <a16:colId xmlns:a16="http://schemas.microsoft.com/office/drawing/2014/main" xmlns="" val="1098045190"/>
                    </a:ext>
                  </a:extLst>
                </a:gridCol>
                <a:gridCol w="1714548">
                  <a:extLst>
                    <a:ext uri="{9D8B030D-6E8A-4147-A177-3AD203B41FA5}">
                      <a16:colId xmlns:a16="http://schemas.microsoft.com/office/drawing/2014/main" xmlns="" val="1605158308"/>
                    </a:ext>
                  </a:extLst>
                </a:gridCol>
                <a:gridCol w="1714548">
                  <a:extLst>
                    <a:ext uri="{9D8B030D-6E8A-4147-A177-3AD203B41FA5}">
                      <a16:colId xmlns:a16="http://schemas.microsoft.com/office/drawing/2014/main" xmlns="" val="1497718575"/>
                    </a:ext>
                  </a:extLst>
                </a:gridCol>
                <a:gridCol w="1714548">
                  <a:extLst>
                    <a:ext uri="{9D8B030D-6E8A-4147-A177-3AD203B41FA5}">
                      <a16:colId xmlns:a16="http://schemas.microsoft.com/office/drawing/2014/main" xmlns="" val="699745801"/>
                    </a:ext>
                  </a:extLst>
                </a:gridCol>
              </a:tblGrid>
              <a:tr h="596900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8911622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58AEA3-AC7C-A6AB-6ADC-E655A000891D}"/>
              </a:ext>
            </a:extLst>
          </p:cNvPr>
          <p:cNvSpPr txBox="1"/>
          <p:nvPr/>
        </p:nvSpPr>
        <p:spPr>
          <a:xfrm>
            <a:off x="872836" y="1168400"/>
            <a:ext cx="1193800" cy="723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54D4DFA1-4CCB-5D9F-B807-E1212A3E16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7142" y="1325843"/>
            <a:ext cx="1072989" cy="8535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12EBFB4-03F8-B8BC-1771-92B022D983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4714" y="1351243"/>
            <a:ext cx="1530229" cy="8535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9C6376E-DC12-EE11-BCF1-D5176FA488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2101" y="1351243"/>
            <a:ext cx="1396105" cy="8535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264C6EB6-B7A4-0CAE-A0F5-A18E72D60F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11943" y="1325843"/>
            <a:ext cx="1359526" cy="85351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76CF4325-3384-559A-E5A6-309B0C13AE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30822" y="1325843"/>
            <a:ext cx="1566808" cy="85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34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22222E-6 L -0.28359 0.08889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80" y="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1.48148E-6 L -0.05195 0.17408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04" y="8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1.48148E-6 L -0.00117 0.26482 " pathEditMode="relative" rAng="0" ptsTypes="AA">
                                      <p:cBhvr>
                                        <p:cTn id="14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132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2.22222E-6 L -0.26679 0.35 " pathEditMode="relative" rAng="0" ptsTypes="AA">
                                      <p:cBhvr>
                                        <p:cTn id="1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46" y="1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2.22222E-6 L 0.21237 0.44074 " pathEditMode="relative" rAng="0" ptsTypes="AA">
                                      <p:cBhvr>
                                        <p:cTn id="22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12" y="2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32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</Template>
  <TotalTime>381</TotalTime>
  <Words>190</Words>
  <Application>Microsoft Office PowerPoint</Application>
  <PresentationFormat>Custom</PresentationFormat>
  <Paragraphs>42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Smart View</dc:creator>
  <cp:lastModifiedBy>WALTON</cp:lastModifiedBy>
  <cp:revision>69</cp:revision>
  <dcterms:created xsi:type="dcterms:W3CDTF">2025-12-18T03:25:05Z</dcterms:created>
  <dcterms:modified xsi:type="dcterms:W3CDTF">2026-08-22T06:42:10Z</dcterms:modified>
</cp:coreProperties>
</file>