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60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89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584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05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43655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005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934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390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1907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028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7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14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558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839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0257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8585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245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181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330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24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CFE28-1D5B-293D-9A65-05C77454E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73C7F7-A5A2-C8A0-8B3A-3CA490F8B2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4B600-BC86-4DEC-ECFB-E778004E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4BE20-C2D4-EBE9-0E64-69E21E402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1440A-41E1-3FA5-21CA-99894A99F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1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96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6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3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21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7230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9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83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2ADD0249-D058-4F5D-A6F3-65CA3C5B80F5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6BDE31CD-C856-4389-9261-B62B873DDB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753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7FA8-F363-56F5-19CF-0DA961089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91"/>
            <a:ext cx="9144000" cy="1366004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0D010-8B7B-9A65-CC36-3CDD8AFD2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269" y="1379095"/>
            <a:ext cx="7135318" cy="54789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8328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298D3-C3AD-1843-252F-1500DEFD7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চিকিৎসার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ধারণা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728D0-CD3F-A5E2-25CC-ECC36140F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831" y="706132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এনজিওপ্লাস্টি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C9948-653E-B95E-62EF-559AC5526ED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499016"/>
            <a:ext cx="6264067" cy="5224878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এনজিওপ্লাস্টি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আধুনিক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আক্রমণাত্মক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পারকিউটেনিয়াস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ইন্টারভেনশন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পিআইসি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(PCI)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পায়ের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কুঁচকি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ক্যাথেটার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এনজিওপ্লাস্টি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কীভাবে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ক্যাথেটারের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বেলুন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প্রশস্ত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স্টেন্ট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বেলুন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ক্যাথেটার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নিরাপদে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C8E2A0-B8FC-46DF-1ADC-F58070381F5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190" y="4123569"/>
            <a:ext cx="4679980" cy="2600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313ECA-FE47-3671-78E9-1A99FC6C1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189" y="1109272"/>
            <a:ext cx="4679979" cy="27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3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12D6-21C3-1CA8-4AF0-5FBB82E6E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চিকিৎসার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ধারণা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DC2E07-74B9-8030-23AB-C80640551D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469606"/>
            <a:ext cx="5794375" cy="5254288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সচল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শ্বাসকষ্টের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তুলনায়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নিরাময়যোগ্য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সতর্কতা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যত্ন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ওষুধ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কোলেস্টেরলের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ওষুধ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সুষম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হালকা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হাঁটাহাঁটি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জীবনযাত্রা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জরুরি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E79C38-CB90-E20A-0980-4D7BFA6F3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0990" y="812847"/>
            <a:ext cx="5166360" cy="640080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সুবিধা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প্রয়োজনীয়তা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A6790B5-A306-699B-AF94-A83B5B369D6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63" y="812847"/>
            <a:ext cx="5084874" cy="31024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3BEA85-751A-0C9A-706D-22B1E3D21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199" y="4031549"/>
            <a:ext cx="5084874" cy="282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2FDE1-A327-A232-4A76-8190100AF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97626"/>
            <a:ext cx="11402568" cy="7315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7C30D-3FCA-5144-0E25-414A5D2160E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38859"/>
            <a:ext cx="11402568" cy="4512040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ফেইলিউরের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বিধি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উপযোগিতা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কার্যকারিতা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এনজিওপ্লাস্টি’র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বিধি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0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E4A52-33BA-2C9A-1601-F7C4BFCF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7607"/>
            <a:ext cx="11402568" cy="956616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7200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4899DA-ABB9-B0A9-AD4B-C30E955FA0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4" y="1184223"/>
            <a:ext cx="8319540" cy="56737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1924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090FB-E552-77EC-F58B-7E7C7862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01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93DCA-0B93-C359-538D-FB0DA6C1841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618938"/>
            <a:ext cx="6264067" cy="493176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Girls’ School &amp; College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D0E2B3-16BE-DDD9-5927-01EC03806F4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618938"/>
            <a:ext cx="5181907" cy="4773925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05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Chapter-04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 Disease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8529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75182-924F-5A37-82D5-92E902E35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7606"/>
            <a:ext cx="11402568" cy="73152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14B6-114C-F431-09AC-B2951E4DCF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53849"/>
            <a:ext cx="11402568" cy="464695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ফেইলিউরের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বিধি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উপযোগিতা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কার্যকারিতা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এনজিওপ্লাস্টি’র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বিধি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0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12A7-9E7B-273D-F2D2-475C87CD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0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 Disease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3B6C6-D1A5-00F1-95E9-89E2412C5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79" y="1004244"/>
            <a:ext cx="5166360" cy="64008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অ্যানজাইনা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(Angina)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805C0-70C8-B619-8BEF-94D920C6941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75776"/>
            <a:ext cx="6039214" cy="4948117"/>
          </a:xfrm>
        </p:spPr>
        <p:txBody>
          <a:bodyPr>
            <a:normAutofit fontScale="925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পাওয়ার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সংকীর্ণ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ব্লকেজ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শারীরিক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পরিশ্রম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মানসিক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উত্তেজনার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চাহিদা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বাড়লে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আকস্মিক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স্পাজম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রক্তস্বল্পতা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লোহিত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ল্যাকটিক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569DF3-EA16-D067-B177-DDBB85AEA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004245"/>
            <a:ext cx="5166360" cy="2424756"/>
          </a:xfrm>
        </p:spPr>
        <p:txBody>
          <a:bodyPr/>
          <a:lstStyle/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লক্ষণঃ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হাড়ের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তীব্র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ভারী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চেপে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বসেছে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অনুভূতি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জ্বালা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পরিশ্রম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মানসিক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বাড়া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বিশ্রামে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7CE0C-8BEC-A516-10A9-BBDEE68B511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3072984"/>
            <a:ext cx="5298221" cy="3785016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করণীয়ঃ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ওষুধ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রক্তপ্রবাহ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বাড়ানো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তামাক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বাদ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দিতে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স্বাস্থ্যকর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চর্বিযুক্ত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এড়িয়ে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শাকসবজি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ফলমূল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ফাইবারযুক্ত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খাওয়া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স্থূলতা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কমাতে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নিয়মিত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হালকা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ব্যায়াম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নিয়মিত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হাঁটা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ব্যায়াম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8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D1C34-80B6-A4BE-E6CD-3548052F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 Disease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FB4AB-3E93-24F0-C6F2-6E4045697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21" y="645892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DAFB00-7BF4-C775-487F-4BC0592867E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0" y="1285972"/>
            <a:ext cx="6610661" cy="5572028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সরবরাহকারী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বাধা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উচ্চ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ডায়াবেটিস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অস্বাস্থ্যকর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জীবনযাত্রার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বহুগুণ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লক্ষণসমূহ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বুকে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ভারী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মোচড়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দেওয়াসংক্রান্ত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অস্বস্তি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ব্যথা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ঘাড়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চোয়াল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কিংবা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উভয়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হাতে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যাওয়া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শ্বাসকষ্ট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ধড়ফড়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ছাড়াই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হঠা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দম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নিতে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কষ্ট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ঠান্ডা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ঘাম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ছাড়াই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ঠান্ডা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ঘামে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ভিজে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যাওয়া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বমি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হজমে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গণ্ডগোল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বমি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বমি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বমি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ক্লান্তি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হঠা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দুর্বল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ঘুরে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অজ্ঞান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উপক্রম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03C521-E781-62C8-198F-088863A8C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0761" y="929389"/>
            <a:ext cx="5731239" cy="380750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প্রতিকারঃ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খাদ্যাভ্যাস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endParaRPr lang="en-US" sz="19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0000"/>
              </a:lnSpc>
            </a:pP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প্রচুর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পরিমাণে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তাজা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শাকসবজি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গোটা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শস্য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খান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তেল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ফাস্টফুড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প্রক্রিয়াজাত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এড়িয়ে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চলুন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লবণের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পরিমাণ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কমিয়ে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দিন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মিষ্টি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কোমল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পানীয়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পানের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অভ্যাস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সীমিত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করুন</a:t>
            </a:r>
            <a:r>
              <a:rPr lang="en-US" sz="1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জীবনযাত্রার</a:t>
            </a:r>
            <a:r>
              <a:rPr lang="en-US" sz="1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পরিবর্তন</a:t>
            </a:r>
            <a:endParaRPr lang="en-US" sz="19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0000"/>
              </a:lnSpc>
            </a:pP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সপ্তাহে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অন্তত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১৫০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মিনিট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মাঝারি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ব্যায়াম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হাঁটাচলা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করুন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তামাক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সেবন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করুন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বজায়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রাখুন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ঘুমান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মানসিক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কমাতে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যোগব্যায়াম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ধ্যান</a:t>
            </a:r>
            <a:r>
              <a:rPr lang="en-US" sz="2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করুন</a:t>
            </a:r>
            <a:endParaRPr lang="en-US" sz="21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F1FF6F-5924-D36E-9AEA-34E830017FD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010" y="4392118"/>
            <a:ext cx="2758190" cy="246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9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3F215-8F05-3191-C606-A01CBD3F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 Disease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2799A-695F-198C-D519-FF2B05392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60" y="796168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ফেইলিউর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4B34A-1053-241B-9695-56225D8D4F0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" y="1458230"/>
            <a:ext cx="6445770" cy="5399770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শারীরিক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কারণসমূহঃ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উচ্চ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হাইপারটেনশন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আর্টারি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ডিজিজ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কার্ডিওমায়োপ্যাথি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নিজস্ব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প্রদাহ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মায়োকার্ডাইটিস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অনিয়মিত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অ্যারিদমিয়া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ডায়াবেটিস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দীর্ঘমেয়াদী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কিডনি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থাইরয়েডের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স্থূলতা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মদ্যপান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লক্ষণসমূহঃ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ক্লান্তি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দুর্বলতা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বৃদ্ধি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ধড়ফড়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অনিয়মিত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হঠা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খিদে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বমি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প্রস্রাবের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মনোযোগ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বিভ্রান্ত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বোধ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endParaRPr lang="en-US" dirty="0"/>
          </a:p>
          <a:p>
            <a:pPr lvl="0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61A0BE-AF34-4C29-F92D-3390E5AE2D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9437" y="1116208"/>
            <a:ext cx="5166360" cy="4028484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প্রতিকারঃ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সোডিয়ামযুক্ত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খাওয়া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অনুযায়ী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সীমিত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ধূমপান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অ্যালকোহল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পরিহার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নিয়মিত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হালকা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ব্যায়াম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ডিভাইস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সিআরটি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(CRT):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বজায়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আইসিডি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(ICD):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বিপজ্জনক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সনাক্ত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সংশোধন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গুরুতর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প্রতিস্থাপন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কিংবা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প্রতিস্থাপন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b="0" dirty="0"/>
          </a:p>
          <a:p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891727D-7BAF-8B6F-6180-E290D44D2674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958" y="4781862"/>
            <a:ext cx="3703144" cy="19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A882E-7180-CA2B-4F00-7C93066F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ধারণা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6E5B9-EB83-C839-75AB-9F00E2419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203" y="684204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7A5DF-5145-6F06-5D8C-24DEEEB11F0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0695" y="1346266"/>
            <a:ext cx="6430779" cy="5373148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ইলেকট্রনিক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কলারবোনের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কাছে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স্থাপন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ছন্দপতন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endParaRPr 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ব্রাডিকার্ডিয়া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চেয়ে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অ্যারিথমিয়া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হৃৎস্পন্দনের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অনিয়মিত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কীভাবে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যন্ত্রটিতে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জেনারেটর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মৃদু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সঠিক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26E252-91D9-EDF9-8D0B-5253BE648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1709" y="1004244"/>
            <a:ext cx="5306268" cy="2351766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সতর্কতা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জীবনযাত্রা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চৌম্বক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এমআরআই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(MRI)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স্ক্যানের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মোবাইল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ফোন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গৃহস্থালি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যন্ত্রপাতি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নিরাপদ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দূরত্বে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ফলোআপ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চেকআপের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3F2857-0D02-CA32-F04C-C316E09AD5C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34" y="4073847"/>
            <a:ext cx="2732666" cy="26455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A00D23-244C-9F2F-4D41-D96D28538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71" y="4073848"/>
            <a:ext cx="3220028" cy="267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8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B015F-FE3B-7817-1AFB-DA67224F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ধারণা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C6837-5827-599C-457E-A95DCFAA6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818096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0105E-0AC1-DACA-3E2F-669A65ECB9C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64892" y="1480104"/>
            <a:ext cx="6310859" cy="524379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অস্ত্রোপচার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চালানোর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হার্ট-লাং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মেশিন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ওষুধ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অপারেশন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ওপেন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(CABG)।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ক্ষতিগ্রস্ত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মেরামত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জন্মগত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ত্রুটি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ট্রান্সপ্লান্ট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প্রতিস্থাপন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অপারেশন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কীভাবে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ইঞ্চি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স্টার্নাম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হয়।রোগীকে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হার্ট-লাং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মেশিনে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তোলা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আগের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8ABB6-8AB6-6624-81AE-5E680DB51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75751" y="818095"/>
            <a:ext cx="5716249" cy="34990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সতর্কতা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ইনফেকশন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ক্ষতস্থানে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সংক্রমণ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রক্তক্ষরণ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বাঁধা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স্ট্রোক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অনিয়মিত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ওঠা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অপারেশন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আইসিইউ-তে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৪২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৪৮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ঘণ্টা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রাখা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20000"/>
              </a:lnSpc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পেতে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সপ্তাহ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20000"/>
              </a:lnSpc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চিকিৎসকের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পরামর্শ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ওষুধ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মেনে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খেতে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B1D904E-957C-9294-369E-F30CC81E568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60" y="3987384"/>
            <a:ext cx="3737547" cy="28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4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F91B6-3C69-29B3-E320-72B718E5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হৃদরোগ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চিকিৎসার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ধারণা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EDC34-8F8E-7B51-0CD0-DFEDCCC5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203" y="796168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F79B2-420D-B1DF-7A32-6949E1CDE7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4911" y="1436248"/>
            <a:ext cx="5961089" cy="5421753"/>
          </a:xfrm>
        </p:spPr>
        <p:txBody>
          <a:bodyPr>
            <a:normAutofit fontScale="925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সিএবিজি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(CABG)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ওপেন-হার্ট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চারপাশে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চলাচলের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নিশ্চিত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অ্যাটাকের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ধাপসমূহ</a:t>
            </a:r>
            <a:endParaRPr lang="en-US" sz="19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গ্রাফ্ট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বাইপাস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এড়িয়ে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হার্ট-লাং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মেশিন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কৃত্রিমভাবে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মেশিন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সময়কাল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ঘণ্টা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6D46EC-7F03-8B00-0BFF-596A30D9B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0820" y="1019330"/>
            <a:ext cx="5516380" cy="1903752"/>
          </a:xfrm>
        </p:spPr>
        <p:txBody>
          <a:bodyPr>
            <a:normAutofit/>
          </a:bodyPr>
          <a:lstStyle/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সম্ভাব্য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জটিলতা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রক্তপাত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বাঁধা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সার্জারির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ইনফেকশন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অনিয়মিত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অ্যারিদমিয়া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কিডনি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স্ট্রোকের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ঝুঁকি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315D1DF-EAE1-6DFE-4451-E80E9D621F0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20" y="3282846"/>
            <a:ext cx="5791200" cy="344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194</TotalTime>
  <Words>1596</Words>
  <Application>Microsoft Office PowerPoint</Application>
  <PresentationFormat>Widescreen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Blood &amp; Circulation (রক্ত ও সঞ্চালন)</vt:lpstr>
      <vt:lpstr>এই পাঠ শেষে শিক্ষার্থীরা…………</vt:lpstr>
      <vt:lpstr>Heart Disease (হার্টের রোগ)</vt:lpstr>
      <vt:lpstr>Heart Disease (হার্টের রোগ)</vt:lpstr>
      <vt:lpstr>Heart Disease (হার্টের রোগ)</vt:lpstr>
      <vt:lpstr>হৃদরোগ চিকিৎসার ধারণা </vt:lpstr>
      <vt:lpstr>হৃদরোগ চিকিৎসার ধারণা </vt:lpstr>
      <vt:lpstr>হৃদরোগ চিকিৎসার ধারণা </vt:lpstr>
      <vt:lpstr>হৃদরোগ চিকিৎসার ধারণা </vt:lpstr>
      <vt:lpstr>হৃদরোগ চিকিৎসার ধারণা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13</cp:revision>
  <dcterms:created xsi:type="dcterms:W3CDTF">2026-08-17T13:18:02Z</dcterms:created>
  <dcterms:modified xsi:type="dcterms:W3CDTF">2026-08-17T16:32:46Z</dcterms:modified>
</cp:coreProperties>
</file>