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8" r:id="rId1"/>
    <p:sldMasterId id="2147483945" r:id="rId2"/>
    <p:sldMasterId id="2147484218" r:id="rId3"/>
    <p:sldMasterId id="2147484269" r:id="rId4"/>
  </p:sldMasterIdLst>
  <p:sldIdLst>
    <p:sldId id="256" r:id="rId5"/>
    <p:sldId id="257" r:id="rId6"/>
    <p:sldId id="266" r:id="rId7"/>
    <p:sldId id="261" r:id="rId8"/>
    <p:sldId id="262" r:id="rId9"/>
    <p:sldId id="265" r:id="rId10"/>
    <p:sldId id="259" r:id="rId11"/>
    <p:sldId id="263" r:id="rId12"/>
    <p:sldId id="264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38" autoAdjust="0"/>
    <p:restoredTop sz="94660"/>
  </p:normalViewPr>
  <p:slideViewPr>
    <p:cSldViewPr snapToGrid="0">
      <p:cViewPr varScale="1">
        <p:scale>
          <a:sx n="73" d="100"/>
          <a:sy n="73" d="100"/>
        </p:scale>
        <p:origin x="64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F264A5-F9D8-47FE-84BF-6A5E6A756929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A0A3AB2-D39C-4C17-BF48-32874E672ABC}" type="pres">
      <dgm:prSet presAssocID="{75F264A5-F9D8-47FE-84BF-6A5E6A756929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A042AED-2504-4D3E-941C-6821D22BBA09}" type="pres">
      <dgm:prSet presAssocID="{75F264A5-F9D8-47FE-84BF-6A5E6A756929}" presName="radial" presStyleCnt="0">
        <dgm:presLayoutVars>
          <dgm:animLvl val="ctr"/>
        </dgm:presLayoutVars>
      </dgm:prSet>
      <dgm:spPr/>
    </dgm:pt>
  </dgm:ptLst>
  <dgm:cxnLst>
    <dgm:cxn modelId="{97F30433-4B5C-4DE2-A3DB-5A7CB50B59BE}" type="presOf" srcId="{75F264A5-F9D8-47FE-84BF-6A5E6A756929}" destId="{BA0A3AB2-D39C-4C17-BF48-32874E672ABC}" srcOrd="0" destOrd="0" presId="urn:microsoft.com/office/officeart/2005/8/layout/radial3"/>
    <dgm:cxn modelId="{50174C0F-EF36-4471-B5A7-CE6E76015F65}" type="presParOf" srcId="{BA0A3AB2-D39C-4C17-BF48-32874E672ABC}" destId="{EA042AED-2504-4D3E-941C-6821D22BBA09}" srcOrd="0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17DA37-A4B3-4D4E-96E4-6153CB923E86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13F592F-5902-40AB-9FDB-E951BF8F3BFC}">
      <dgm:prSet phldrT="[Text]"/>
      <dgm:spPr/>
      <dgm:t>
        <a:bodyPr/>
        <a:lstStyle/>
        <a:p>
          <a:r>
            <a:rPr lang="bn-BD" dirty="0" smtClean="0"/>
            <a:t>আগন্তুক</a:t>
          </a:r>
          <a:endParaRPr lang="en-US" dirty="0"/>
        </a:p>
      </dgm:t>
    </dgm:pt>
    <dgm:pt modelId="{630D6505-CCCD-44B1-801F-ABF4166D4427}" type="parTrans" cxnId="{4329E935-A97D-442E-9083-482A6AA53106}">
      <dgm:prSet/>
      <dgm:spPr/>
      <dgm:t>
        <a:bodyPr/>
        <a:lstStyle/>
        <a:p>
          <a:endParaRPr lang="en-US"/>
        </a:p>
      </dgm:t>
    </dgm:pt>
    <dgm:pt modelId="{5CF744F7-D9F3-48D4-96E2-F4FDCBE7BBFC}" type="sibTrans" cxnId="{4329E935-A97D-442E-9083-482A6AA53106}">
      <dgm:prSet/>
      <dgm:spPr/>
      <dgm:t>
        <a:bodyPr/>
        <a:lstStyle/>
        <a:p>
          <a:endParaRPr lang="en-US"/>
        </a:p>
      </dgm:t>
    </dgm:pt>
    <dgm:pt modelId="{36F95C00-D323-47A9-8C8E-BD8C49A84DF6}">
      <dgm:prSet phldrT="[Text]"/>
      <dgm:spPr/>
      <dgm:t>
        <a:bodyPr/>
        <a:lstStyle/>
        <a:p>
          <a:r>
            <a:rPr lang="bn-BD" dirty="0" smtClean="0"/>
            <a:t> অভ্যাগত</a:t>
          </a:r>
          <a:endParaRPr lang="en-US" dirty="0"/>
        </a:p>
      </dgm:t>
    </dgm:pt>
    <dgm:pt modelId="{A3527E6C-C659-48C9-B7C9-8E5A2139E079}" type="parTrans" cxnId="{CDF472DE-838A-48A9-B67F-1FE15D781099}">
      <dgm:prSet/>
      <dgm:spPr/>
      <dgm:t>
        <a:bodyPr/>
        <a:lstStyle/>
        <a:p>
          <a:endParaRPr lang="en-US"/>
        </a:p>
      </dgm:t>
    </dgm:pt>
    <dgm:pt modelId="{1A17621C-1556-4160-8904-E6CA516CAF1D}" type="sibTrans" cxnId="{CDF472DE-838A-48A9-B67F-1FE15D781099}">
      <dgm:prSet/>
      <dgm:spPr/>
      <dgm:t>
        <a:bodyPr/>
        <a:lstStyle/>
        <a:p>
          <a:endParaRPr lang="en-US"/>
        </a:p>
      </dgm:t>
    </dgm:pt>
    <dgm:pt modelId="{7161D52E-FDDE-4F67-B5F6-493DCCD4AD99}">
      <dgm:prSet phldrT="[Text]"/>
      <dgm:spPr/>
      <dgm:t>
        <a:bodyPr/>
        <a:lstStyle/>
        <a:p>
          <a:r>
            <a:rPr lang="bn-BD" dirty="0" smtClean="0"/>
            <a:t> অতিথি</a:t>
          </a:r>
          <a:endParaRPr lang="en-US" dirty="0"/>
        </a:p>
      </dgm:t>
    </dgm:pt>
    <dgm:pt modelId="{6667A3C6-1ED6-4AAE-8C70-6C1F7BA08CDE}" type="parTrans" cxnId="{D05BD3B1-41B7-482F-9CCB-0B72E1DFE53E}">
      <dgm:prSet/>
      <dgm:spPr/>
      <dgm:t>
        <a:bodyPr/>
        <a:lstStyle/>
        <a:p>
          <a:endParaRPr lang="en-US"/>
        </a:p>
      </dgm:t>
    </dgm:pt>
    <dgm:pt modelId="{B71DA219-598A-4274-B77E-559E1EA71995}" type="sibTrans" cxnId="{D05BD3B1-41B7-482F-9CCB-0B72E1DFE53E}">
      <dgm:prSet/>
      <dgm:spPr/>
      <dgm:t>
        <a:bodyPr/>
        <a:lstStyle/>
        <a:p>
          <a:endParaRPr lang="en-US"/>
        </a:p>
      </dgm:t>
    </dgm:pt>
    <dgm:pt modelId="{A65C7E39-1CB6-4E3C-9C37-33F0022C649D}">
      <dgm:prSet phldrT="[Text]"/>
      <dgm:spPr/>
      <dgm:t>
        <a:bodyPr/>
        <a:lstStyle/>
        <a:p>
          <a:r>
            <a:rPr lang="bn-BD" dirty="0" smtClean="0"/>
            <a:t>নবাগত</a:t>
          </a:r>
          <a:endParaRPr lang="en-US" dirty="0"/>
        </a:p>
      </dgm:t>
    </dgm:pt>
    <dgm:pt modelId="{3BF18AD2-6671-4661-9AB0-2966137F9E1C}" type="parTrans" cxnId="{F9EC3CDF-E7D0-4A99-91D4-4D4C723437BD}">
      <dgm:prSet/>
      <dgm:spPr/>
      <dgm:t>
        <a:bodyPr/>
        <a:lstStyle/>
        <a:p>
          <a:endParaRPr lang="en-US"/>
        </a:p>
      </dgm:t>
    </dgm:pt>
    <dgm:pt modelId="{B338D122-DF7D-4DE0-B752-EFC68F802700}" type="sibTrans" cxnId="{F9EC3CDF-E7D0-4A99-91D4-4D4C723437BD}">
      <dgm:prSet/>
      <dgm:spPr/>
      <dgm:t>
        <a:bodyPr/>
        <a:lstStyle/>
        <a:p>
          <a:endParaRPr lang="en-US"/>
        </a:p>
      </dgm:t>
    </dgm:pt>
    <dgm:pt modelId="{EBA8FB10-CE2B-4964-8238-B6BCBD1F5CFD}">
      <dgm:prSet phldrT="[Text]"/>
      <dgm:spPr/>
      <dgm:t>
        <a:bodyPr/>
        <a:lstStyle/>
        <a:p>
          <a:r>
            <a:rPr lang="bn-BD" dirty="0" smtClean="0"/>
            <a:t> অজানা </a:t>
          </a:r>
          <a:endParaRPr lang="en-US" dirty="0"/>
        </a:p>
      </dgm:t>
    </dgm:pt>
    <dgm:pt modelId="{8E09CF67-C184-46CE-8402-41030FD1A76A}" type="parTrans" cxnId="{00314852-5BF8-410B-8B99-6FD30B1158F5}">
      <dgm:prSet/>
      <dgm:spPr/>
      <dgm:t>
        <a:bodyPr/>
        <a:lstStyle/>
        <a:p>
          <a:endParaRPr lang="en-US"/>
        </a:p>
      </dgm:t>
    </dgm:pt>
    <dgm:pt modelId="{F771EB91-6015-498C-B300-693D708AD141}" type="sibTrans" cxnId="{00314852-5BF8-410B-8B99-6FD30B1158F5}">
      <dgm:prSet/>
      <dgm:spPr/>
      <dgm:t>
        <a:bodyPr/>
        <a:lstStyle/>
        <a:p>
          <a:endParaRPr lang="en-US"/>
        </a:p>
      </dgm:t>
    </dgm:pt>
    <dgm:pt modelId="{7C724C83-5418-4EF9-875F-EF63B097EA5C}">
      <dgm:prSet/>
      <dgm:spPr/>
      <dgm:t>
        <a:bodyPr/>
        <a:lstStyle/>
        <a:p>
          <a:r>
            <a:rPr lang="bn-BD" dirty="0" smtClean="0"/>
            <a:t>অপরিচিত</a:t>
          </a:r>
          <a:endParaRPr lang="en-US" dirty="0"/>
        </a:p>
      </dgm:t>
    </dgm:pt>
    <dgm:pt modelId="{EE0F0A8D-5F61-45B4-82FC-0DEA25B040FA}" type="parTrans" cxnId="{4902FEA5-4B6A-4DBA-9C9B-2A086EBC570B}">
      <dgm:prSet/>
      <dgm:spPr/>
      <dgm:t>
        <a:bodyPr/>
        <a:lstStyle/>
        <a:p>
          <a:endParaRPr lang="en-US"/>
        </a:p>
      </dgm:t>
    </dgm:pt>
    <dgm:pt modelId="{C8D257A2-8608-4B4B-9BBD-79C92D6415CA}" type="sibTrans" cxnId="{4902FEA5-4B6A-4DBA-9C9B-2A086EBC570B}">
      <dgm:prSet/>
      <dgm:spPr/>
      <dgm:t>
        <a:bodyPr/>
        <a:lstStyle/>
        <a:p>
          <a:endParaRPr lang="en-US"/>
        </a:p>
      </dgm:t>
    </dgm:pt>
    <dgm:pt modelId="{58D17625-C899-44B4-B820-087B57CADC35}" type="pres">
      <dgm:prSet presAssocID="{4B17DA37-A4B3-4D4E-96E4-6153CB923E8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0859247-1316-4B3C-B6CB-D19D2B83B6D8}" type="pres">
      <dgm:prSet presAssocID="{4B17DA37-A4B3-4D4E-96E4-6153CB923E86}" presName="radial" presStyleCnt="0">
        <dgm:presLayoutVars>
          <dgm:animLvl val="ctr"/>
        </dgm:presLayoutVars>
      </dgm:prSet>
      <dgm:spPr/>
    </dgm:pt>
    <dgm:pt modelId="{1173E14A-DD61-4DBB-93F8-4B1FE3621B7F}" type="pres">
      <dgm:prSet presAssocID="{413F592F-5902-40AB-9FDB-E951BF8F3BFC}" presName="centerShape" presStyleLbl="vennNode1" presStyleIdx="0" presStyleCnt="6" custScaleX="98801" custLinFactNeighborX="-1334" custLinFactNeighborY="-667"/>
      <dgm:spPr/>
      <dgm:t>
        <a:bodyPr/>
        <a:lstStyle/>
        <a:p>
          <a:endParaRPr lang="en-US"/>
        </a:p>
      </dgm:t>
    </dgm:pt>
    <dgm:pt modelId="{E68252AB-9997-44DA-AA8A-FAAED0C13785}" type="pres">
      <dgm:prSet presAssocID="{36F95C00-D323-47A9-8C8E-BD8C49A84DF6}" presName="node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30146E-5DDA-4BAF-9891-C586C7CCB7A4}" type="pres">
      <dgm:prSet presAssocID="{7161D52E-FDDE-4F67-B5F6-493DCCD4AD99}" presName="node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819C5F-45EB-45C1-8628-7134AF676599}" type="pres">
      <dgm:prSet presAssocID="{A65C7E39-1CB6-4E3C-9C37-33F0022C649D}" presName="node" presStyleLbl="venn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D21824-EA2B-4617-9576-92D243B422B4}" type="pres">
      <dgm:prSet presAssocID="{EBA8FB10-CE2B-4964-8238-B6BCBD1F5CFD}" presName="node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D1AE8F-A187-400D-AC02-E196892469CF}" type="pres">
      <dgm:prSet presAssocID="{7C724C83-5418-4EF9-875F-EF63B097EA5C}" presName="node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EC3CDF-E7D0-4A99-91D4-4D4C723437BD}" srcId="{413F592F-5902-40AB-9FDB-E951BF8F3BFC}" destId="{A65C7E39-1CB6-4E3C-9C37-33F0022C649D}" srcOrd="2" destOrd="0" parTransId="{3BF18AD2-6671-4661-9AB0-2966137F9E1C}" sibTransId="{B338D122-DF7D-4DE0-B752-EFC68F802700}"/>
    <dgm:cxn modelId="{D05BD3B1-41B7-482F-9CCB-0B72E1DFE53E}" srcId="{413F592F-5902-40AB-9FDB-E951BF8F3BFC}" destId="{7161D52E-FDDE-4F67-B5F6-493DCCD4AD99}" srcOrd="1" destOrd="0" parTransId="{6667A3C6-1ED6-4AAE-8C70-6C1F7BA08CDE}" sibTransId="{B71DA219-598A-4274-B77E-559E1EA71995}"/>
    <dgm:cxn modelId="{00314852-5BF8-410B-8B99-6FD30B1158F5}" srcId="{413F592F-5902-40AB-9FDB-E951BF8F3BFC}" destId="{EBA8FB10-CE2B-4964-8238-B6BCBD1F5CFD}" srcOrd="3" destOrd="0" parTransId="{8E09CF67-C184-46CE-8402-41030FD1A76A}" sibTransId="{F771EB91-6015-498C-B300-693D708AD141}"/>
    <dgm:cxn modelId="{0C33DE80-A560-4931-B9FA-C4F429165F67}" type="presOf" srcId="{7C724C83-5418-4EF9-875F-EF63B097EA5C}" destId="{38D1AE8F-A187-400D-AC02-E196892469CF}" srcOrd="0" destOrd="0" presId="urn:microsoft.com/office/officeart/2005/8/layout/radial3"/>
    <dgm:cxn modelId="{91550D29-6849-4807-A770-91E14F4388D8}" type="presOf" srcId="{7161D52E-FDDE-4F67-B5F6-493DCCD4AD99}" destId="{A330146E-5DDA-4BAF-9891-C586C7CCB7A4}" srcOrd="0" destOrd="0" presId="urn:microsoft.com/office/officeart/2005/8/layout/radial3"/>
    <dgm:cxn modelId="{D0D97001-7F16-44D4-8CF0-C674BF155020}" type="presOf" srcId="{4B17DA37-A4B3-4D4E-96E4-6153CB923E86}" destId="{58D17625-C899-44B4-B820-087B57CADC35}" srcOrd="0" destOrd="0" presId="urn:microsoft.com/office/officeart/2005/8/layout/radial3"/>
    <dgm:cxn modelId="{CDF472DE-838A-48A9-B67F-1FE15D781099}" srcId="{413F592F-5902-40AB-9FDB-E951BF8F3BFC}" destId="{36F95C00-D323-47A9-8C8E-BD8C49A84DF6}" srcOrd="0" destOrd="0" parTransId="{A3527E6C-C659-48C9-B7C9-8E5A2139E079}" sibTransId="{1A17621C-1556-4160-8904-E6CA516CAF1D}"/>
    <dgm:cxn modelId="{AF473D8D-D15A-451F-8880-7B5815CBAB7D}" type="presOf" srcId="{EBA8FB10-CE2B-4964-8238-B6BCBD1F5CFD}" destId="{AAD21824-EA2B-4617-9576-92D243B422B4}" srcOrd="0" destOrd="0" presId="urn:microsoft.com/office/officeart/2005/8/layout/radial3"/>
    <dgm:cxn modelId="{6249DF90-636E-4F1B-B457-0B1ED9BB8024}" type="presOf" srcId="{A65C7E39-1CB6-4E3C-9C37-33F0022C649D}" destId="{26819C5F-45EB-45C1-8628-7134AF676599}" srcOrd="0" destOrd="0" presId="urn:microsoft.com/office/officeart/2005/8/layout/radial3"/>
    <dgm:cxn modelId="{50E65150-323B-472B-BF9F-C508ABB21FA9}" type="presOf" srcId="{413F592F-5902-40AB-9FDB-E951BF8F3BFC}" destId="{1173E14A-DD61-4DBB-93F8-4B1FE3621B7F}" srcOrd="0" destOrd="0" presId="urn:microsoft.com/office/officeart/2005/8/layout/radial3"/>
    <dgm:cxn modelId="{4902FEA5-4B6A-4DBA-9C9B-2A086EBC570B}" srcId="{413F592F-5902-40AB-9FDB-E951BF8F3BFC}" destId="{7C724C83-5418-4EF9-875F-EF63B097EA5C}" srcOrd="4" destOrd="0" parTransId="{EE0F0A8D-5F61-45B4-82FC-0DEA25B040FA}" sibTransId="{C8D257A2-8608-4B4B-9BBD-79C92D6415CA}"/>
    <dgm:cxn modelId="{4329E935-A97D-442E-9083-482A6AA53106}" srcId="{4B17DA37-A4B3-4D4E-96E4-6153CB923E86}" destId="{413F592F-5902-40AB-9FDB-E951BF8F3BFC}" srcOrd="0" destOrd="0" parTransId="{630D6505-CCCD-44B1-801F-ABF4166D4427}" sibTransId="{5CF744F7-D9F3-48D4-96E2-F4FDCBE7BBFC}"/>
    <dgm:cxn modelId="{CE760E55-B071-4725-82EC-DED51A7220CA}" type="presOf" srcId="{36F95C00-D323-47A9-8C8E-BD8C49A84DF6}" destId="{E68252AB-9997-44DA-AA8A-FAAED0C13785}" srcOrd="0" destOrd="0" presId="urn:microsoft.com/office/officeart/2005/8/layout/radial3"/>
    <dgm:cxn modelId="{763C29EA-1EA1-40F2-B732-A86AB5965058}" type="presParOf" srcId="{58D17625-C899-44B4-B820-087B57CADC35}" destId="{F0859247-1316-4B3C-B6CB-D19D2B83B6D8}" srcOrd="0" destOrd="0" presId="urn:microsoft.com/office/officeart/2005/8/layout/radial3"/>
    <dgm:cxn modelId="{233EACF6-53ED-411A-92D5-58ED3FB2F659}" type="presParOf" srcId="{F0859247-1316-4B3C-B6CB-D19D2B83B6D8}" destId="{1173E14A-DD61-4DBB-93F8-4B1FE3621B7F}" srcOrd="0" destOrd="0" presId="urn:microsoft.com/office/officeart/2005/8/layout/radial3"/>
    <dgm:cxn modelId="{BDB3C385-4514-4D1B-A388-BFCC27BA09D5}" type="presParOf" srcId="{F0859247-1316-4B3C-B6CB-D19D2B83B6D8}" destId="{E68252AB-9997-44DA-AA8A-FAAED0C13785}" srcOrd="1" destOrd="0" presId="urn:microsoft.com/office/officeart/2005/8/layout/radial3"/>
    <dgm:cxn modelId="{E254AE16-8248-4047-A8AA-0027C683A5ED}" type="presParOf" srcId="{F0859247-1316-4B3C-B6CB-D19D2B83B6D8}" destId="{A330146E-5DDA-4BAF-9891-C586C7CCB7A4}" srcOrd="2" destOrd="0" presId="urn:microsoft.com/office/officeart/2005/8/layout/radial3"/>
    <dgm:cxn modelId="{DD6AED23-6409-40B7-9E92-BB08DFE80362}" type="presParOf" srcId="{F0859247-1316-4B3C-B6CB-D19D2B83B6D8}" destId="{26819C5F-45EB-45C1-8628-7134AF676599}" srcOrd="3" destOrd="0" presId="urn:microsoft.com/office/officeart/2005/8/layout/radial3"/>
    <dgm:cxn modelId="{6D5B125C-A271-4283-BFA4-F5C5C28A3ED1}" type="presParOf" srcId="{F0859247-1316-4B3C-B6CB-D19D2B83B6D8}" destId="{AAD21824-EA2B-4617-9576-92D243B422B4}" srcOrd="4" destOrd="0" presId="urn:microsoft.com/office/officeart/2005/8/layout/radial3"/>
    <dgm:cxn modelId="{E784EC53-F4B7-45D8-9927-75B83CAF8D3C}" type="presParOf" srcId="{F0859247-1316-4B3C-B6CB-D19D2B83B6D8}" destId="{38D1AE8F-A187-400D-AC02-E196892469CF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73E14A-DD61-4DBB-93F8-4B1FE3621B7F}">
      <dsp:nvSpPr>
        <dsp:cNvPr id="0" name=""/>
        <dsp:cNvSpPr/>
      </dsp:nvSpPr>
      <dsp:spPr>
        <a:xfrm>
          <a:off x="2948438" y="1317507"/>
          <a:ext cx="3079421" cy="311679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500" kern="1200" dirty="0" smtClean="0"/>
            <a:t>আগন্তুক</a:t>
          </a:r>
          <a:endParaRPr lang="en-US" sz="4500" kern="1200" dirty="0"/>
        </a:p>
      </dsp:txBody>
      <dsp:txXfrm>
        <a:off x="3399409" y="1773950"/>
        <a:ext cx="2177479" cy="2203905"/>
      </dsp:txXfrm>
    </dsp:sp>
    <dsp:sp modelId="{E68252AB-9997-44DA-AA8A-FAAED0C13785}">
      <dsp:nvSpPr>
        <dsp:cNvPr id="0" name=""/>
        <dsp:cNvSpPr/>
      </dsp:nvSpPr>
      <dsp:spPr>
        <a:xfrm>
          <a:off x="3763047" y="96160"/>
          <a:ext cx="1558395" cy="155839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900" kern="1200" dirty="0" smtClean="0"/>
            <a:t> অভ্যাগত</a:t>
          </a:r>
          <a:endParaRPr lang="en-US" sz="1900" kern="1200" dirty="0"/>
        </a:p>
      </dsp:txBody>
      <dsp:txXfrm>
        <a:off x="3991269" y="324382"/>
        <a:ext cx="1101951" cy="1101951"/>
      </dsp:txXfrm>
    </dsp:sp>
    <dsp:sp modelId="{A330146E-5DDA-4BAF-9891-C586C7CCB7A4}">
      <dsp:nvSpPr>
        <dsp:cNvPr id="0" name=""/>
        <dsp:cNvSpPr/>
      </dsp:nvSpPr>
      <dsp:spPr>
        <a:xfrm>
          <a:off x="5691403" y="1497192"/>
          <a:ext cx="1558395" cy="155839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900" kern="1200" dirty="0" smtClean="0"/>
            <a:t> অতিথি</a:t>
          </a:r>
          <a:endParaRPr lang="en-US" sz="1900" kern="1200" dirty="0"/>
        </a:p>
      </dsp:txBody>
      <dsp:txXfrm>
        <a:off x="5919625" y="1725414"/>
        <a:ext cx="1101951" cy="1101951"/>
      </dsp:txXfrm>
    </dsp:sp>
    <dsp:sp modelId="{26819C5F-45EB-45C1-8628-7134AF676599}">
      <dsp:nvSpPr>
        <dsp:cNvPr id="0" name=""/>
        <dsp:cNvSpPr/>
      </dsp:nvSpPr>
      <dsp:spPr>
        <a:xfrm>
          <a:off x="4954836" y="3764110"/>
          <a:ext cx="1558395" cy="155839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900" kern="1200" dirty="0" smtClean="0"/>
            <a:t>নবাগত</a:t>
          </a:r>
          <a:endParaRPr lang="en-US" sz="1900" kern="1200" dirty="0"/>
        </a:p>
      </dsp:txBody>
      <dsp:txXfrm>
        <a:off x="5183058" y="3992332"/>
        <a:ext cx="1101951" cy="1101951"/>
      </dsp:txXfrm>
    </dsp:sp>
    <dsp:sp modelId="{AAD21824-EA2B-4617-9576-92D243B422B4}">
      <dsp:nvSpPr>
        <dsp:cNvPr id="0" name=""/>
        <dsp:cNvSpPr/>
      </dsp:nvSpPr>
      <dsp:spPr>
        <a:xfrm>
          <a:off x="2571258" y="3764110"/>
          <a:ext cx="1558395" cy="155839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900" kern="1200" dirty="0" smtClean="0"/>
            <a:t> অজানা </a:t>
          </a:r>
          <a:endParaRPr lang="en-US" sz="1900" kern="1200" dirty="0"/>
        </a:p>
      </dsp:txBody>
      <dsp:txXfrm>
        <a:off x="2799480" y="3992332"/>
        <a:ext cx="1101951" cy="1101951"/>
      </dsp:txXfrm>
    </dsp:sp>
    <dsp:sp modelId="{38D1AE8F-A187-400D-AC02-E196892469CF}">
      <dsp:nvSpPr>
        <dsp:cNvPr id="0" name=""/>
        <dsp:cNvSpPr/>
      </dsp:nvSpPr>
      <dsp:spPr>
        <a:xfrm>
          <a:off x="1834691" y="1497192"/>
          <a:ext cx="1558395" cy="155839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900" kern="1200" dirty="0" smtClean="0"/>
            <a:t>অপরিচিত</a:t>
          </a:r>
          <a:endParaRPr lang="en-US" sz="1900" kern="1200" dirty="0"/>
        </a:p>
      </dsp:txBody>
      <dsp:txXfrm>
        <a:off x="2062913" y="1725414"/>
        <a:ext cx="1101951" cy="11019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75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345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668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012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579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574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988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772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337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17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010452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274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47684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1107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6944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242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7874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535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624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5448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8426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0697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1302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0190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2224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9227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141491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7863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921884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5391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8793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0612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1499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93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6571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6734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6499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7179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5060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8400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2440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504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44969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2217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62624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9680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355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9070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34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246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1318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047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73085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82932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5930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081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18151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54201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57576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86344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869526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7332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0584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863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75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  <p:sldLayoutId id="2147483940" r:id="rId12"/>
    <p:sldLayoutId id="2147483941" r:id="rId13"/>
    <p:sldLayoutId id="2147483942" r:id="rId14"/>
    <p:sldLayoutId id="2147483943" r:id="rId15"/>
    <p:sldLayoutId id="21474839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2014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  <p:sldLayoutId id="2147483957" r:id="rId12"/>
    <p:sldLayoutId id="2147483958" r:id="rId13"/>
    <p:sldLayoutId id="2147483959" r:id="rId14"/>
    <p:sldLayoutId id="2147483960" r:id="rId15"/>
    <p:sldLayoutId id="21474839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235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9" r:id="rId1"/>
    <p:sldLayoutId id="2147484220" r:id="rId2"/>
    <p:sldLayoutId id="2147484221" r:id="rId3"/>
    <p:sldLayoutId id="2147484222" r:id="rId4"/>
    <p:sldLayoutId id="2147484223" r:id="rId5"/>
    <p:sldLayoutId id="2147484224" r:id="rId6"/>
    <p:sldLayoutId id="2147484225" r:id="rId7"/>
    <p:sldLayoutId id="2147484226" r:id="rId8"/>
    <p:sldLayoutId id="2147484227" r:id="rId9"/>
    <p:sldLayoutId id="2147484228" r:id="rId10"/>
    <p:sldLayoutId id="2147484229" r:id="rId11"/>
    <p:sldLayoutId id="2147484230" r:id="rId12"/>
    <p:sldLayoutId id="2147484231" r:id="rId13"/>
    <p:sldLayoutId id="2147484232" r:id="rId14"/>
    <p:sldLayoutId id="2147484233" r:id="rId15"/>
    <p:sldLayoutId id="214748423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451AA-76DF-436A-AA88-C6EBB379C6CE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3E1D7746-8DC6-41AC-87FF-3912878F3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83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  <p:sldLayoutId id="2147484280" r:id="rId11"/>
    <p:sldLayoutId id="2147484281" r:id="rId12"/>
    <p:sldLayoutId id="2147484282" r:id="rId13"/>
    <p:sldLayoutId id="2147484283" r:id="rId14"/>
    <p:sldLayoutId id="2147484284" r:id="rId15"/>
    <p:sldLayoutId id="214748428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n-BD" dirty="0" smtClean="0"/>
              <a:t>শোকাল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&lt;strong&gt;Flower&lt;/strong&gt; Free Stock Photo - Public Domain Picture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95943"/>
            <a:ext cx="12192001" cy="705394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88275" y="5398225"/>
            <a:ext cx="5046617" cy="131934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শুভ সকাল</a:t>
            </a:r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3926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925" y="1436914"/>
            <a:ext cx="8995953" cy="1724296"/>
          </a:xfrm>
        </p:spPr>
        <p:txBody>
          <a:bodyPr>
            <a:normAutofit/>
          </a:bodyPr>
          <a:lstStyle/>
          <a:p>
            <a:r>
              <a:rPr lang="bn-BD" sz="4000" dirty="0" smtClean="0"/>
              <a:t>রিফাত জাহান লিরা </a:t>
            </a:r>
            <a:br>
              <a:rPr lang="bn-BD" sz="4000" dirty="0" smtClean="0"/>
            </a:br>
            <a:r>
              <a:rPr lang="bn-BD" sz="3200" dirty="0" smtClean="0"/>
              <a:t>বীরতারা ইসলামিয়া দাখিল মাদ্রাসা</a:t>
            </a:r>
            <a:br>
              <a:rPr lang="bn-BD" sz="3200" dirty="0" smtClean="0"/>
            </a:br>
            <a:r>
              <a:rPr lang="bn-BD" sz="3200" dirty="0" smtClean="0"/>
              <a:t>ধনবাড়ি,টাংগাইল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1235" y="3043646"/>
            <a:ext cx="8995954" cy="2214153"/>
          </a:xfrm>
        </p:spPr>
        <p:txBody>
          <a:bodyPr>
            <a:noAutofit/>
          </a:bodyPr>
          <a:lstStyle/>
          <a:p>
            <a:r>
              <a:rPr lang="bn-BD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সহকারী শিক্ষক বাংলা</a:t>
            </a:r>
            <a:endParaRPr lang="en-US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188721" y="1267097"/>
            <a:ext cx="3174274" cy="39907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08" t="27420" r="35794" b="39634"/>
          <a:stretch/>
        </p:blipFill>
        <p:spPr>
          <a:xfrm>
            <a:off x="1188722" y="1267096"/>
            <a:ext cx="3174274" cy="399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41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11" t="12905" r="37792" b="8326"/>
          <a:stretch/>
        </p:blipFill>
        <p:spPr>
          <a:xfrm>
            <a:off x="0" y="0"/>
            <a:ext cx="4859384" cy="47810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640" y="0"/>
            <a:ext cx="7071359" cy="478100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" y="4781006"/>
            <a:ext cx="12191999" cy="2076994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</a:rPr>
              <a:t>আচ্ছা</a:t>
            </a:r>
            <a:r>
              <a:rPr lang="en-US" sz="3600" dirty="0" smtClean="0">
                <a:solidFill>
                  <a:schemeClr val="tx1"/>
                </a:solidFill>
              </a:rPr>
              <a:t>, </a:t>
            </a:r>
            <a:r>
              <a:rPr lang="en-US" sz="3600" dirty="0" err="1" smtClean="0">
                <a:solidFill>
                  <a:schemeClr val="tx1"/>
                </a:solidFill>
              </a:rPr>
              <a:t>তোমরা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উপরের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ছবি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দুটোতে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কী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দেখতে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পাচ্ছো</a:t>
            </a:r>
            <a:r>
              <a:rPr lang="en-US" sz="3600" dirty="0" smtClean="0">
                <a:solidFill>
                  <a:schemeClr val="tx1"/>
                </a:solidFill>
              </a:rPr>
              <a:t> ? 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86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6438" y="2561288"/>
            <a:ext cx="7766936" cy="1646302"/>
          </a:xfrm>
        </p:spPr>
        <p:txBody>
          <a:bodyPr>
            <a:normAutofit fontScale="90000"/>
          </a:bodyPr>
          <a:lstStyle/>
          <a:p>
            <a:r>
              <a:rPr lang="bn-BD" sz="2800" dirty="0" smtClean="0"/>
              <a:t>আচ্ছা,বলতো অতিথি কারা ?</a:t>
            </a:r>
            <a:br>
              <a:rPr lang="bn-BD" sz="2800" dirty="0" smtClean="0"/>
            </a:br>
            <a:r>
              <a:rPr lang="bn-BD" sz="2800" dirty="0" smtClean="0"/>
              <a:t>কোন নতুন মানুষ ঘরে এলে আমরা তাদের কী বলি ?</a:t>
            </a:r>
            <a:br>
              <a:rPr lang="bn-BD" sz="2800" dirty="0" smtClean="0"/>
            </a:br>
            <a:r>
              <a:rPr lang="bn-BD" sz="2800" dirty="0" smtClean="0"/>
              <a:t>তাদের সাথে আমরা কেমন আচরণ করি ?  </a:t>
            </a:r>
            <a:br>
              <a:rPr lang="bn-BD" sz="2800" dirty="0" smtClean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7648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6079" y="2351314"/>
            <a:ext cx="5904411" cy="1699519"/>
          </a:xfrm>
        </p:spPr>
        <p:txBody>
          <a:bodyPr>
            <a:normAutofit fontScale="90000"/>
          </a:bodyPr>
          <a:lstStyle/>
          <a:p>
            <a:r>
              <a:rPr lang="bn-BD" sz="3200" dirty="0" smtClean="0"/>
              <a:t>আজকের পাঠের আলোচনা </a:t>
            </a:r>
            <a:r>
              <a:rPr lang="bn-BD" sz="2000" dirty="0" smtClean="0"/>
              <a:t/>
            </a:r>
            <a:br>
              <a:rPr lang="bn-BD" sz="2000" dirty="0" smtClean="0"/>
            </a:br>
            <a:r>
              <a:rPr lang="bn-BD" sz="2000" dirty="0"/>
              <a:t/>
            </a:r>
            <a:br>
              <a:rPr lang="bn-BD" sz="2000" dirty="0"/>
            </a:br>
            <a:r>
              <a:rPr lang="bn-BD" sz="4800" dirty="0" smtClean="0"/>
              <a:t>আমি কোন আগন্তুক নই 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n-BD" dirty="0" smtClean="0"/>
              <a:t>লিখেছেন-আহসান হাবিব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20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80964364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58" y="2037806"/>
            <a:ext cx="3568068" cy="30305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Rectangle 14"/>
          <p:cNvSpPr/>
          <p:nvPr/>
        </p:nvSpPr>
        <p:spPr>
          <a:xfrm>
            <a:off x="3331030" y="483326"/>
            <a:ext cx="5042262" cy="9274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</a:rPr>
              <a:t>আহসান হাবীব 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71154" y="2965269"/>
            <a:ext cx="2664823" cy="10580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</a:rPr>
              <a:t>জন্ম – ১৯১৭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826562" y="2854233"/>
            <a:ext cx="2717075" cy="11495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</a:rPr>
              <a:t>মৃত্যু -১৯৮৫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71153" y="5068389"/>
            <a:ext cx="9914709" cy="17896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                                </a:t>
            </a:r>
            <a:r>
              <a:rPr lang="bn-BD" sz="3600" dirty="0" smtClean="0">
                <a:solidFill>
                  <a:schemeClr val="tx1"/>
                </a:solidFill>
              </a:rPr>
              <a:t>গ্রাম –পিরোজপুর জেলা, প্রথম কাব্য –রাত্রিশেষ,কিশোর উপন্যাস-রানি খালের সাঁকো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63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247854"/>
          </a:xfrm>
        </p:spPr>
        <p:txBody>
          <a:bodyPr>
            <a:normAutofit/>
          </a:bodyPr>
          <a:lstStyle/>
          <a:p>
            <a:pPr algn="l"/>
            <a:r>
              <a:rPr lang="bn-BD" sz="3600" dirty="0" smtClean="0"/>
              <a:t>শিখনফল </a:t>
            </a:r>
            <a:r>
              <a:rPr lang="bn-BD" dirty="0" smtClean="0"/>
              <a:t/>
            </a:r>
            <a:br>
              <a:rPr lang="bn-BD" dirty="0" smtClean="0"/>
            </a:br>
            <a:r>
              <a:rPr lang="bn-BD" sz="2000" dirty="0" smtClean="0"/>
              <a:t/>
            </a:r>
            <a:br>
              <a:rPr lang="bn-BD" sz="2000" dirty="0" smtClean="0"/>
            </a:br>
            <a:r>
              <a:rPr lang="bn-BD" sz="2000" dirty="0" smtClean="0"/>
              <a:t>১। কবি পরিচিতি ও কবিতার মূলভাব ব্যাখ্যা করতে পারবে </a:t>
            </a:r>
            <a:br>
              <a:rPr lang="bn-BD" sz="2000" dirty="0" smtClean="0"/>
            </a:br>
            <a:r>
              <a:rPr lang="bn-BD" sz="2000" dirty="0" smtClean="0"/>
              <a:t/>
            </a:r>
            <a:br>
              <a:rPr lang="bn-BD" sz="2000" dirty="0" smtClean="0"/>
            </a:br>
            <a:r>
              <a:rPr lang="bn-BD" sz="2000" dirty="0" smtClean="0"/>
              <a:t>২।কবিতাটিতে থাকা অনুভূতি অনুধাবন করতে পারবে । </a:t>
            </a: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1887" y="3526971"/>
            <a:ext cx="10276114" cy="1730829"/>
          </a:xfrm>
        </p:spPr>
        <p:txBody>
          <a:bodyPr/>
          <a:lstStyle/>
          <a:p>
            <a:r>
              <a:rPr lang="bn-BD" dirty="0" smtClean="0"/>
              <a:t>৩। </a:t>
            </a:r>
            <a:r>
              <a:rPr lang="bn-BD" sz="2000" dirty="0" smtClean="0">
                <a:solidFill>
                  <a:schemeClr val="accent1">
                    <a:lumMod val="75000"/>
                  </a:schemeClr>
                </a:solidFill>
              </a:rPr>
              <a:t>মানবজীবন </a:t>
            </a:r>
            <a:r>
              <a:rPr lang="bn-BD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bn-BD" dirty="0">
                <a:solidFill>
                  <a:schemeClr val="accent1">
                    <a:lumMod val="75000"/>
                  </a:schemeClr>
                </a:solidFill>
              </a:rPr>
              <a:t>ও </a:t>
            </a:r>
            <a:r>
              <a:rPr lang="bn-BD" sz="2000" dirty="0">
                <a:solidFill>
                  <a:schemeClr val="accent1">
                    <a:lumMod val="75000"/>
                  </a:schemeClr>
                </a:solidFill>
              </a:rPr>
              <a:t>জন্মভূমির সাথে মানুষের গভীর সম্পর্ক বিশ্লেষণ </a:t>
            </a:r>
            <a:r>
              <a:rPr lang="bn-BD" dirty="0">
                <a:solidFill>
                  <a:schemeClr val="accent1">
                    <a:lumMod val="75000"/>
                  </a:schemeClr>
                </a:solidFill>
              </a:rPr>
              <a:t>করতে পারবে ।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33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3062"/>
            <a:ext cx="12192000" cy="6844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</a:rPr>
              <a:t>দলীয়</a:t>
            </a:r>
            <a:r>
              <a:rPr lang="bn-BD" sz="3200" dirty="0" smtClean="0"/>
              <a:t>  </a:t>
            </a:r>
            <a:r>
              <a:rPr lang="bn-BD" sz="3200" dirty="0" smtClean="0">
                <a:solidFill>
                  <a:schemeClr val="tx1"/>
                </a:solidFill>
              </a:rPr>
              <a:t>কাজ </a:t>
            </a:r>
          </a:p>
          <a:p>
            <a:pPr algn="ctr"/>
            <a:r>
              <a:rPr lang="bn-BD" sz="2400" dirty="0" smtClean="0">
                <a:solidFill>
                  <a:schemeClr val="tx1"/>
                </a:solidFill>
              </a:rPr>
              <a:t> শিক্ষার্থীদের </a:t>
            </a:r>
            <a:r>
              <a:rPr lang="en-US" sz="2400" dirty="0" err="1" smtClean="0">
                <a:solidFill>
                  <a:schemeClr val="tx1"/>
                </a:solidFill>
              </a:rPr>
              <a:t>চার</a:t>
            </a:r>
            <a:r>
              <a:rPr lang="bn-BD" sz="2400" dirty="0" smtClean="0">
                <a:solidFill>
                  <a:schemeClr val="tx1"/>
                </a:solidFill>
              </a:rPr>
              <a:t>টি দলে বিভক্ত করে </a:t>
            </a:r>
          </a:p>
          <a:p>
            <a:pPr algn="ctr"/>
            <a:r>
              <a:rPr lang="bn-BD" sz="2400" dirty="0" smtClean="0">
                <a:solidFill>
                  <a:schemeClr val="tx1"/>
                </a:solidFill>
              </a:rPr>
              <a:t>নির্ধারিত কাজ দিবো </a:t>
            </a:r>
          </a:p>
          <a:p>
            <a:pPr algn="ctr"/>
            <a:r>
              <a:rPr lang="bn-BD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    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25634" y="4510844"/>
            <a:ext cx="4825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১।আগন্তুক শব্দের সাথে কবির সম্পর্ক বুঝিয়ে বল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25634" y="4770902"/>
            <a:ext cx="4741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২।মুগ্ধ </a:t>
            </a:r>
            <a:r>
              <a:rPr lang="en-US" dirty="0" err="1" smtClean="0"/>
              <a:t>বালকের</a:t>
            </a:r>
            <a:r>
              <a:rPr lang="en-US" dirty="0" smtClean="0"/>
              <a:t> </a:t>
            </a:r>
            <a:r>
              <a:rPr lang="en-US" dirty="0" err="1" smtClean="0"/>
              <a:t>সাথে</a:t>
            </a:r>
            <a:r>
              <a:rPr lang="en-US" dirty="0" smtClean="0"/>
              <a:t> </a:t>
            </a:r>
            <a:r>
              <a:rPr lang="en-US" dirty="0" err="1" smtClean="0"/>
              <a:t>কবির</a:t>
            </a:r>
            <a:r>
              <a:rPr lang="en-US" dirty="0" smtClean="0"/>
              <a:t> </a:t>
            </a:r>
            <a:r>
              <a:rPr lang="en-US" dirty="0" err="1" smtClean="0"/>
              <a:t>কী</a:t>
            </a:r>
            <a:r>
              <a:rPr lang="en-US" dirty="0" smtClean="0"/>
              <a:t> </a:t>
            </a:r>
            <a:r>
              <a:rPr lang="en-US" dirty="0" err="1" smtClean="0"/>
              <a:t>সম্পর্ক</a:t>
            </a:r>
            <a:r>
              <a:rPr lang="en-US" dirty="0" smtClean="0"/>
              <a:t> ?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25634" y="5122400"/>
            <a:ext cx="4127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৩।কবিকে </a:t>
            </a:r>
            <a:r>
              <a:rPr lang="en-US" dirty="0" err="1" smtClean="0"/>
              <a:t>কারা</a:t>
            </a:r>
            <a:r>
              <a:rPr lang="en-US" dirty="0" smtClean="0"/>
              <a:t> </a:t>
            </a:r>
            <a:r>
              <a:rPr lang="en-US" dirty="0" err="1" smtClean="0"/>
              <a:t>চিনে</a:t>
            </a:r>
            <a:r>
              <a:rPr lang="en-US" dirty="0" smtClean="0"/>
              <a:t> </a:t>
            </a:r>
            <a:r>
              <a:rPr lang="en-US" dirty="0" err="1" smtClean="0"/>
              <a:t>তালিকা</a:t>
            </a:r>
            <a:r>
              <a:rPr lang="en-US" dirty="0" smtClean="0"/>
              <a:t> </a:t>
            </a:r>
            <a:r>
              <a:rPr lang="en-US" dirty="0" err="1" smtClean="0"/>
              <a:t>কর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625634" y="5509566"/>
            <a:ext cx="7145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৪।কবিতাটিতে </a:t>
            </a:r>
            <a:r>
              <a:rPr lang="en-US" dirty="0" err="1" smtClean="0"/>
              <a:t>প্রকাশিত</a:t>
            </a:r>
            <a:r>
              <a:rPr lang="en-US" dirty="0" smtClean="0"/>
              <a:t> </a:t>
            </a:r>
            <a:r>
              <a:rPr lang="en-US" dirty="0" err="1" smtClean="0"/>
              <a:t>প্রাকৃতিক</a:t>
            </a:r>
            <a:r>
              <a:rPr lang="en-US" dirty="0" smtClean="0"/>
              <a:t> </a:t>
            </a:r>
            <a:r>
              <a:rPr lang="en-US" dirty="0" err="1" smtClean="0"/>
              <a:t>সৌন্দর্যের</a:t>
            </a:r>
            <a:r>
              <a:rPr lang="en-US" dirty="0" smtClean="0"/>
              <a:t> </a:t>
            </a:r>
            <a:r>
              <a:rPr lang="en-US" dirty="0" err="1" smtClean="0"/>
              <a:t>বর্ণনা</a:t>
            </a:r>
            <a:r>
              <a:rPr lang="en-US" dirty="0" smtClean="0"/>
              <a:t> </a:t>
            </a:r>
            <a:r>
              <a:rPr lang="en-US" dirty="0" err="1" smtClean="0"/>
              <a:t>দাও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13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129781221"/>
              </p:ext>
            </p:extLst>
          </p:nvPr>
        </p:nvGraphicFramePr>
        <p:xfrm>
          <a:off x="2031999" y="719666"/>
          <a:ext cx="908449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716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73E14A-DD61-4DBB-93F8-4B1FE3621B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8252AB-9997-44DA-AA8A-FAAED0C137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30146E-5DDA-4BAF-9891-C586C7CCB7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819C5F-45EB-45C1-8628-7134AF6765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D21824-EA2B-4617-9576-92D243B422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D1AE8F-A187-400D-AC02-E196892469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7" t="27778" r="2483" b="16959"/>
          <a:stretch/>
        </p:blipFill>
        <p:spPr>
          <a:xfrm>
            <a:off x="7872086" y="0"/>
            <a:ext cx="4319914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53" r="2818" b="25881"/>
          <a:stretch/>
        </p:blipFill>
        <p:spPr>
          <a:xfrm>
            <a:off x="3847870" y="0"/>
            <a:ext cx="4024216" cy="39319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74" t="29075" r="5195" b="29808"/>
          <a:stretch/>
        </p:blipFill>
        <p:spPr>
          <a:xfrm>
            <a:off x="-57924" y="1672"/>
            <a:ext cx="3905794" cy="39302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3" t="52636" r="39089" b="13177"/>
          <a:stretch/>
        </p:blipFill>
        <p:spPr>
          <a:xfrm>
            <a:off x="0" y="3931919"/>
            <a:ext cx="7753664" cy="292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06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rgbClr val="C00000"/>
                </a:solidFill>
              </a:rPr>
              <a:t>মূল্যায়ন মৌখিক প্রশ্নের মাধ্যমে </a:t>
            </a:r>
            <a:r>
              <a:rPr lang="bn-BD" sz="4000" dirty="0" smtClean="0">
                <a:solidFill>
                  <a:srgbClr val="C00000"/>
                </a:solidFill>
              </a:rPr>
              <a:t> 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1943" y="3944982"/>
            <a:ext cx="75525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কবির জন্ম ,কবি কার চিরচেনা,আগন্তুক শব্দের অর্থ</a:t>
            </a:r>
          </a:p>
          <a:p>
            <a:r>
              <a:rPr lang="bn-BD" sz="2400" dirty="0" smtClean="0"/>
              <a:t>  কী ,জোনাকি কোথায় দেখা</a:t>
            </a:r>
            <a:r>
              <a:rPr lang="bn-BD" dirty="0" smtClean="0"/>
              <a:t> </a:t>
            </a:r>
            <a:r>
              <a:rPr lang="bn-BD" sz="2400" dirty="0" smtClean="0"/>
              <a:t>যায় , কবি কোথায় থাকে 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2595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nk &lt;strong&gt;Rose&lt;/strong&gt; Free Stock Photo - Public Domain Picture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68389" y="5342709"/>
            <a:ext cx="722024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8000" dirty="0" smtClean="0"/>
              <a:t>ধন্যবাদ সবাইকে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05276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3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3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4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2136</TotalTime>
  <Words>144</Words>
  <Application>Microsoft Office PowerPoint</Application>
  <PresentationFormat>Widescreen</PresentationFormat>
  <Paragraphs>32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Trebuchet MS</vt:lpstr>
      <vt:lpstr>Vrinda</vt:lpstr>
      <vt:lpstr>Wingdings 3</vt:lpstr>
      <vt:lpstr>2_Facet</vt:lpstr>
      <vt:lpstr>3_Facet</vt:lpstr>
      <vt:lpstr>1_Facet</vt:lpstr>
      <vt:lpstr>4_Facet</vt:lpstr>
      <vt:lpstr>শোকাল</vt:lpstr>
      <vt:lpstr>রিফাত জাহান লিরা  বীরতারা ইসলামিয়া দাখিল মাদ্রাসা ধনবাড়ি,টাংগাইল</vt:lpstr>
      <vt:lpstr>PowerPoint Presentation</vt:lpstr>
      <vt:lpstr>আচ্ছা,বলতো অতিথি কারা ? কোন নতুন মানুষ ঘরে এলে আমরা তাদের কী বলি ? তাদের সাথে আমরা কেমন আচরণ করি ?   </vt:lpstr>
      <vt:lpstr>আজকের পাঠের আলোচনা   আমি কোন আগন্তুক নই </vt:lpstr>
      <vt:lpstr>PowerPoint Presentation</vt:lpstr>
      <vt:lpstr>শিখনফল   ১। কবি পরিচিতি ও কবিতার মূলভাব ব্যাখ্যা করতে পারবে   ২।কবিতাটিতে থাকা অনুভূতি অনুধাবন করতে পারবে ।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</dc:creator>
  <cp:lastModifiedBy>Hi</cp:lastModifiedBy>
  <cp:revision>43</cp:revision>
  <dcterms:created xsi:type="dcterms:W3CDTF">2025-11-19T13:36:42Z</dcterms:created>
  <dcterms:modified xsi:type="dcterms:W3CDTF">2025-11-21T08:41:18Z</dcterms:modified>
</cp:coreProperties>
</file>