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8" r:id="rId2"/>
    <p:sldId id="285" r:id="rId3"/>
    <p:sldId id="341" r:id="rId4"/>
    <p:sldId id="295" r:id="rId5"/>
    <p:sldId id="309" r:id="rId6"/>
    <p:sldId id="343" r:id="rId7"/>
    <p:sldId id="348" r:id="rId8"/>
    <p:sldId id="346" r:id="rId9"/>
    <p:sldId id="349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ক)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অঞ্চলে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পাহাড়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আছে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লেখ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খ)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বঙ্গোপসাগর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দিকে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?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সাগরের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মাছের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নাম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লেখ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।</a:t>
            </a:r>
            <a:endParaRPr lang="en-US" sz="32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এ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--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সাগর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পাঠ-৫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21CAC5-13DF-0AA8-F1FE-31CEA3893A28}"/>
              </a:ext>
            </a:extLst>
          </p:cNvPr>
          <p:cNvSpPr txBox="1"/>
          <p:nvPr/>
        </p:nvSpPr>
        <p:spPr>
          <a:xfrm>
            <a:off x="581892" y="662430"/>
            <a:ext cx="4294909" cy="31700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r>
              <a:rPr lang="bn-BD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৫ম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84" y="510028"/>
            <a:ext cx="6012872" cy="333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পূর্ব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পাঠ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800100" y="2900363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>
                <a:latin typeface="Nikosh" pitchFamily="2" charset="0"/>
                <a:cs typeface="Nikosh" pitchFamily="2" charset="0"/>
              </a:rPr>
              <a:t>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বাংলাদেশের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নদীর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নাম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বল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।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4800" dirty="0" smtClean="0">
                <a:latin typeface="Nikosh" pitchFamily="2" charset="0"/>
                <a:cs typeface="Nikosh" pitchFamily="2" charset="0"/>
              </a:rPr>
              <a:t>খ)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মাছের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নাম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বল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।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0655" y="746649"/>
            <a:ext cx="5878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146" y="4807527"/>
            <a:ext cx="1066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বেশিরভাগ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এলাকা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কোন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জায়গা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6" y="1669979"/>
            <a:ext cx="3514725" cy="30731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160" y="1427018"/>
            <a:ext cx="3335513" cy="3316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86" y="1284441"/>
            <a:ext cx="3648755" cy="3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0655" y="746649"/>
            <a:ext cx="587819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8146" y="4807527"/>
            <a:ext cx="10668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পাহাড়েও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গাছ,পশু,পাখি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রাঙামাটি,বান্দরবন,খাগড়াছড়ি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এলাকা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এছাড়া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ময়মনসিংহ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সিলেট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ছোটো-বড়ো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11" y="1559140"/>
            <a:ext cx="3782291" cy="30362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51" y="1508141"/>
            <a:ext cx="7013431" cy="313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10145" y="554182"/>
            <a:ext cx="544870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851" y="4585855"/>
            <a:ext cx="107872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বঙ্গেোপসাগর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মোহনায়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ইলিশের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আবাস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সাগরে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রূপচাঁদা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,রিঠা,লইট্টাসহ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হরেক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just"/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দেশকে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সৌন্দর্যে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বৈচিত্র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এনেছে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নদী,পাহাড়,বন,সাগর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419" y="1477513"/>
            <a:ext cx="3740727" cy="26927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51" y="1477512"/>
            <a:ext cx="6781800" cy="281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0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8145" y="2967335"/>
            <a:ext cx="51816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কোন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কোন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অঞ্চলে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পাহাড়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আছে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? </a:t>
            </a:r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তালিকা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কর</a:t>
            </a:r>
            <a:r>
              <a:rPr lang="en-US" sz="3200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।</a:t>
            </a:r>
            <a:endParaRPr lang="en-US" sz="3200" b="1" cap="none" spc="0" dirty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36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548</TotalTime>
  <Words>201</Words>
  <Application>Microsoft Office PowerPoint</Application>
  <PresentationFormat>Custom</PresentationFormat>
  <Paragraphs>32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101</cp:revision>
  <dcterms:created xsi:type="dcterms:W3CDTF">2025-12-18T03:25:05Z</dcterms:created>
  <dcterms:modified xsi:type="dcterms:W3CDTF">2026-08-21T16:19:29Z</dcterms:modified>
</cp:coreProperties>
</file>