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8" r:id="rId2"/>
    <p:sldId id="285" r:id="rId3"/>
    <p:sldId id="341" r:id="rId4"/>
    <p:sldId id="295" r:id="rId5"/>
    <p:sldId id="309" r:id="rId6"/>
    <p:sldId id="343" r:id="rId7"/>
    <p:sldId id="346" r:id="rId8"/>
    <p:sldId id="348" r:id="rId9"/>
    <p:sldId id="344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ক)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বাংলাদেশের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৩টি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নদীর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নাম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লেখ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।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খ) ৩টি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মাছের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নাম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লেখ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।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গ)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সুন্দরবনের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৪টি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গাছের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নাম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লেখ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।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প্রভৃতি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পাঠ-৪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21CAC5-13DF-0AA8-F1FE-31CEA3893A28}"/>
              </a:ext>
            </a:extLst>
          </p:cNvPr>
          <p:cNvSpPr txBox="1"/>
          <p:nvPr/>
        </p:nvSpPr>
        <p:spPr>
          <a:xfrm>
            <a:off x="581892" y="662430"/>
            <a:ext cx="4294909" cy="3170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r>
              <a:rPr lang="bn-BD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৪র্থ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84" y="510028"/>
            <a:ext cx="6012872" cy="333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পূর্বজ্ঞান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800100" y="2900363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>
                <a:latin typeface="Nikosh" pitchFamily="2" charset="0"/>
                <a:cs typeface="Nikosh" pitchFamily="2" charset="0"/>
              </a:rPr>
              <a:t>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কখন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মাঠ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ফেটে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চৌচির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4800" dirty="0" smtClean="0">
                <a:latin typeface="Nikosh" pitchFamily="2" charset="0"/>
                <a:cs typeface="Nikosh" pitchFamily="2" charset="0"/>
              </a:rPr>
              <a:t>খ)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বর্ষায়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কেোন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ফুল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দেখা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0655" y="746649"/>
            <a:ext cx="5878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" y="1669979"/>
            <a:ext cx="11097491" cy="29851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8146" y="4807527"/>
            <a:ext cx="1066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প্রকৃতির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আরেক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সৌন্দর্য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এদেশের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অসংখ‌্য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ছেোটো-বড়েো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এদেশে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সেগুলেো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জালের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ছড়িয়ে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পদ্মা,মেঘনা,যমুনা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বড়েো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3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0655" y="746649"/>
            <a:ext cx="5878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146" y="4807527"/>
            <a:ext cx="1066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নদী-খাল-বিলে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রু্ই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,কাতলা,টেংরা,পুঁটি,খলসে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4" y="1918421"/>
            <a:ext cx="2697307" cy="2466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7" y="1918421"/>
            <a:ext cx="3629891" cy="2466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419" y="1918421"/>
            <a:ext cx="3740727" cy="237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0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0655" y="746649"/>
            <a:ext cx="5878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146" y="4807527"/>
            <a:ext cx="1066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বন-জঙ্গল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পশু,পাখি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সুন্দরবন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জুড়ে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বিখ‌্যাত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সুন্দরী.গেওয়া,গরান,কেওড়া,গোলপাতা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বাঘ,হরিণ,কুমির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মাছরাঙা,মৌটুসি,মদনটাক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প্রভৃতি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9" y="1714201"/>
            <a:ext cx="3158836" cy="30059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970" y="1692090"/>
            <a:ext cx="2824394" cy="3050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979" y="1692090"/>
            <a:ext cx="3343275" cy="323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0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8509" y="498763"/>
            <a:ext cx="2812473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perspectiveFron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473" y="1496291"/>
            <a:ext cx="3241963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বিখ‌্যাত-খ‌্যাতিমান</a:t>
            </a:r>
            <a:endParaRPr lang="en-US" sz="44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5527" y="1496291"/>
            <a:ext cx="5680364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endParaRPr lang="en-US" sz="44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8655" y="2590799"/>
            <a:ext cx="2410691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5927" y="4073236"/>
            <a:ext cx="2341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পদ্মা-দ্ম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দ+ম</a:t>
            </a:r>
            <a:endParaRPr lang="en-US" sz="32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873" y="4225636"/>
            <a:ext cx="3020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সৌন্দর্য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 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ন+দ</a:t>
            </a:r>
            <a:endParaRPr lang="en-US" sz="32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4545" y="4225636"/>
            <a:ext cx="3394364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জঙ্গল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----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গ+ল</a:t>
            </a:r>
            <a:endParaRPr lang="en-US" sz="32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08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510</TotalTime>
  <Words>223</Words>
  <Application>Microsoft Office PowerPoint</Application>
  <PresentationFormat>Custom</PresentationFormat>
  <Paragraphs>38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82</cp:revision>
  <dcterms:created xsi:type="dcterms:W3CDTF">2025-12-18T03:25:05Z</dcterms:created>
  <dcterms:modified xsi:type="dcterms:W3CDTF">2026-08-21T15:04:06Z</dcterms:modified>
</cp:coreProperties>
</file>