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7"/>
  </p:notesMasterIdLst>
  <p:sldIdLst>
    <p:sldId id="297" r:id="rId2"/>
    <p:sldId id="282" r:id="rId3"/>
    <p:sldId id="283" r:id="rId4"/>
    <p:sldId id="298" r:id="rId5"/>
    <p:sldId id="258" r:id="rId6"/>
    <p:sldId id="266" r:id="rId7"/>
    <p:sldId id="259" r:id="rId8"/>
    <p:sldId id="295" r:id="rId9"/>
    <p:sldId id="307" r:id="rId10"/>
    <p:sldId id="310" r:id="rId11"/>
    <p:sldId id="311" r:id="rId12"/>
    <p:sldId id="284" r:id="rId13"/>
    <p:sldId id="285" r:id="rId14"/>
    <p:sldId id="286" r:id="rId15"/>
    <p:sldId id="299"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84" d="100"/>
          <a:sy n="84" d="100"/>
        </p:scale>
        <p:origin x="845"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1CD096-E392-447E-9CA6-2668A0FD4504}" type="datetimeFigureOut">
              <a:rPr lang="en-US" smtClean="0"/>
              <a:t>8/21/2026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92EFE6-CBDB-4602-9CA0-B7AF0F8F0332}" type="slidenum">
              <a:rPr lang="en-US" smtClean="0"/>
              <a:t>‹#›</a:t>
            </a:fld>
            <a:endParaRPr lang="en-US"/>
          </a:p>
        </p:txBody>
      </p:sp>
    </p:spTree>
    <p:extLst>
      <p:ext uri="{BB962C8B-B14F-4D97-AF65-F5344CB8AC3E}">
        <p14:creationId xmlns:p14="http://schemas.microsoft.com/office/powerpoint/2010/main" val="1449380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8/21/2026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B6F15528-21DE-4FAA-801E-634DDDAF4B2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8/21/2026</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6F15528-21DE-4FAA-801E-634DDDAF4B2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8/21/2026</a:t>
            </a:fld>
            <a:endParaRPr lang="en-US"/>
          </a:p>
        </p:txBody>
      </p:sp>
      <p:sp>
        <p:nvSpPr>
          <p:cNvPr id="5" name="Footer Placeholder 4"/>
          <p:cNvSpPr>
            <a:spLocks noGrp="1"/>
          </p:cNvSpPr>
          <p:nvPr>
            <p:ph type="ftr" sz="quarter" idx="11"/>
          </p:nvPr>
        </p:nvSpPr>
        <p:spPr/>
        <p:txBody>
          <a:bodyPr/>
          <a:lstStyle/>
          <a:p>
            <a:endParaRPr 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6F15528-21DE-4FAA-801E-634DDDAF4B2B}" type="slidenum">
              <a:rPr lang="en-US" smtClean="0"/>
              <a:t>‹#›</a:t>
            </a:fld>
            <a:endParaRPr lang="en-U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8/21/2026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6F15528-21DE-4FAA-801E-634DDDAF4B2B}"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8/21/2026</a:t>
            </a:fld>
            <a:endParaRPr lang="en-US"/>
          </a:p>
        </p:txBody>
      </p:sp>
      <p:sp>
        <p:nvSpPr>
          <p:cNvPr id="6" name="Footer Placeholder 5"/>
          <p:cNvSpPr>
            <a:spLocks noGrp="1"/>
          </p:cNvSpPr>
          <p:nvPr>
            <p:ph type="ftr" sz="quarter" idx="11"/>
          </p:nvPr>
        </p:nvSpPr>
        <p:spPr/>
        <p:txBody>
          <a:bodyPr/>
          <a:lstStyle/>
          <a:p>
            <a:endParaRPr 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6F15528-21DE-4FAA-801E-634DDDAF4B2B}" type="slidenum">
              <a:rPr lang="en-US" smtClean="0"/>
              <a:t>‹#›</a:t>
            </a:fld>
            <a:endParaRPr lang="en-U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8/21/2026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6F15528-21DE-4FAA-801E-634DDDAF4B2B}"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8/21/2026</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8/21/2026</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8/21/2026</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8/21/2026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6F15528-21DE-4FAA-801E-634DDDAF4B2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t>8/21/2026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B6F15528-21DE-4FAA-801E-634DDDAF4B2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t>8/21/2026</a:t>
            </a:fld>
            <a:endParaRPr lang="en-US"/>
          </a:p>
        </p:txBody>
      </p:sp>
      <p:sp>
        <p:nvSpPr>
          <p:cNvPr id="8" name="Footer Placeholder 7"/>
          <p:cNvSpPr>
            <a:spLocks noGrp="1"/>
          </p:cNvSpPr>
          <p:nvPr>
            <p:ph type="ftr" sz="quarter" idx="11"/>
          </p:nvPr>
        </p:nvSpPr>
        <p:spPr/>
        <p:txBody>
          <a:bodyPr/>
          <a:lstStyle/>
          <a:p>
            <a:endParaRPr 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B6F15528-21DE-4FAA-801E-634DDDAF4B2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t>8/21/2026</a:t>
            </a:fld>
            <a:endParaRPr lang="en-US"/>
          </a:p>
        </p:txBody>
      </p:sp>
      <p:sp>
        <p:nvSpPr>
          <p:cNvPr id="4" name="Footer Placeholder 3"/>
          <p:cNvSpPr>
            <a:spLocks noGrp="1"/>
          </p:cNvSpPr>
          <p:nvPr>
            <p:ph type="ftr" sz="quarter" idx="11"/>
          </p:nvPr>
        </p:nvSpPr>
        <p:spPr/>
        <p:txBody>
          <a:bodyPr/>
          <a:lstStyle/>
          <a:p>
            <a:endParaRPr 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8/21/2026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8/21/2026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8/21/2026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6F15528-21DE-4FAA-801E-634DDDAF4B2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1D8BD707-D9CF-40AE-B4C6-C98DA3205C09}" type="datetimeFigureOut">
              <a:rPr lang="en-US" smtClean="0"/>
              <a:t>8/21/2026</a:t>
            </a:fld>
            <a:endParaRPr 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B6F15528-21DE-4FAA-801E-634DDDAF4B2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panose="05040102010807070707"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panose="05040102010807070707"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panose="05040102010807070707"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19400" y="228600"/>
            <a:ext cx="2825496" cy="1446550"/>
          </a:xfrm>
          <a:prstGeom prst="rect">
            <a:avLst/>
          </a:prstGeom>
          <a:noFill/>
        </p:spPr>
        <p:txBody>
          <a:bodyPr wrap="square" rtlCol="0">
            <a:spAutoFit/>
          </a:bodyPr>
          <a:lstStyle/>
          <a:p>
            <a:r>
              <a:rPr lang="en-US" sz="8800" b="1" dirty="0" err="1" smtClean="0">
                <a:solidFill>
                  <a:srgbClr val="00B050"/>
                </a:solidFill>
                <a:latin typeface="NikoshBAN" panose="02000000000000000000" pitchFamily="2" charset="0"/>
                <a:cs typeface="NikoshBAN" panose="02000000000000000000" pitchFamily="2" charset="0"/>
              </a:rPr>
              <a:t>স্বাগতম</a:t>
            </a:r>
            <a:endParaRPr lang="en-US" sz="8800" b="1" dirty="0">
              <a:solidFill>
                <a:srgbClr val="00B050"/>
              </a:solidFill>
              <a:latin typeface="NikoshBAN" panose="02000000000000000000" pitchFamily="2" charset="0"/>
              <a:cs typeface="NikoshBAN" panose="02000000000000000000" pitchFamily="2"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697784"/>
            <a:ext cx="8534400" cy="5008571"/>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 calcmode="lin" valueType="num">
                                      <p:cBhvr>
                                        <p:cTn id="17" dur="1000" fill="hold"/>
                                        <p:tgtEl>
                                          <p:spTgt spid="5"/>
                                        </p:tgtEl>
                                        <p:attrNameLst>
                                          <p:attrName>style.rotation</p:attrName>
                                        </p:attrNameLst>
                                      </p:cBhvr>
                                      <p:tavLst>
                                        <p:tav tm="0">
                                          <p:val>
                                            <p:fltVal val="90"/>
                                          </p:val>
                                        </p:tav>
                                        <p:tav tm="100000">
                                          <p:val>
                                            <p:fltVal val="0"/>
                                          </p:val>
                                        </p:tav>
                                      </p:tavLst>
                                    </p:anim>
                                    <p:animEffect transition="in" filter="fade">
                                      <p:cBhvr>
                                        <p:cTn id="18"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685800"/>
            <a:ext cx="3276600" cy="583565"/>
          </a:xfrm>
          <a:prstGeom prst="rect">
            <a:avLst/>
          </a:prstGeom>
          <a:noFill/>
        </p:spPr>
        <p:txBody>
          <a:bodyPr wrap="square" rtlCol="0">
            <a:spAutoFit/>
          </a:bodyPr>
          <a:lstStyle/>
          <a:p>
            <a:pPr algn="just"/>
            <a:r>
              <a:rPr lang="en-US" sz="3200" b="1" dirty="0">
                <a:solidFill>
                  <a:srgbClr val="0070C0"/>
                </a:solidFill>
                <a:latin typeface="NikoshBAN" panose="02000000000000000000" pitchFamily="2" charset="0"/>
                <a:cs typeface="NikoshBAN" panose="02000000000000000000" pitchFamily="2" charset="0"/>
              </a:rPr>
              <a:t>২</a:t>
            </a:r>
            <a:r>
              <a:rPr lang="en-US" sz="3200" b="1" dirty="0" smtClean="0">
                <a:solidFill>
                  <a:srgbClr val="0070C0"/>
                </a:solidFill>
                <a:latin typeface="NikoshBAN" panose="02000000000000000000" pitchFamily="2" charset="0"/>
                <a:cs typeface="NikoshBAN" panose="02000000000000000000" pitchFamily="2" charset="0"/>
              </a:rPr>
              <a:t>. </a:t>
            </a:r>
            <a:r>
              <a:rPr lang="en-US" sz="3200" b="1" dirty="0" err="1" smtClean="0">
                <a:solidFill>
                  <a:srgbClr val="0070C0"/>
                </a:solidFill>
                <a:latin typeface="NikoshBAN" panose="02000000000000000000" pitchFamily="2" charset="0"/>
                <a:cs typeface="NikoshBAN" panose="02000000000000000000" pitchFamily="2" charset="0"/>
              </a:rPr>
              <a:t>বৃক্কের</a:t>
            </a:r>
            <a:r>
              <a:rPr lang="en-US" sz="3200" b="1" dirty="0" smtClean="0">
                <a:solidFill>
                  <a:srgbClr val="0070C0"/>
                </a:solidFill>
                <a:latin typeface="NikoshBAN" panose="02000000000000000000" pitchFamily="2" charset="0"/>
                <a:cs typeface="NikoshBAN" panose="02000000000000000000" pitchFamily="2" charset="0"/>
              </a:rPr>
              <a:t> </a:t>
            </a:r>
            <a:r>
              <a:rPr lang="en-US" sz="3200" b="1" dirty="0" err="1" smtClean="0">
                <a:solidFill>
                  <a:srgbClr val="0070C0"/>
                </a:solidFill>
                <a:latin typeface="NikoshBAN" panose="02000000000000000000" pitchFamily="2" charset="0"/>
                <a:cs typeface="NikoshBAN" panose="02000000000000000000" pitchFamily="2" charset="0"/>
              </a:rPr>
              <a:t>অন্তর্গঠন</a:t>
            </a:r>
            <a:r>
              <a:rPr lang="en-US" sz="3200" b="1" dirty="0" smtClean="0">
                <a:solidFill>
                  <a:srgbClr val="0070C0"/>
                </a:solidFill>
                <a:latin typeface="NikoshBAN" panose="02000000000000000000" pitchFamily="2" charset="0"/>
                <a:cs typeface="NikoshBAN" panose="02000000000000000000" pitchFamily="2" charset="0"/>
              </a:rPr>
              <a:t> : </a:t>
            </a:r>
          </a:p>
        </p:txBody>
      </p:sp>
      <p:sp>
        <p:nvSpPr>
          <p:cNvPr id="3" name="TextBox 2"/>
          <p:cNvSpPr txBox="1"/>
          <p:nvPr/>
        </p:nvSpPr>
        <p:spPr>
          <a:xfrm>
            <a:off x="566737" y="1371600"/>
            <a:ext cx="8305800" cy="2554545"/>
          </a:xfrm>
          <a:prstGeom prst="rect">
            <a:avLst/>
          </a:prstGeom>
          <a:noFill/>
        </p:spPr>
        <p:txBody>
          <a:bodyPr wrap="square" rtlCol="0">
            <a:spAutoFit/>
          </a:bodyPr>
          <a:lstStyle/>
          <a:p>
            <a:pPr algn="just"/>
            <a:r>
              <a:rPr lang="en-US" altLang="en-US" sz="3200" b="1" dirty="0" smtClean="0">
                <a:latin typeface="NikoshBAN" panose="02000000000000000000" pitchFamily="2" charset="0"/>
                <a:cs typeface="NikoshBAN" panose="02000000000000000000" pitchFamily="2" charset="0"/>
              </a:rPr>
              <a:t>১. </a:t>
            </a:r>
            <a:r>
              <a:rPr lang="as-IN" altLang="en-US" sz="3200" b="1" dirty="0" smtClean="0">
                <a:latin typeface="NikoshBAN" panose="02000000000000000000" pitchFamily="2" charset="0"/>
                <a:cs typeface="NikoshBAN" panose="02000000000000000000" pitchFamily="2" charset="0"/>
              </a:rPr>
              <a:t>রেনাল ক্যাপসুল</a:t>
            </a:r>
            <a:r>
              <a:rPr lang="en-US" altLang="en-US" sz="3200" b="1" dirty="0" smtClean="0">
                <a:latin typeface="NikoshBAN" panose="02000000000000000000" pitchFamily="2" charset="0"/>
                <a:cs typeface="NikoshBAN" panose="02000000000000000000" pitchFamily="2" charset="0"/>
              </a:rPr>
              <a:t>: </a:t>
            </a:r>
            <a:r>
              <a:rPr lang="as-IN" altLang="en-US" sz="3200" b="1" dirty="0" smtClean="0">
                <a:latin typeface="NikoshBAN" panose="02000000000000000000" pitchFamily="2" charset="0"/>
                <a:cs typeface="NikoshBAN" panose="02000000000000000000" pitchFamily="2" charset="0"/>
              </a:rPr>
              <a:t>এটি </a:t>
            </a:r>
            <a:r>
              <a:rPr lang="as-IN" altLang="en-US" sz="3200" b="1" dirty="0">
                <a:latin typeface="NikoshBAN" panose="02000000000000000000" pitchFamily="2" charset="0"/>
                <a:cs typeface="NikoshBAN" panose="02000000000000000000" pitchFamily="2" charset="0"/>
              </a:rPr>
              <a:t>বৃক্কের সর্ববহিঃস্থ ও শক্ত </a:t>
            </a:r>
            <a:r>
              <a:rPr lang="as-IN" altLang="en-US" sz="3200" b="1" dirty="0" smtClean="0">
                <a:latin typeface="NikoshBAN" panose="02000000000000000000" pitchFamily="2" charset="0"/>
                <a:cs typeface="NikoshBAN" panose="02000000000000000000" pitchFamily="2" charset="0"/>
              </a:rPr>
              <a:t>তন্তুম</a:t>
            </a:r>
            <a:r>
              <a:rPr lang="en-US" altLang="en-US" sz="3200" b="1" dirty="0" smtClean="0">
                <a:latin typeface="NikoshBAN" panose="02000000000000000000" pitchFamily="2" charset="0"/>
                <a:cs typeface="NikoshBAN" panose="02000000000000000000" pitchFamily="2" charset="0"/>
              </a:rPr>
              <a:t>য়</a:t>
            </a:r>
            <a:r>
              <a:rPr lang="as-IN" altLang="en-US" sz="3200" b="1" dirty="0" smtClean="0">
                <a:latin typeface="NikoshBAN" panose="02000000000000000000" pitchFamily="2" charset="0"/>
                <a:cs typeface="NikoshBAN" panose="02000000000000000000" pitchFamily="2" charset="0"/>
              </a:rPr>
              <a:t> </a:t>
            </a:r>
            <a:r>
              <a:rPr lang="as-IN" altLang="en-US" sz="3200" b="1" dirty="0">
                <a:latin typeface="NikoshBAN" panose="02000000000000000000" pitchFamily="2" charset="0"/>
                <a:cs typeface="NikoshBAN" panose="02000000000000000000" pitchFamily="2" charset="0"/>
              </a:rPr>
              <a:t>যোজক টিস্যুর একটি </a:t>
            </a:r>
            <a:r>
              <a:rPr lang="as-IN" altLang="en-US" sz="3200" b="1" dirty="0" smtClean="0">
                <a:latin typeface="NikoshBAN" panose="02000000000000000000" pitchFamily="2" charset="0"/>
                <a:cs typeface="NikoshBAN" panose="02000000000000000000" pitchFamily="2" charset="0"/>
              </a:rPr>
              <a:t>সুদৃ</a:t>
            </a:r>
            <a:r>
              <a:rPr lang="en-US" altLang="en-US" sz="3200" b="1" dirty="0">
                <a:latin typeface="NikoshBAN" panose="02000000000000000000" pitchFamily="2" charset="0"/>
                <a:cs typeface="NikoshBAN" panose="02000000000000000000" pitchFamily="2" charset="0"/>
              </a:rPr>
              <a:t>ঢ়</a:t>
            </a:r>
            <a:r>
              <a:rPr lang="as-IN" altLang="en-US" sz="3200" b="1" dirty="0" smtClean="0">
                <a:latin typeface="NikoshBAN" panose="02000000000000000000" pitchFamily="2" charset="0"/>
                <a:cs typeface="NikoshBAN" panose="02000000000000000000" pitchFamily="2" charset="0"/>
              </a:rPr>
              <a:t> </a:t>
            </a:r>
            <a:r>
              <a:rPr lang="as-IN" altLang="en-US" sz="3200" b="1" dirty="0">
                <a:latin typeface="NikoshBAN" panose="02000000000000000000" pitchFamily="2" charset="0"/>
                <a:cs typeface="NikoshBAN" panose="02000000000000000000" pitchFamily="2" charset="0"/>
              </a:rPr>
              <a:t>আবরণ</a:t>
            </a:r>
            <a:r>
              <a:rPr lang="as-IN" altLang="en-US" sz="3200" b="1" dirty="0" smtClean="0">
                <a:latin typeface="NikoshBAN" panose="02000000000000000000" pitchFamily="2" charset="0"/>
                <a:cs typeface="NikoshBAN" panose="02000000000000000000" pitchFamily="2" charset="0"/>
              </a:rPr>
              <a:t>।</a:t>
            </a:r>
            <a:r>
              <a:rPr lang="en-US" altLang="en-US" sz="3200" b="1" dirty="0" smtClean="0">
                <a:latin typeface="NikoshBAN" panose="02000000000000000000" pitchFamily="2" charset="0"/>
                <a:cs typeface="NikoshBAN" panose="02000000000000000000" pitchFamily="2" charset="0"/>
              </a:rPr>
              <a:t> </a:t>
            </a:r>
            <a:r>
              <a:rPr lang="as-IN" altLang="en-US" sz="3200" b="1" dirty="0" smtClean="0">
                <a:latin typeface="NikoshBAN" panose="02000000000000000000" pitchFamily="2" charset="0"/>
                <a:cs typeface="NikoshBAN" panose="02000000000000000000" pitchFamily="2" charset="0"/>
              </a:rPr>
              <a:t>এটি </a:t>
            </a:r>
            <a:r>
              <a:rPr lang="as-IN" altLang="en-US" sz="3200" b="1" dirty="0">
                <a:latin typeface="NikoshBAN" panose="02000000000000000000" pitchFamily="2" charset="0"/>
                <a:cs typeface="NikoshBAN" panose="02000000000000000000" pitchFamily="2" charset="0"/>
              </a:rPr>
              <a:t>বৃক্ককে সুরক্ষা দেয় এবং এর আকৃতি বজায় রাখে</a:t>
            </a:r>
            <a:r>
              <a:rPr lang="as-IN" altLang="en-US" sz="3200" b="1" dirty="0" smtClean="0">
                <a:latin typeface="NikoshBAN" panose="02000000000000000000" pitchFamily="2" charset="0"/>
                <a:cs typeface="NikoshBAN" panose="02000000000000000000" pitchFamily="2" charset="0"/>
              </a:rPr>
              <a:t>।</a:t>
            </a:r>
            <a:endParaRPr lang="en-US" altLang="en-US" sz="3200" b="1" dirty="0">
              <a:latin typeface="NikoshBAN" panose="02000000000000000000" pitchFamily="2" charset="0"/>
              <a:cs typeface="NikoshBAN" panose="02000000000000000000" pitchFamily="2" charset="0"/>
            </a:endParaRPr>
          </a:p>
          <a:p>
            <a:pPr algn="just"/>
            <a:r>
              <a:rPr lang="as-IN" altLang="en-US" sz="3200" b="1" dirty="0" smtClean="0">
                <a:latin typeface="NikoshBAN" panose="02000000000000000000" pitchFamily="2" charset="0"/>
                <a:cs typeface="NikoshBAN" panose="02000000000000000000" pitchFamily="2" charset="0"/>
              </a:rPr>
              <a:t>২</a:t>
            </a:r>
            <a:r>
              <a:rPr lang="as-IN" altLang="en-US" sz="3200" b="1" dirty="0">
                <a:latin typeface="NikoshBAN" panose="02000000000000000000" pitchFamily="2" charset="0"/>
                <a:cs typeface="NikoshBAN" panose="02000000000000000000" pitchFamily="2" charset="0"/>
              </a:rPr>
              <a:t>. রেনাল </a:t>
            </a:r>
            <a:r>
              <a:rPr lang="as-IN" altLang="en-US" sz="3200" b="1" dirty="0" smtClean="0">
                <a:latin typeface="NikoshBAN" panose="02000000000000000000" pitchFamily="2" charset="0"/>
                <a:cs typeface="NikoshBAN" panose="02000000000000000000" pitchFamily="2" charset="0"/>
              </a:rPr>
              <a:t>কর্টেক্স</a:t>
            </a:r>
            <a:r>
              <a:rPr lang="en-US" altLang="en-US" sz="3200" b="1" dirty="0" smtClean="0">
                <a:latin typeface="NikoshBAN" panose="02000000000000000000" pitchFamily="2" charset="0"/>
                <a:cs typeface="NikoshBAN" panose="02000000000000000000" pitchFamily="2" charset="0"/>
              </a:rPr>
              <a:t>: </a:t>
            </a:r>
            <a:r>
              <a:rPr lang="as-IN" altLang="en-US" sz="3200" b="1" dirty="0" smtClean="0">
                <a:latin typeface="NikoshBAN" panose="02000000000000000000" pitchFamily="2" charset="0"/>
                <a:cs typeface="NikoshBAN" panose="02000000000000000000" pitchFamily="2" charset="0"/>
              </a:rPr>
              <a:t>এটি </a:t>
            </a:r>
            <a:r>
              <a:rPr lang="as-IN" altLang="en-US" sz="3200" b="1" dirty="0">
                <a:latin typeface="NikoshBAN" panose="02000000000000000000" pitchFamily="2" charset="0"/>
                <a:cs typeface="NikoshBAN" panose="02000000000000000000" pitchFamily="2" charset="0"/>
              </a:rPr>
              <a:t>বৃক্কের বাইরের অপেক্ষাকৃত গাঢ় ও </a:t>
            </a:r>
            <a:endParaRPr lang="en-US" altLang="en-US" sz="3200" b="1" dirty="0" smtClean="0">
              <a:latin typeface="NikoshBAN" panose="02000000000000000000" pitchFamily="2" charset="0"/>
              <a:cs typeface="NikoshBAN" panose="02000000000000000000" pitchFamily="2" charset="0"/>
            </a:endParaRPr>
          </a:p>
          <a:p>
            <a:pPr algn="just"/>
            <a:r>
              <a:rPr lang="en-US" altLang="en-US" sz="3200" b="1" dirty="0">
                <a:latin typeface="NikoshBAN" panose="02000000000000000000" pitchFamily="2" charset="0"/>
                <a:cs typeface="NikoshBAN" panose="02000000000000000000" pitchFamily="2" charset="0"/>
              </a:rPr>
              <a:t> </a:t>
            </a:r>
            <a:r>
              <a:rPr lang="en-US" altLang="en-US" sz="3200" b="1" dirty="0" smtClean="0">
                <a:latin typeface="NikoshBAN" panose="02000000000000000000" pitchFamily="2" charset="0"/>
                <a:cs typeface="NikoshBAN" panose="02000000000000000000" pitchFamily="2" charset="0"/>
              </a:rPr>
              <a:t>   </a:t>
            </a:r>
            <a:r>
              <a:rPr lang="as-IN" altLang="en-US" sz="3200" b="1" dirty="0" smtClean="0">
                <a:latin typeface="NikoshBAN" panose="02000000000000000000" pitchFamily="2" charset="0"/>
                <a:cs typeface="NikoshBAN" panose="02000000000000000000" pitchFamily="2" charset="0"/>
              </a:rPr>
              <a:t>সচ্ছল</a:t>
            </a:r>
            <a:r>
              <a:rPr lang="en-US" altLang="en-US" sz="3200" b="1" dirty="0" smtClean="0">
                <a:latin typeface="NikoshBAN" panose="02000000000000000000" pitchFamily="2" charset="0"/>
                <a:cs typeface="NikoshBAN" panose="02000000000000000000" pitchFamily="2" charset="0"/>
              </a:rPr>
              <a:t> </a:t>
            </a:r>
            <a:r>
              <a:rPr lang="as-IN" altLang="en-US" sz="3200" b="1" dirty="0" smtClean="0">
                <a:latin typeface="NikoshBAN" panose="02000000000000000000" pitchFamily="2" charset="0"/>
                <a:cs typeface="NikoshBAN" panose="02000000000000000000" pitchFamily="2" charset="0"/>
              </a:rPr>
              <a:t>অঞ্চল।</a:t>
            </a:r>
            <a:endParaRPr lang="" altLang="en-US" sz="3200" b="1" dirty="0">
              <a:latin typeface="NikoshBAN" panose="02000000000000000000" pitchFamily="2" charset="0"/>
              <a:cs typeface="NikoshBAN" panose="02000000000000000000" pitchFamily="2" charset="0"/>
            </a:endParaRPr>
          </a:p>
        </p:txBody>
      </p:sp>
      <p:pic>
        <p:nvPicPr>
          <p:cNvPr id="2" name="Picture 1"/>
          <p:cNvPicPr>
            <a:picLocks noChangeAspect="1"/>
          </p:cNvPicPr>
          <p:nvPr/>
        </p:nvPicPr>
        <p:blipFill>
          <a:blip r:embed="rId2"/>
          <a:stretch>
            <a:fillRect/>
          </a:stretch>
        </p:blipFill>
        <p:spPr>
          <a:xfrm>
            <a:off x="2743200" y="4419600"/>
            <a:ext cx="3952875" cy="2302563"/>
          </a:xfrm>
          <a:prstGeom prst="rect">
            <a:avLst/>
          </a:prstGeom>
        </p:spPr>
      </p:pic>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down)">
                                      <p:cBhvr>
                                        <p:cTn id="19" dur="580">
                                          <p:stCondLst>
                                            <p:cond delay="0"/>
                                          </p:stCondLst>
                                        </p:cTn>
                                        <p:tgtEl>
                                          <p:spTgt spid="2"/>
                                        </p:tgtEl>
                                      </p:cBhvr>
                                    </p:animEffect>
                                    <p:anim calcmode="lin" valueType="num">
                                      <p:cBhvr>
                                        <p:cTn id="20"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25" dur="26">
                                          <p:stCondLst>
                                            <p:cond delay="650"/>
                                          </p:stCondLst>
                                        </p:cTn>
                                        <p:tgtEl>
                                          <p:spTgt spid="2"/>
                                        </p:tgtEl>
                                      </p:cBhvr>
                                      <p:to x="100000" y="60000"/>
                                    </p:animScale>
                                    <p:animScale>
                                      <p:cBhvr>
                                        <p:cTn id="26" dur="166" decel="50000">
                                          <p:stCondLst>
                                            <p:cond delay="676"/>
                                          </p:stCondLst>
                                        </p:cTn>
                                        <p:tgtEl>
                                          <p:spTgt spid="2"/>
                                        </p:tgtEl>
                                      </p:cBhvr>
                                      <p:to x="100000" y="100000"/>
                                    </p:animScale>
                                    <p:animScale>
                                      <p:cBhvr>
                                        <p:cTn id="27" dur="26">
                                          <p:stCondLst>
                                            <p:cond delay="1312"/>
                                          </p:stCondLst>
                                        </p:cTn>
                                        <p:tgtEl>
                                          <p:spTgt spid="2"/>
                                        </p:tgtEl>
                                      </p:cBhvr>
                                      <p:to x="100000" y="80000"/>
                                    </p:animScale>
                                    <p:animScale>
                                      <p:cBhvr>
                                        <p:cTn id="28" dur="166" decel="50000">
                                          <p:stCondLst>
                                            <p:cond delay="1338"/>
                                          </p:stCondLst>
                                        </p:cTn>
                                        <p:tgtEl>
                                          <p:spTgt spid="2"/>
                                        </p:tgtEl>
                                      </p:cBhvr>
                                      <p:to x="100000" y="100000"/>
                                    </p:animScale>
                                    <p:animScale>
                                      <p:cBhvr>
                                        <p:cTn id="29" dur="26">
                                          <p:stCondLst>
                                            <p:cond delay="1642"/>
                                          </p:stCondLst>
                                        </p:cTn>
                                        <p:tgtEl>
                                          <p:spTgt spid="2"/>
                                        </p:tgtEl>
                                      </p:cBhvr>
                                      <p:to x="100000" y="90000"/>
                                    </p:animScale>
                                    <p:animScale>
                                      <p:cBhvr>
                                        <p:cTn id="30" dur="166" decel="50000">
                                          <p:stCondLst>
                                            <p:cond delay="1668"/>
                                          </p:stCondLst>
                                        </p:cTn>
                                        <p:tgtEl>
                                          <p:spTgt spid="2"/>
                                        </p:tgtEl>
                                      </p:cBhvr>
                                      <p:to x="100000" y="100000"/>
                                    </p:animScale>
                                    <p:animScale>
                                      <p:cBhvr>
                                        <p:cTn id="31" dur="26">
                                          <p:stCondLst>
                                            <p:cond delay="1808"/>
                                          </p:stCondLst>
                                        </p:cTn>
                                        <p:tgtEl>
                                          <p:spTgt spid="2"/>
                                        </p:tgtEl>
                                      </p:cBhvr>
                                      <p:to x="100000" y="95000"/>
                                    </p:animScale>
                                    <p:animScale>
                                      <p:cBhvr>
                                        <p:cTn id="32"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685800"/>
            <a:ext cx="3276600" cy="583565"/>
          </a:xfrm>
          <a:prstGeom prst="rect">
            <a:avLst/>
          </a:prstGeom>
          <a:noFill/>
        </p:spPr>
        <p:txBody>
          <a:bodyPr wrap="square" rtlCol="0">
            <a:spAutoFit/>
          </a:bodyPr>
          <a:lstStyle/>
          <a:p>
            <a:pPr algn="just"/>
            <a:r>
              <a:rPr lang="en-US" sz="3200" b="1" dirty="0">
                <a:solidFill>
                  <a:srgbClr val="0070C0"/>
                </a:solidFill>
                <a:latin typeface="NikoshBAN" panose="02000000000000000000" pitchFamily="2" charset="0"/>
                <a:cs typeface="NikoshBAN" panose="02000000000000000000" pitchFamily="2" charset="0"/>
              </a:rPr>
              <a:t>২</a:t>
            </a:r>
            <a:r>
              <a:rPr lang="en-US" sz="3200" b="1" dirty="0" smtClean="0">
                <a:solidFill>
                  <a:srgbClr val="0070C0"/>
                </a:solidFill>
                <a:latin typeface="NikoshBAN" panose="02000000000000000000" pitchFamily="2" charset="0"/>
                <a:cs typeface="NikoshBAN" panose="02000000000000000000" pitchFamily="2" charset="0"/>
              </a:rPr>
              <a:t>. </a:t>
            </a:r>
            <a:r>
              <a:rPr lang="en-US" sz="3200" b="1" dirty="0" err="1" smtClean="0">
                <a:solidFill>
                  <a:srgbClr val="0070C0"/>
                </a:solidFill>
                <a:latin typeface="NikoshBAN" panose="02000000000000000000" pitchFamily="2" charset="0"/>
                <a:cs typeface="NikoshBAN" panose="02000000000000000000" pitchFamily="2" charset="0"/>
              </a:rPr>
              <a:t>বৃক্কের</a:t>
            </a:r>
            <a:r>
              <a:rPr lang="en-US" sz="3200" b="1" dirty="0" smtClean="0">
                <a:solidFill>
                  <a:srgbClr val="0070C0"/>
                </a:solidFill>
                <a:latin typeface="NikoshBAN" panose="02000000000000000000" pitchFamily="2" charset="0"/>
                <a:cs typeface="NikoshBAN" panose="02000000000000000000" pitchFamily="2" charset="0"/>
              </a:rPr>
              <a:t> </a:t>
            </a:r>
            <a:r>
              <a:rPr lang="en-US" sz="3200" b="1" dirty="0" err="1" smtClean="0">
                <a:solidFill>
                  <a:srgbClr val="0070C0"/>
                </a:solidFill>
                <a:latin typeface="NikoshBAN" panose="02000000000000000000" pitchFamily="2" charset="0"/>
                <a:cs typeface="NikoshBAN" panose="02000000000000000000" pitchFamily="2" charset="0"/>
              </a:rPr>
              <a:t>অন্তর্গঠন</a:t>
            </a:r>
            <a:r>
              <a:rPr lang="en-US" sz="3200" b="1" dirty="0" smtClean="0">
                <a:solidFill>
                  <a:srgbClr val="0070C0"/>
                </a:solidFill>
                <a:latin typeface="NikoshBAN" panose="02000000000000000000" pitchFamily="2" charset="0"/>
                <a:cs typeface="NikoshBAN" panose="02000000000000000000" pitchFamily="2" charset="0"/>
              </a:rPr>
              <a:t> : </a:t>
            </a:r>
          </a:p>
        </p:txBody>
      </p:sp>
      <p:sp>
        <p:nvSpPr>
          <p:cNvPr id="3" name="TextBox 2"/>
          <p:cNvSpPr txBox="1"/>
          <p:nvPr/>
        </p:nvSpPr>
        <p:spPr>
          <a:xfrm>
            <a:off x="304800" y="1371600"/>
            <a:ext cx="8686800" cy="2554545"/>
          </a:xfrm>
          <a:prstGeom prst="rect">
            <a:avLst/>
          </a:prstGeom>
          <a:noFill/>
        </p:spPr>
        <p:txBody>
          <a:bodyPr wrap="square" rtlCol="0">
            <a:spAutoFit/>
          </a:bodyPr>
          <a:lstStyle/>
          <a:p>
            <a:pPr algn="just"/>
            <a:r>
              <a:rPr lang="as-IN" altLang="en-US" sz="3200" b="1" dirty="0">
                <a:latin typeface="NikoshBAN" panose="02000000000000000000" pitchFamily="2" charset="0"/>
                <a:cs typeface="NikoshBAN" panose="02000000000000000000" pitchFamily="2" charset="0"/>
              </a:rPr>
              <a:t>৩. রেনাল </a:t>
            </a:r>
            <a:r>
              <a:rPr lang="as-IN" altLang="en-US" sz="3200" b="1" dirty="0" smtClean="0">
                <a:latin typeface="NikoshBAN" panose="02000000000000000000" pitchFamily="2" charset="0"/>
                <a:cs typeface="NikoshBAN" panose="02000000000000000000" pitchFamily="2" charset="0"/>
              </a:rPr>
              <a:t>মেডুলা</a:t>
            </a:r>
            <a:r>
              <a:rPr lang="en-US" altLang="en-US" sz="3200" b="1" dirty="0" smtClean="0">
                <a:latin typeface="NikoshBAN" panose="02000000000000000000" pitchFamily="2" charset="0"/>
                <a:cs typeface="NikoshBAN" panose="02000000000000000000" pitchFamily="2" charset="0"/>
              </a:rPr>
              <a:t>: </a:t>
            </a:r>
            <a:r>
              <a:rPr lang="as-IN" altLang="en-US" sz="3200" b="1" dirty="0" smtClean="0">
                <a:latin typeface="NikoshBAN" panose="02000000000000000000" pitchFamily="2" charset="0"/>
                <a:cs typeface="NikoshBAN" panose="02000000000000000000" pitchFamily="2" charset="0"/>
              </a:rPr>
              <a:t>এটি </a:t>
            </a:r>
            <a:r>
              <a:rPr lang="as-IN" altLang="en-US" sz="3200" b="1" dirty="0">
                <a:latin typeface="NikoshBAN" panose="02000000000000000000" pitchFamily="2" charset="0"/>
                <a:cs typeface="NikoshBAN" panose="02000000000000000000" pitchFamily="2" charset="0"/>
              </a:rPr>
              <a:t>কর্টেক্সের ভেতরের হালকা লাল রঙের অংশ</a:t>
            </a:r>
            <a:r>
              <a:rPr lang="as-IN" altLang="en-US" sz="3200" b="1" dirty="0" smtClean="0">
                <a:latin typeface="NikoshBAN" panose="02000000000000000000" pitchFamily="2" charset="0"/>
                <a:cs typeface="NikoshBAN" panose="02000000000000000000" pitchFamily="2" charset="0"/>
              </a:rPr>
              <a:t>।</a:t>
            </a:r>
            <a:r>
              <a:rPr lang="en-US" altLang="en-US" sz="3200" b="1" dirty="0" smtClean="0">
                <a:latin typeface="NikoshBAN" panose="02000000000000000000" pitchFamily="2" charset="0"/>
                <a:cs typeface="NikoshBAN" panose="02000000000000000000" pitchFamily="2" charset="0"/>
              </a:rPr>
              <a:t> </a:t>
            </a:r>
            <a:r>
              <a:rPr lang="as-IN" altLang="en-US" sz="3200" b="1" dirty="0" smtClean="0">
                <a:latin typeface="NikoshBAN" panose="02000000000000000000" pitchFamily="2" charset="0"/>
                <a:cs typeface="NikoshBAN" panose="02000000000000000000" pitchFamily="2" charset="0"/>
              </a:rPr>
              <a:t>এই </a:t>
            </a:r>
            <a:r>
              <a:rPr lang="as-IN" altLang="en-US" sz="3200" b="1" dirty="0">
                <a:latin typeface="NikoshBAN" panose="02000000000000000000" pitchFamily="2" charset="0"/>
                <a:cs typeface="NikoshBAN" panose="02000000000000000000" pitchFamily="2" charset="0"/>
              </a:rPr>
              <a:t>অঞ্চলে ৮ থেকে ১৮টি ত্রিকোণাকার বা পিরামিড আকৃতির অংশ </a:t>
            </a:r>
            <a:r>
              <a:rPr lang="as-IN" altLang="en-US" sz="3200" b="1" dirty="0" smtClean="0">
                <a:latin typeface="NikoshBAN" panose="02000000000000000000" pitchFamily="2" charset="0"/>
                <a:cs typeface="NikoshBAN" panose="02000000000000000000" pitchFamily="2" charset="0"/>
              </a:rPr>
              <a:t>থাকে</a:t>
            </a:r>
            <a:r>
              <a:rPr lang="en-US" altLang="en-US" sz="3200" b="1" dirty="0" smtClean="0">
                <a:latin typeface="NikoshBAN" panose="02000000000000000000" pitchFamily="2" charset="0"/>
                <a:cs typeface="NikoshBAN" panose="02000000000000000000" pitchFamily="2" charset="0"/>
              </a:rPr>
              <a:t>। </a:t>
            </a:r>
          </a:p>
          <a:p>
            <a:pPr algn="just"/>
            <a:r>
              <a:rPr lang="as-IN" altLang="en-US" sz="3200" b="1" dirty="0" smtClean="0">
                <a:latin typeface="NikoshBAN" panose="02000000000000000000" pitchFamily="2" charset="0"/>
                <a:cs typeface="NikoshBAN" panose="02000000000000000000" pitchFamily="2" charset="0"/>
              </a:rPr>
              <a:t>৪</a:t>
            </a:r>
            <a:r>
              <a:rPr lang="as-IN" altLang="en-US" sz="3200" b="1" dirty="0">
                <a:latin typeface="NikoshBAN" panose="02000000000000000000" pitchFamily="2" charset="0"/>
                <a:cs typeface="NikoshBAN" panose="02000000000000000000" pitchFamily="2" charset="0"/>
              </a:rPr>
              <a:t>. রেনাল </a:t>
            </a:r>
            <a:r>
              <a:rPr lang="as-IN" altLang="en-US" sz="3200" b="1" dirty="0" smtClean="0">
                <a:latin typeface="NikoshBAN" panose="02000000000000000000" pitchFamily="2" charset="0"/>
                <a:cs typeface="NikoshBAN" panose="02000000000000000000" pitchFamily="2" charset="0"/>
              </a:rPr>
              <a:t>পেলভিস</a:t>
            </a:r>
            <a:r>
              <a:rPr lang="en-US" altLang="en-US" sz="3200" b="1" dirty="0" smtClean="0">
                <a:latin typeface="NikoshBAN" panose="02000000000000000000" pitchFamily="2" charset="0"/>
                <a:cs typeface="NikoshBAN" panose="02000000000000000000" pitchFamily="2" charset="0"/>
              </a:rPr>
              <a:t>: </a:t>
            </a:r>
            <a:r>
              <a:rPr lang="as-IN" altLang="en-US" sz="3200" b="1" dirty="0" smtClean="0">
                <a:latin typeface="NikoshBAN" panose="02000000000000000000" pitchFamily="2" charset="0"/>
                <a:cs typeface="NikoshBAN" panose="02000000000000000000" pitchFamily="2" charset="0"/>
              </a:rPr>
              <a:t>এটি </a:t>
            </a:r>
            <a:r>
              <a:rPr lang="as-IN" altLang="en-US" sz="3200" b="1" dirty="0">
                <a:latin typeface="NikoshBAN" panose="02000000000000000000" pitchFamily="2" charset="0"/>
                <a:cs typeface="NikoshBAN" panose="02000000000000000000" pitchFamily="2" charset="0"/>
              </a:rPr>
              <a:t>বৃক্কের সর্বভরের চওড়া ফানেল আকৃতির সাদাটে গহ্বর</a:t>
            </a:r>
            <a:r>
              <a:rPr lang="as-IN" altLang="en-US" sz="3200" b="1" dirty="0" smtClean="0">
                <a:latin typeface="NikoshBAN" panose="02000000000000000000" pitchFamily="2" charset="0"/>
                <a:cs typeface="NikoshBAN" panose="02000000000000000000" pitchFamily="2" charset="0"/>
              </a:rPr>
              <a:t>।</a:t>
            </a:r>
            <a:endParaRPr lang="" altLang="en-US" sz="3200" b="1" dirty="0">
              <a:latin typeface="NikoshBAN" panose="02000000000000000000" pitchFamily="2" charset="0"/>
              <a:cs typeface="NikoshBAN" panose="02000000000000000000" pitchFamily="2" charset="0"/>
            </a:endParaRPr>
          </a:p>
        </p:txBody>
      </p:sp>
      <p:pic>
        <p:nvPicPr>
          <p:cNvPr id="5" name="Picture 4"/>
          <p:cNvPicPr>
            <a:picLocks noChangeAspect="1"/>
          </p:cNvPicPr>
          <p:nvPr/>
        </p:nvPicPr>
        <p:blipFill rotWithShape="1">
          <a:blip r:embed="rId2"/>
          <a:srcRect b="11804"/>
          <a:stretch/>
        </p:blipFill>
        <p:spPr>
          <a:xfrm>
            <a:off x="1905000" y="4114800"/>
            <a:ext cx="5048250" cy="2557463"/>
          </a:xfrm>
          <a:prstGeom prst="rect">
            <a:avLst/>
          </a:prstGeom>
        </p:spPr>
      </p:pic>
    </p:spTree>
    <p:extLst>
      <p:ext uri="{BB962C8B-B14F-4D97-AF65-F5344CB8AC3E}">
        <p14:creationId xmlns:p14="http://schemas.microsoft.com/office/powerpoint/2010/main" val="4132627551"/>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45"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2000"/>
                                        <p:tgtEl>
                                          <p:spTgt spid="5"/>
                                        </p:tgtEl>
                                      </p:cBhvr>
                                    </p:animEffect>
                                    <p:anim calcmode="lin" valueType="num">
                                      <p:cBhvr>
                                        <p:cTn id="20" dur="2000" fill="hold"/>
                                        <p:tgtEl>
                                          <p:spTgt spid="5"/>
                                        </p:tgtEl>
                                        <p:attrNameLst>
                                          <p:attrName>ppt_w</p:attrName>
                                        </p:attrNameLst>
                                      </p:cBhvr>
                                      <p:tavLst>
                                        <p:tav tm="0" fmla="#ppt_w*sin(2.5*pi*$)">
                                          <p:val>
                                            <p:fltVal val="0"/>
                                          </p:val>
                                        </p:tav>
                                        <p:tav tm="100000">
                                          <p:val>
                                            <p:fltVal val="1"/>
                                          </p:val>
                                        </p:tav>
                                      </p:tavLst>
                                    </p:anim>
                                    <p:anim calcmode="lin" valueType="num">
                                      <p:cBhvr>
                                        <p:cTn id="21"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24200" y="1143000"/>
            <a:ext cx="4114800" cy="923330"/>
          </a:xfrm>
          <a:prstGeom prst="rect">
            <a:avLst/>
          </a:prstGeom>
          <a:noFill/>
        </p:spPr>
        <p:txBody>
          <a:bodyPr wrap="square" rtlCol="0">
            <a:spAutoFit/>
          </a:bodyPr>
          <a:lstStyle/>
          <a:p>
            <a:r>
              <a:rPr lang="en-US" sz="5400" b="1" dirty="0" err="1" smtClean="0">
                <a:solidFill>
                  <a:srgbClr val="0070C0"/>
                </a:solidFill>
                <a:latin typeface="NikoshBAN" panose="02000000000000000000" pitchFamily="2" charset="0"/>
                <a:cs typeface="NikoshBAN" panose="02000000000000000000" pitchFamily="2" charset="0"/>
              </a:rPr>
              <a:t>একক</a:t>
            </a:r>
            <a:r>
              <a:rPr lang="en-US" sz="5400" b="1" dirty="0" smtClean="0">
                <a:solidFill>
                  <a:srgbClr val="0070C0"/>
                </a:solidFill>
                <a:latin typeface="NikoshBAN" panose="02000000000000000000" pitchFamily="2" charset="0"/>
                <a:cs typeface="NikoshBAN" panose="02000000000000000000" pitchFamily="2" charset="0"/>
              </a:rPr>
              <a:t> </a:t>
            </a:r>
            <a:r>
              <a:rPr lang="en-US" sz="5400" b="1" dirty="0" err="1" smtClean="0">
                <a:solidFill>
                  <a:srgbClr val="0070C0"/>
                </a:solidFill>
                <a:latin typeface="NikoshBAN" panose="02000000000000000000" pitchFamily="2" charset="0"/>
                <a:cs typeface="NikoshBAN" panose="02000000000000000000" pitchFamily="2" charset="0"/>
              </a:rPr>
              <a:t>কাজ</a:t>
            </a:r>
            <a:r>
              <a:rPr lang="en-US" sz="5400" b="1" dirty="0">
                <a:solidFill>
                  <a:srgbClr val="0070C0"/>
                </a:solidFill>
                <a:latin typeface="NikoshBAN" panose="02000000000000000000" pitchFamily="2" charset="0"/>
                <a:cs typeface="NikoshBAN" panose="02000000000000000000" pitchFamily="2" charset="0"/>
              </a:rPr>
              <a:t> </a:t>
            </a:r>
            <a:r>
              <a:rPr lang="en-US" sz="5400" b="1" dirty="0" smtClean="0">
                <a:solidFill>
                  <a:srgbClr val="0070C0"/>
                </a:solidFill>
                <a:latin typeface="NikoshBAN" panose="02000000000000000000" pitchFamily="2" charset="0"/>
                <a:cs typeface="NikoshBAN" panose="02000000000000000000" pitchFamily="2" charset="0"/>
              </a:rPr>
              <a:t>: </a:t>
            </a:r>
            <a:endParaRPr lang="en-US" sz="5400" b="1" dirty="0">
              <a:solidFill>
                <a:srgbClr val="0070C0"/>
              </a:solidFill>
              <a:latin typeface="NikoshBAN" panose="02000000000000000000" pitchFamily="2" charset="0"/>
              <a:cs typeface="NikoshBAN" panose="02000000000000000000" pitchFamily="2" charset="0"/>
            </a:endParaRPr>
          </a:p>
        </p:txBody>
      </p:sp>
      <p:sp>
        <p:nvSpPr>
          <p:cNvPr id="4" name="TextBox 3"/>
          <p:cNvSpPr txBox="1"/>
          <p:nvPr/>
        </p:nvSpPr>
        <p:spPr>
          <a:xfrm>
            <a:off x="2527935" y="2819400"/>
            <a:ext cx="4025265" cy="706755"/>
          </a:xfrm>
          <a:prstGeom prst="rect">
            <a:avLst/>
          </a:prstGeom>
          <a:noFill/>
        </p:spPr>
        <p:txBody>
          <a:bodyPr wrap="square" rtlCol="0">
            <a:spAutoFit/>
          </a:bodyPr>
          <a:lstStyle/>
          <a:p>
            <a:pPr algn="just"/>
            <a:r>
              <a:rPr lang="en-US" sz="4000" b="1" dirty="0" err="1" smtClean="0">
                <a:latin typeface="NikoshBAN" panose="02000000000000000000" pitchFamily="2" charset="0"/>
                <a:cs typeface="NikoshBAN" panose="02000000000000000000" pitchFamily="2" charset="0"/>
              </a:rPr>
              <a:t>বৃক্কের</a:t>
            </a:r>
            <a:r>
              <a:rPr lang="en-US" sz="4000" b="1" dirty="0" smtClean="0">
                <a:latin typeface="NikoshBAN" panose="02000000000000000000" pitchFamily="2" charset="0"/>
                <a:cs typeface="NikoshBAN" panose="02000000000000000000" pitchFamily="2" charset="0"/>
              </a:rPr>
              <a:t> </a:t>
            </a:r>
            <a:r>
              <a:rPr lang="en-US" sz="4000" b="1" dirty="0" err="1" smtClean="0">
                <a:latin typeface="NikoshBAN" panose="02000000000000000000" pitchFamily="2" charset="0"/>
                <a:cs typeface="NikoshBAN" panose="02000000000000000000" pitchFamily="2" charset="0"/>
              </a:rPr>
              <a:t>কাজগুলো</a:t>
            </a:r>
            <a:r>
              <a:rPr lang="en-US" sz="4000" b="1" dirty="0" smtClean="0">
                <a:latin typeface="NikoshBAN" panose="02000000000000000000" pitchFamily="2" charset="0"/>
                <a:cs typeface="NikoshBAN" panose="02000000000000000000" pitchFamily="2" charset="0"/>
              </a:rPr>
              <a:t> </a:t>
            </a:r>
            <a:r>
              <a:rPr lang="en-US" sz="4000" b="1" dirty="0" err="1" smtClean="0">
                <a:latin typeface="NikoshBAN" panose="02000000000000000000" pitchFamily="2" charset="0"/>
                <a:cs typeface="NikoshBAN" panose="02000000000000000000" pitchFamily="2" charset="0"/>
              </a:rPr>
              <a:t>লিখ</a:t>
            </a:r>
            <a:r>
              <a:rPr lang="en-US" sz="4000" b="1" dirty="0" smtClean="0">
                <a:latin typeface="NikoshBAN" panose="02000000000000000000" pitchFamily="2" charset="0"/>
                <a:cs typeface="NikoshBAN" panose="02000000000000000000" pitchFamily="2" charset="0"/>
              </a:rPr>
              <a:t>।</a:t>
            </a:r>
            <a:endParaRPr lang="en-US" sz="4000" b="1" dirty="0">
              <a:latin typeface="NikoshBAN" panose="02000000000000000000" pitchFamily="2" charset="0"/>
              <a:cs typeface="NikoshBAN" panose="02000000000000000000" pitchFamily="2" charset="0"/>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80">
                                          <p:stCondLst>
                                            <p:cond delay="0"/>
                                          </p:stCondLst>
                                        </p:cTn>
                                        <p:tgtEl>
                                          <p:spTgt spid="4"/>
                                        </p:tgtEl>
                                      </p:cBhvr>
                                    </p:animEffect>
                                    <p:anim calcmode="lin" valueType="num">
                                      <p:cBhvr>
                                        <p:cTn id="16"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1" dur="26">
                                          <p:stCondLst>
                                            <p:cond delay="650"/>
                                          </p:stCondLst>
                                        </p:cTn>
                                        <p:tgtEl>
                                          <p:spTgt spid="4"/>
                                        </p:tgtEl>
                                      </p:cBhvr>
                                      <p:to x="100000" y="60000"/>
                                    </p:animScale>
                                    <p:animScale>
                                      <p:cBhvr>
                                        <p:cTn id="22" dur="166" decel="50000">
                                          <p:stCondLst>
                                            <p:cond delay="676"/>
                                          </p:stCondLst>
                                        </p:cTn>
                                        <p:tgtEl>
                                          <p:spTgt spid="4"/>
                                        </p:tgtEl>
                                      </p:cBhvr>
                                      <p:to x="100000" y="100000"/>
                                    </p:animScale>
                                    <p:animScale>
                                      <p:cBhvr>
                                        <p:cTn id="23" dur="26">
                                          <p:stCondLst>
                                            <p:cond delay="1312"/>
                                          </p:stCondLst>
                                        </p:cTn>
                                        <p:tgtEl>
                                          <p:spTgt spid="4"/>
                                        </p:tgtEl>
                                      </p:cBhvr>
                                      <p:to x="100000" y="80000"/>
                                    </p:animScale>
                                    <p:animScale>
                                      <p:cBhvr>
                                        <p:cTn id="24" dur="166" decel="50000">
                                          <p:stCondLst>
                                            <p:cond delay="1338"/>
                                          </p:stCondLst>
                                        </p:cTn>
                                        <p:tgtEl>
                                          <p:spTgt spid="4"/>
                                        </p:tgtEl>
                                      </p:cBhvr>
                                      <p:to x="100000" y="100000"/>
                                    </p:animScale>
                                    <p:animScale>
                                      <p:cBhvr>
                                        <p:cTn id="25" dur="26">
                                          <p:stCondLst>
                                            <p:cond delay="1642"/>
                                          </p:stCondLst>
                                        </p:cTn>
                                        <p:tgtEl>
                                          <p:spTgt spid="4"/>
                                        </p:tgtEl>
                                      </p:cBhvr>
                                      <p:to x="100000" y="90000"/>
                                    </p:animScale>
                                    <p:animScale>
                                      <p:cBhvr>
                                        <p:cTn id="26" dur="166" decel="50000">
                                          <p:stCondLst>
                                            <p:cond delay="1668"/>
                                          </p:stCondLst>
                                        </p:cTn>
                                        <p:tgtEl>
                                          <p:spTgt spid="4"/>
                                        </p:tgtEl>
                                      </p:cBhvr>
                                      <p:to x="100000" y="100000"/>
                                    </p:animScale>
                                    <p:animScale>
                                      <p:cBhvr>
                                        <p:cTn id="27" dur="26">
                                          <p:stCondLst>
                                            <p:cond delay="1808"/>
                                          </p:stCondLst>
                                        </p:cTn>
                                        <p:tgtEl>
                                          <p:spTgt spid="4"/>
                                        </p:tgtEl>
                                      </p:cBhvr>
                                      <p:to x="100000" y="95000"/>
                                    </p:animScale>
                                    <p:animScale>
                                      <p:cBhvr>
                                        <p:cTn id="28"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29000" y="609600"/>
            <a:ext cx="1828800" cy="707886"/>
          </a:xfrm>
          <a:prstGeom prst="rect">
            <a:avLst/>
          </a:prstGeom>
          <a:noFill/>
        </p:spPr>
        <p:txBody>
          <a:bodyPr wrap="square" rtlCol="0">
            <a:spAutoFit/>
          </a:bodyPr>
          <a:lstStyle/>
          <a:p>
            <a:r>
              <a:rPr lang="en-US" sz="4000" b="1" dirty="0" err="1" smtClean="0">
                <a:latin typeface="NikoshBAN" panose="02000000000000000000" pitchFamily="2" charset="0"/>
                <a:cs typeface="NikoshBAN" panose="02000000000000000000" pitchFamily="2" charset="0"/>
              </a:rPr>
              <a:t>মূল্যায়ন</a:t>
            </a:r>
            <a:r>
              <a:rPr lang="en-US" sz="4000" b="1" dirty="0" smtClean="0">
                <a:latin typeface="NikoshBAN" panose="02000000000000000000" pitchFamily="2" charset="0"/>
                <a:cs typeface="NikoshBAN" panose="02000000000000000000" pitchFamily="2" charset="0"/>
              </a:rPr>
              <a:t> : </a:t>
            </a:r>
            <a:endParaRPr lang="en-US" sz="4000" b="1" dirty="0">
              <a:latin typeface="NikoshBAN" panose="02000000000000000000" pitchFamily="2" charset="0"/>
              <a:cs typeface="NikoshBAN" panose="02000000000000000000" pitchFamily="2" charset="0"/>
            </a:endParaRPr>
          </a:p>
        </p:txBody>
      </p:sp>
      <p:sp>
        <p:nvSpPr>
          <p:cNvPr id="3" name="TextBox 2"/>
          <p:cNvSpPr txBox="1"/>
          <p:nvPr/>
        </p:nvSpPr>
        <p:spPr>
          <a:xfrm>
            <a:off x="1295400" y="1524000"/>
            <a:ext cx="7315200" cy="3046988"/>
          </a:xfrm>
          <a:prstGeom prst="rect">
            <a:avLst/>
          </a:prstGeom>
          <a:noFill/>
        </p:spPr>
        <p:txBody>
          <a:bodyPr wrap="square" rtlCol="0">
            <a:spAutoFit/>
          </a:bodyPr>
          <a:lstStyle/>
          <a:p>
            <a:r>
              <a:rPr lang="en-US" sz="3200" b="1" dirty="0" smtClean="0">
                <a:latin typeface="NikoshBAN" panose="02000000000000000000" pitchFamily="2" charset="0"/>
                <a:cs typeface="NikoshBAN" panose="02000000000000000000" pitchFamily="2" charset="0"/>
              </a:rPr>
              <a:t>১.  </a:t>
            </a:r>
            <a:r>
              <a:rPr lang="en-US" sz="3200" b="1" dirty="0" err="1" smtClean="0">
                <a:latin typeface="NikoshBAN" panose="02000000000000000000" pitchFamily="2" charset="0"/>
                <a:cs typeface="NikoshBAN" panose="02000000000000000000" pitchFamily="2" charset="0"/>
              </a:rPr>
              <a:t>বৃক্কে</a:t>
            </a:r>
            <a:r>
              <a:rPr lang="en-US" sz="3200" b="1" dirty="0" smtClean="0">
                <a:latin typeface="NikoshBAN" panose="02000000000000000000" pitchFamily="2" charset="0"/>
                <a:cs typeface="NikoshBAN" panose="02000000000000000000" pitchFamily="2" charset="0"/>
              </a:rPr>
              <a:t> </a:t>
            </a:r>
            <a:r>
              <a:rPr lang="en-US" sz="3200" b="1" dirty="0" err="1" smtClean="0">
                <a:latin typeface="NikoshBAN" panose="02000000000000000000" pitchFamily="2" charset="0"/>
                <a:cs typeface="NikoshBAN" panose="02000000000000000000" pitchFamily="2" charset="0"/>
              </a:rPr>
              <a:t>কয়টি</a:t>
            </a:r>
            <a:r>
              <a:rPr lang="en-US" sz="3200" b="1" dirty="0" smtClean="0">
                <a:latin typeface="NikoshBAN" panose="02000000000000000000" pitchFamily="2" charset="0"/>
                <a:cs typeface="NikoshBAN" panose="02000000000000000000" pitchFamily="2" charset="0"/>
              </a:rPr>
              <a:t> </a:t>
            </a:r>
            <a:r>
              <a:rPr lang="en-US" sz="3200" b="1" dirty="0" err="1" smtClean="0">
                <a:latin typeface="NikoshBAN" panose="02000000000000000000" pitchFamily="2" charset="0"/>
                <a:cs typeface="NikoshBAN" panose="02000000000000000000" pitchFamily="2" charset="0"/>
              </a:rPr>
              <a:t>রেনাল</a:t>
            </a:r>
            <a:r>
              <a:rPr lang="en-US" sz="3200" b="1" dirty="0" smtClean="0">
                <a:latin typeface="NikoshBAN" panose="02000000000000000000" pitchFamily="2" charset="0"/>
                <a:cs typeface="NikoshBAN" panose="02000000000000000000" pitchFamily="2" charset="0"/>
              </a:rPr>
              <a:t> </a:t>
            </a:r>
            <a:r>
              <a:rPr lang="en-US" sz="3200" b="1" dirty="0" err="1" smtClean="0">
                <a:latin typeface="NikoshBAN" panose="02000000000000000000" pitchFamily="2" charset="0"/>
                <a:cs typeface="NikoshBAN" panose="02000000000000000000" pitchFamily="2" charset="0"/>
              </a:rPr>
              <a:t>প্যাপিলা</a:t>
            </a:r>
            <a:r>
              <a:rPr lang="en-US" sz="3200" b="1" dirty="0" smtClean="0">
                <a:latin typeface="NikoshBAN" panose="02000000000000000000" pitchFamily="2" charset="0"/>
                <a:cs typeface="NikoshBAN" panose="02000000000000000000" pitchFamily="2" charset="0"/>
              </a:rPr>
              <a:t> </a:t>
            </a:r>
            <a:r>
              <a:rPr lang="en-US" sz="3200" b="1" dirty="0" err="1" smtClean="0">
                <a:latin typeface="NikoshBAN" panose="02000000000000000000" pitchFamily="2" charset="0"/>
                <a:cs typeface="NikoshBAN" panose="02000000000000000000" pitchFamily="2" charset="0"/>
              </a:rPr>
              <a:t>থাকে</a:t>
            </a:r>
            <a:r>
              <a:rPr lang="en-US" sz="3200" b="1" dirty="0" smtClean="0">
                <a:latin typeface="NikoshBAN" panose="02000000000000000000" pitchFamily="2" charset="0"/>
                <a:cs typeface="NikoshBAN" panose="02000000000000000000" pitchFamily="2" charset="0"/>
              </a:rPr>
              <a:t> ?</a:t>
            </a:r>
            <a:endParaRPr lang="en-US" sz="3200" b="1" dirty="0">
              <a:latin typeface="NikoshBAN" panose="02000000000000000000" pitchFamily="2" charset="0"/>
              <a:cs typeface="NikoshBAN" panose="02000000000000000000" pitchFamily="2" charset="0"/>
            </a:endParaRPr>
          </a:p>
          <a:p>
            <a:r>
              <a:rPr lang="en-US" sz="3200" b="1" dirty="0" smtClean="0">
                <a:latin typeface="NikoshBAN" panose="02000000000000000000" pitchFamily="2" charset="0"/>
                <a:cs typeface="NikoshBAN" panose="02000000000000000000" pitchFamily="2" charset="0"/>
              </a:rPr>
              <a:t>    </a:t>
            </a:r>
            <a:r>
              <a:rPr lang="en-US" sz="3200" b="1" dirty="0" err="1" smtClean="0">
                <a:solidFill>
                  <a:srgbClr val="0070C0"/>
                </a:solidFill>
                <a:latin typeface="NikoshBAN" panose="02000000000000000000" pitchFamily="2" charset="0"/>
                <a:cs typeface="NikoshBAN" panose="02000000000000000000" pitchFamily="2" charset="0"/>
              </a:rPr>
              <a:t>উত্তর</a:t>
            </a:r>
            <a:r>
              <a:rPr lang="en-US" sz="3200" b="1" dirty="0" smtClean="0">
                <a:solidFill>
                  <a:srgbClr val="0070C0"/>
                </a:solidFill>
                <a:latin typeface="NikoshBAN" panose="02000000000000000000" pitchFamily="2" charset="0"/>
                <a:cs typeface="NikoshBAN" panose="02000000000000000000" pitchFamily="2" charset="0"/>
              </a:rPr>
              <a:t> : ১০ – ২৫টি।</a:t>
            </a:r>
          </a:p>
          <a:p>
            <a:r>
              <a:rPr lang="en-US" sz="3200" b="1" dirty="0" smtClean="0">
                <a:latin typeface="NikoshBAN" panose="02000000000000000000" pitchFamily="2" charset="0"/>
                <a:cs typeface="NikoshBAN" panose="02000000000000000000" pitchFamily="2" charset="0"/>
              </a:rPr>
              <a:t>২. </a:t>
            </a:r>
            <a:r>
              <a:rPr lang="" altLang="en-US" sz="3200" b="1" dirty="0" smtClean="0">
                <a:latin typeface="NikoshBAN" panose="02000000000000000000" pitchFamily="2" charset="0"/>
                <a:cs typeface="NikoshBAN" panose="02000000000000000000" pitchFamily="2" charset="0"/>
              </a:rPr>
              <a:t>এ</a:t>
            </a:r>
            <a:r>
              <a:rPr lang="en-US" sz="3200" b="1" dirty="0" smtClean="0">
                <a:latin typeface="NikoshBAN" panose="02000000000000000000" pitchFamily="2" charset="0"/>
                <a:cs typeface="NikoshBAN" panose="02000000000000000000" pitchFamily="2" charset="0"/>
              </a:rPr>
              <a:t>কজন </a:t>
            </a:r>
            <a:r>
              <a:rPr lang="en-US" sz="3200" b="1" dirty="0" err="1" smtClean="0">
                <a:latin typeface="NikoshBAN" panose="02000000000000000000" pitchFamily="2" charset="0"/>
                <a:cs typeface="NikoshBAN" panose="02000000000000000000" pitchFamily="2" charset="0"/>
              </a:rPr>
              <a:t>পূর্ণ</a:t>
            </a:r>
            <a:r>
              <a:rPr lang="en-US" sz="3200" b="1" dirty="0" smtClean="0">
                <a:latin typeface="NikoshBAN" panose="02000000000000000000" pitchFamily="2" charset="0"/>
                <a:cs typeface="NikoshBAN" panose="02000000000000000000" pitchFamily="2" charset="0"/>
              </a:rPr>
              <a:t> </a:t>
            </a:r>
            <a:r>
              <a:rPr lang="en-US" sz="3200" b="1" dirty="0" err="1" smtClean="0">
                <a:latin typeface="NikoshBAN" panose="02000000000000000000" pitchFamily="2" charset="0"/>
                <a:cs typeface="NikoshBAN" panose="02000000000000000000" pitchFamily="2" charset="0"/>
              </a:rPr>
              <a:t>বয়স্ক</a:t>
            </a:r>
            <a:r>
              <a:rPr lang="en-US" sz="3200" b="1" dirty="0" smtClean="0">
                <a:latin typeface="NikoshBAN" panose="02000000000000000000" pitchFamily="2" charset="0"/>
                <a:cs typeface="NikoshBAN" panose="02000000000000000000" pitchFamily="2" charset="0"/>
              </a:rPr>
              <a:t> </a:t>
            </a:r>
            <a:r>
              <a:rPr lang="en-US" sz="3200" b="1" dirty="0" err="1" smtClean="0">
                <a:latin typeface="NikoshBAN" panose="02000000000000000000" pitchFamily="2" charset="0"/>
                <a:cs typeface="NikoshBAN" panose="02000000000000000000" pitchFamily="2" charset="0"/>
              </a:rPr>
              <a:t>পুরুষের</a:t>
            </a:r>
            <a:r>
              <a:rPr lang="en-US" sz="3200" b="1" dirty="0" smtClean="0">
                <a:latin typeface="NikoshBAN" panose="02000000000000000000" pitchFamily="2" charset="0"/>
                <a:cs typeface="NikoshBAN" panose="02000000000000000000" pitchFamily="2" charset="0"/>
              </a:rPr>
              <a:t> </a:t>
            </a:r>
            <a:r>
              <a:rPr lang="" altLang="en-US" sz="3200" b="1" dirty="0">
                <a:latin typeface="NikoshBAN" panose="02000000000000000000" pitchFamily="2" charset="0"/>
                <a:cs typeface="NikoshBAN" panose="02000000000000000000" pitchFamily="2" charset="0"/>
              </a:rPr>
              <a:t>এ</a:t>
            </a:r>
            <a:r>
              <a:rPr lang="en-US" sz="3200" b="1" dirty="0" err="1" smtClean="0">
                <a:latin typeface="NikoshBAN" panose="02000000000000000000" pitchFamily="2" charset="0"/>
                <a:cs typeface="NikoshBAN" panose="02000000000000000000" pitchFamily="2" charset="0"/>
              </a:rPr>
              <a:t>কটি</a:t>
            </a:r>
            <a:r>
              <a:rPr lang="en-US" sz="3200" b="1" dirty="0" smtClean="0">
                <a:latin typeface="NikoshBAN" panose="02000000000000000000" pitchFamily="2" charset="0"/>
                <a:cs typeface="NikoshBAN" panose="02000000000000000000" pitchFamily="2" charset="0"/>
              </a:rPr>
              <a:t> </a:t>
            </a:r>
            <a:r>
              <a:rPr lang="en-US" sz="3200" b="1" dirty="0" err="1" smtClean="0">
                <a:latin typeface="NikoshBAN" panose="02000000000000000000" pitchFamily="2" charset="0"/>
                <a:cs typeface="NikoshBAN" panose="02000000000000000000" pitchFamily="2" charset="0"/>
              </a:rPr>
              <a:t>বৃক্কের</a:t>
            </a:r>
            <a:r>
              <a:rPr lang="en-US" sz="3200" b="1" dirty="0" smtClean="0">
                <a:latin typeface="NikoshBAN" panose="02000000000000000000" pitchFamily="2" charset="0"/>
                <a:cs typeface="NikoshBAN" panose="02000000000000000000" pitchFamily="2" charset="0"/>
              </a:rPr>
              <a:t> </a:t>
            </a:r>
            <a:r>
              <a:rPr lang="en-US" sz="3200" b="1" dirty="0" err="1" smtClean="0">
                <a:latin typeface="NikoshBAN" panose="02000000000000000000" pitchFamily="2" charset="0"/>
                <a:cs typeface="NikoshBAN" panose="02000000000000000000" pitchFamily="2" charset="0"/>
              </a:rPr>
              <a:t>ওজন</a:t>
            </a:r>
            <a:r>
              <a:rPr lang="en-US" sz="3200" b="1" dirty="0" smtClean="0">
                <a:latin typeface="NikoshBAN" panose="02000000000000000000" pitchFamily="2" charset="0"/>
                <a:cs typeface="NikoshBAN" panose="02000000000000000000" pitchFamily="2" charset="0"/>
              </a:rPr>
              <a:t> </a:t>
            </a:r>
            <a:r>
              <a:rPr lang="en-US" sz="3200" b="1" dirty="0" err="1" smtClean="0">
                <a:latin typeface="NikoshBAN" panose="02000000000000000000" pitchFamily="2" charset="0"/>
                <a:cs typeface="NikoshBAN" panose="02000000000000000000" pitchFamily="2" charset="0"/>
              </a:rPr>
              <a:t>কত</a:t>
            </a:r>
            <a:r>
              <a:rPr lang="en-US" sz="3200" b="1" dirty="0" smtClean="0">
                <a:latin typeface="NikoshBAN" panose="02000000000000000000" pitchFamily="2" charset="0"/>
                <a:cs typeface="NikoshBAN" panose="02000000000000000000" pitchFamily="2" charset="0"/>
              </a:rPr>
              <a:t>? </a:t>
            </a:r>
          </a:p>
          <a:p>
            <a:r>
              <a:rPr lang="en-US" sz="3200" b="1" dirty="0" smtClean="0">
                <a:latin typeface="NikoshBAN" panose="02000000000000000000" pitchFamily="2" charset="0"/>
                <a:cs typeface="NikoshBAN" panose="02000000000000000000" pitchFamily="2" charset="0"/>
              </a:rPr>
              <a:t>    </a:t>
            </a:r>
            <a:r>
              <a:rPr lang="en-US" sz="3200" b="1" dirty="0" err="1" smtClean="0">
                <a:solidFill>
                  <a:srgbClr val="0070C0"/>
                </a:solidFill>
                <a:latin typeface="NikoshBAN" panose="02000000000000000000" pitchFamily="2" charset="0"/>
                <a:cs typeface="NikoshBAN" panose="02000000000000000000" pitchFamily="2" charset="0"/>
              </a:rPr>
              <a:t>উত্তর</a:t>
            </a:r>
            <a:r>
              <a:rPr lang="en-US" sz="3200" b="1" dirty="0" smtClean="0">
                <a:solidFill>
                  <a:srgbClr val="0070C0"/>
                </a:solidFill>
                <a:latin typeface="NikoshBAN" panose="02000000000000000000" pitchFamily="2" charset="0"/>
                <a:cs typeface="NikoshBAN" panose="02000000000000000000" pitchFamily="2" charset="0"/>
              </a:rPr>
              <a:t> : ১৫০ – ১৭০ </a:t>
            </a:r>
            <a:r>
              <a:rPr lang="en-US" sz="3200" b="1" dirty="0" err="1" smtClean="0">
                <a:solidFill>
                  <a:srgbClr val="0070C0"/>
                </a:solidFill>
                <a:latin typeface="NikoshBAN" panose="02000000000000000000" pitchFamily="2" charset="0"/>
                <a:cs typeface="NikoshBAN" panose="02000000000000000000" pitchFamily="2" charset="0"/>
              </a:rPr>
              <a:t>গ্রাম</a:t>
            </a:r>
            <a:r>
              <a:rPr lang="en-US" sz="3200" b="1" dirty="0" smtClean="0">
                <a:solidFill>
                  <a:srgbClr val="0070C0"/>
                </a:solidFill>
                <a:latin typeface="NikoshBAN" panose="02000000000000000000" pitchFamily="2" charset="0"/>
                <a:cs typeface="NikoshBAN" panose="02000000000000000000" pitchFamily="2" charset="0"/>
              </a:rPr>
              <a:t>।  </a:t>
            </a:r>
          </a:p>
          <a:p>
            <a:r>
              <a:rPr lang="en-US" sz="3200" b="1" dirty="0" smtClean="0">
                <a:latin typeface="NikoshBAN" panose="02000000000000000000" pitchFamily="2" charset="0"/>
                <a:cs typeface="NikoshBAN" panose="02000000000000000000" pitchFamily="2" charset="0"/>
              </a:rPr>
              <a:t>৩. </a:t>
            </a:r>
            <a:r>
              <a:rPr lang="en-US" sz="3200" b="1" dirty="0" err="1" smtClean="0">
                <a:latin typeface="NikoshBAN" panose="02000000000000000000" pitchFamily="2" charset="0"/>
                <a:cs typeface="NikoshBAN" panose="02000000000000000000" pitchFamily="2" charset="0"/>
              </a:rPr>
              <a:t>বৃক্কের</a:t>
            </a:r>
            <a:r>
              <a:rPr lang="en-US" sz="3200" b="1" dirty="0" smtClean="0">
                <a:latin typeface="NikoshBAN" panose="02000000000000000000" pitchFamily="2" charset="0"/>
                <a:cs typeface="NikoshBAN" panose="02000000000000000000" pitchFamily="2" charset="0"/>
              </a:rPr>
              <a:t> </a:t>
            </a:r>
            <a:r>
              <a:rPr lang="en-US" sz="3200" b="1" dirty="0" err="1" smtClean="0">
                <a:latin typeface="NikoshBAN" panose="02000000000000000000" pitchFamily="2" charset="0"/>
                <a:cs typeface="NikoshBAN" panose="02000000000000000000" pitchFamily="2" charset="0"/>
              </a:rPr>
              <a:t>প্রধান</a:t>
            </a:r>
            <a:r>
              <a:rPr lang="en-US" sz="3200" b="1" dirty="0" smtClean="0">
                <a:latin typeface="NikoshBAN" panose="02000000000000000000" pitchFamily="2" charset="0"/>
                <a:cs typeface="NikoshBAN" panose="02000000000000000000" pitchFamily="2" charset="0"/>
              </a:rPr>
              <a:t> </a:t>
            </a:r>
            <a:r>
              <a:rPr lang="en-US" sz="3200" b="1" dirty="0" err="1" smtClean="0">
                <a:latin typeface="NikoshBAN" panose="02000000000000000000" pitchFamily="2" charset="0"/>
                <a:cs typeface="NikoshBAN" panose="02000000000000000000" pitchFamily="2" charset="0"/>
              </a:rPr>
              <a:t>কাজ</a:t>
            </a:r>
            <a:r>
              <a:rPr lang="en-US" sz="3200" b="1" dirty="0" smtClean="0">
                <a:latin typeface="NikoshBAN" panose="02000000000000000000" pitchFamily="2" charset="0"/>
                <a:cs typeface="NikoshBAN" panose="02000000000000000000" pitchFamily="2" charset="0"/>
              </a:rPr>
              <a:t> </a:t>
            </a:r>
            <a:r>
              <a:rPr lang="en-US" sz="3200" b="1" dirty="0" err="1" smtClean="0">
                <a:latin typeface="NikoshBAN" panose="02000000000000000000" pitchFamily="2" charset="0"/>
                <a:cs typeface="NikoshBAN" panose="02000000000000000000" pitchFamily="2" charset="0"/>
              </a:rPr>
              <a:t>কি</a:t>
            </a:r>
            <a:r>
              <a:rPr lang="en-US" sz="3200" b="1" dirty="0" smtClean="0">
                <a:latin typeface="NikoshBAN" panose="02000000000000000000" pitchFamily="2" charset="0"/>
                <a:cs typeface="NikoshBAN" panose="02000000000000000000" pitchFamily="2" charset="0"/>
              </a:rPr>
              <a:t>?</a:t>
            </a:r>
          </a:p>
          <a:p>
            <a:r>
              <a:rPr lang="en-US" sz="3200" b="1" dirty="0">
                <a:latin typeface="NikoshBAN" panose="02000000000000000000" pitchFamily="2" charset="0"/>
                <a:cs typeface="NikoshBAN" panose="02000000000000000000" pitchFamily="2" charset="0"/>
              </a:rPr>
              <a:t> </a:t>
            </a:r>
            <a:r>
              <a:rPr lang="en-US" sz="3200" b="1" dirty="0" smtClean="0">
                <a:latin typeface="NikoshBAN" panose="02000000000000000000" pitchFamily="2" charset="0"/>
                <a:cs typeface="NikoshBAN" panose="02000000000000000000" pitchFamily="2" charset="0"/>
              </a:rPr>
              <a:t>   </a:t>
            </a:r>
            <a:r>
              <a:rPr lang="en-US" sz="3200" b="1" dirty="0" err="1" smtClean="0">
                <a:solidFill>
                  <a:srgbClr val="0070C0"/>
                </a:solidFill>
                <a:latin typeface="NikoshBAN" panose="02000000000000000000" pitchFamily="2" charset="0"/>
                <a:cs typeface="NikoshBAN" panose="02000000000000000000" pitchFamily="2" charset="0"/>
              </a:rPr>
              <a:t>উত্তর</a:t>
            </a:r>
            <a:r>
              <a:rPr lang="en-US" sz="3200" b="1" dirty="0" smtClean="0">
                <a:solidFill>
                  <a:srgbClr val="0070C0"/>
                </a:solidFill>
                <a:latin typeface="NikoshBAN" panose="02000000000000000000" pitchFamily="2" charset="0"/>
                <a:cs typeface="NikoshBAN" panose="02000000000000000000" pitchFamily="2" charset="0"/>
              </a:rPr>
              <a:t> : </a:t>
            </a:r>
            <a:r>
              <a:rPr lang="en-US" sz="3200" b="1" dirty="0" err="1" smtClean="0">
                <a:solidFill>
                  <a:srgbClr val="0070C0"/>
                </a:solidFill>
                <a:latin typeface="NikoshBAN" panose="02000000000000000000" pitchFamily="2" charset="0"/>
                <a:cs typeface="NikoshBAN" panose="02000000000000000000" pitchFamily="2" charset="0"/>
              </a:rPr>
              <a:t>মূত্র</a:t>
            </a:r>
            <a:r>
              <a:rPr lang="en-US" sz="3200" b="1" dirty="0" smtClean="0">
                <a:solidFill>
                  <a:srgbClr val="0070C0"/>
                </a:solidFill>
                <a:latin typeface="NikoshBAN" panose="02000000000000000000" pitchFamily="2" charset="0"/>
                <a:cs typeface="NikoshBAN" panose="02000000000000000000" pitchFamily="2" charset="0"/>
              </a:rPr>
              <a:t> </a:t>
            </a:r>
            <a:r>
              <a:rPr lang="en-US" sz="3200" b="1" dirty="0" err="1" smtClean="0">
                <a:solidFill>
                  <a:srgbClr val="0070C0"/>
                </a:solidFill>
                <a:latin typeface="NikoshBAN" panose="02000000000000000000" pitchFamily="2" charset="0"/>
                <a:cs typeface="NikoshBAN" panose="02000000000000000000" pitchFamily="2" charset="0"/>
              </a:rPr>
              <a:t>উৎপাদন</a:t>
            </a:r>
            <a:r>
              <a:rPr lang="en-US" sz="3200" b="1" dirty="0" smtClean="0">
                <a:solidFill>
                  <a:srgbClr val="0070C0"/>
                </a:solidFill>
                <a:latin typeface="NikoshBAN" panose="02000000000000000000" pitchFamily="2" charset="0"/>
                <a:cs typeface="NikoshBAN" panose="02000000000000000000" pitchFamily="2" charset="0"/>
              </a:rPr>
              <a:t> </a:t>
            </a:r>
            <a:r>
              <a:rPr lang="en-US" sz="3200" b="1" dirty="0" err="1" smtClean="0">
                <a:solidFill>
                  <a:srgbClr val="0070C0"/>
                </a:solidFill>
                <a:latin typeface="NikoshBAN" panose="02000000000000000000" pitchFamily="2" charset="0"/>
                <a:cs typeface="NikoshBAN" panose="02000000000000000000" pitchFamily="2" charset="0"/>
              </a:rPr>
              <a:t>করা</a:t>
            </a:r>
            <a:r>
              <a:rPr lang="en-US" sz="3200" b="1" dirty="0" smtClean="0">
                <a:solidFill>
                  <a:srgbClr val="0070C0"/>
                </a:solidFill>
                <a:latin typeface="NikoshBAN" panose="02000000000000000000" pitchFamily="2" charset="0"/>
                <a:cs typeface="NikoshBAN" panose="02000000000000000000" pitchFamily="2" charset="0"/>
              </a:rPr>
              <a:t>।</a:t>
            </a:r>
            <a:endParaRPr lang="en-US" sz="3200" b="1" dirty="0">
              <a:solidFill>
                <a:srgbClr val="0070C0"/>
              </a:solidFill>
              <a:latin typeface="NikoshBAN" panose="02000000000000000000" pitchFamily="2" charset="0"/>
              <a:cs typeface="NikoshBAN" panose="02000000000000000000" pitchFamily="2"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6"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7" dur="1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p:cTn id="22"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3"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4"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5" dur="1000"/>
                                        <p:tgtEl>
                                          <p:spTgt spid="3">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 calcmode="lin" valueType="num">
                                      <p:cBhvr>
                                        <p:cTn id="30"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1"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2"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33" dur="1000"/>
                                        <p:tgtEl>
                                          <p:spTgt spid="3">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3">
                                            <p:txEl>
                                              <p:pRg st="3" end="3"/>
                                            </p:txEl>
                                          </p:spTgt>
                                        </p:tgtEl>
                                        <p:attrNameLst>
                                          <p:attrName>style.visibility</p:attrName>
                                        </p:attrNameLst>
                                      </p:cBhvr>
                                      <p:to>
                                        <p:strVal val="visible"/>
                                      </p:to>
                                    </p:set>
                                    <p:animEffect transition="in" filter="barn(inVertical)">
                                      <p:cBhvr>
                                        <p:cTn id="38" dur="500"/>
                                        <p:tgtEl>
                                          <p:spTgt spid="3">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additive="base">
                                        <p:cTn id="4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 calcmode="lin" valueType="num">
                                      <p:cBhvr additive="base">
                                        <p:cTn id="4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95600" y="1066800"/>
            <a:ext cx="4114800" cy="923330"/>
          </a:xfrm>
          <a:prstGeom prst="rect">
            <a:avLst/>
          </a:prstGeom>
          <a:noFill/>
        </p:spPr>
        <p:txBody>
          <a:bodyPr wrap="square" rtlCol="0">
            <a:spAutoFit/>
          </a:bodyPr>
          <a:lstStyle/>
          <a:p>
            <a:r>
              <a:rPr lang="en-US" sz="5400" b="1" dirty="0" err="1" smtClean="0">
                <a:solidFill>
                  <a:srgbClr val="002060"/>
                </a:solidFill>
                <a:latin typeface="NikoshBAN" panose="02000000000000000000" pitchFamily="2" charset="0"/>
                <a:cs typeface="NikoshBAN" panose="02000000000000000000" pitchFamily="2" charset="0"/>
              </a:rPr>
              <a:t>বাড়ির</a:t>
            </a:r>
            <a:r>
              <a:rPr lang="en-US" sz="5400" b="1" dirty="0" smtClean="0">
                <a:solidFill>
                  <a:srgbClr val="002060"/>
                </a:solidFill>
                <a:latin typeface="NikoshBAN" panose="02000000000000000000" pitchFamily="2" charset="0"/>
                <a:cs typeface="NikoshBAN" panose="02000000000000000000" pitchFamily="2" charset="0"/>
              </a:rPr>
              <a:t> </a:t>
            </a:r>
            <a:r>
              <a:rPr lang="en-US" sz="5400" b="1" dirty="0" err="1" smtClean="0">
                <a:solidFill>
                  <a:srgbClr val="002060"/>
                </a:solidFill>
                <a:latin typeface="NikoshBAN" panose="02000000000000000000" pitchFamily="2" charset="0"/>
                <a:cs typeface="NikoshBAN" panose="02000000000000000000" pitchFamily="2" charset="0"/>
              </a:rPr>
              <a:t>কাজ</a:t>
            </a:r>
            <a:r>
              <a:rPr lang="en-US" sz="5400" b="1" dirty="0" smtClean="0">
                <a:solidFill>
                  <a:srgbClr val="002060"/>
                </a:solidFill>
                <a:latin typeface="NikoshBAN" panose="02000000000000000000" pitchFamily="2" charset="0"/>
                <a:cs typeface="NikoshBAN" panose="02000000000000000000" pitchFamily="2" charset="0"/>
              </a:rPr>
              <a:t> : </a:t>
            </a:r>
            <a:endParaRPr lang="en-US" sz="5400" b="1" dirty="0">
              <a:solidFill>
                <a:srgbClr val="002060"/>
              </a:solidFill>
              <a:latin typeface="NikoshBAN" panose="02000000000000000000" pitchFamily="2" charset="0"/>
              <a:cs typeface="NikoshBAN" panose="02000000000000000000" pitchFamily="2" charset="0"/>
            </a:endParaRPr>
          </a:p>
        </p:txBody>
      </p:sp>
      <p:sp>
        <p:nvSpPr>
          <p:cNvPr id="4" name="TextBox 3"/>
          <p:cNvSpPr txBox="1"/>
          <p:nvPr/>
        </p:nvSpPr>
        <p:spPr>
          <a:xfrm>
            <a:off x="609600" y="2514600"/>
            <a:ext cx="8382000" cy="707886"/>
          </a:xfrm>
          <a:prstGeom prst="rect">
            <a:avLst/>
          </a:prstGeom>
          <a:noFill/>
        </p:spPr>
        <p:txBody>
          <a:bodyPr wrap="square" rtlCol="0">
            <a:spAutoFit/>
          </a:bodyPr>
          <a:lstStyle/>
          <a:p>
            <a:pPr algn="just"/>
            <a:r>
              <a:rPr lang="en-US" sz="4000" b="1" dirty="0" err="1" smtClean="0">
                <a:solidFill>
                  <a:srgbClr val="00B050"/>
                </a:solidFill>
                <a:latin typeface="NikoshBAN" panose="02000000000000000000" pitchFamily="2" charset="0"/>
                <a:cs typeface="NikoshBAN" panose="02000000000000000000" pitchFamily="2" charset="0"/>
              </a:rPr>
              <a:t>মানুষের</a:t>
            </a:r>
            <a:r>
              <a:rPr lang="en-US" sz="4000" b="1" dirty="0" smtClean="0">
                <a:solidFill>
                  <a:srgbClr val="00B050"/>
                </a:solidFill>
                <a:latin typeface="NikoshBAN" panose="02000000000000000000" pitchFamily="2" charset="0"/>
                <a:cs typeface="NikoshBAN" panose="02000000000000000000" pitchFamily="2" charset="0"/>
              </a:rPr>
              <a:t> </a:t>
            </a:r>
            <a:r>
              <a:rPr lang="en-US" sz="4000" b="1" dirty="0" err="1" smtClean="0">
                <a:solidFill>
                  <a:srgbClr val="00B050"/>
                </a:solidFill>
                <a:latin typeface="NikoshBAN" panose="02000000000000000000" pitchFamily="2" charset="0"/>
                <a:cs typeface="NikoshBAN" panose="02000000000000000000" pitchFamily="2" charset="0"/>
              </a:rPr>
              <a:t>বৃক্কের</a:t>
            </a:r>
            <a:r>
              <a:rPr lang="en-US" sz="4000" b="1" dirty="0" smtClean="0">
                <a:solidFill>
                  <a:srgbClr val="00B050"/>
                </a:solidFill>
                <a:latin typeface="NikoshBAN" panose="02000000000000000000" pitchFamily="2" charset="0"/>
                <a:cs typeface="NikoshBAN" panose="02000000000000000000" pitchFamily="2" charset="0"/>
              </a:rPr>
              <a:t> </a:t>
            </a:r>
            <a:r>
              <a:rPr lang="en-US" sz="4000" b="1" dirty="0" err="1" smtClean="0">
                <a:solidFill>
                  <a:srgbClr val="00B050"/>
                </a:solidFill>
                <a:latin typeface="NikoshBAN" panose="02000000000000000000" pitchFamily="2" charset="0"/>
                <a:cs typeface="NikoshBAN" panose="02000000000000000000" pitchFamily="2" charset="0"/>
              </a:rPr>
              <a:t>অন্তর্গঠনের</a:t>
            </a:r>
            <a:r>
              <a:rPr lang="en-US" sz="4000" b="1" dirty="0" smtClean="0">
                <a:solidFill>
                  <a:srgbClr val="00B050"/>
                </a:solidFill>
                <a:latin typeface="NikoshBAN" panose="02000000000000000000" pitchFamily="2" charset="0"/>
                <a:cs typeface="NikoshBAN" panose="02000000000000000000" pitchFamily="2" charset="0"/>
              </a:rPr>
              <a:t> </a:t>
            </a:r>
            <a:r>
              <a:rPr lang="en-US" sz="4000" b="1" dirty="0" err="1" smtClean="0">
                <a:solidFill>
                  <a:srgbClr val="00B050"/>
                </a:solidFill>
                <a:latin typeface="NikoshBAN" panose="02000000000000000000" pitchFamily="2" charset="0"/>
                <a:cs typeface="NikoshBAN" panose="02000000000000000000" pitchFamily="2" charset="0"/>
              </a:rPr>
              <a:t>চিত্র</a:t>
            </a:r>
            <a:r>
              <a:rPr lang="en-US" sz="4000" b="1" dirty="0" smtClean="0">
                <a:solidFill>
                  <a:srgbClr val="00B050"/>
                </a:solidFill>
                <a:latin typeface="NikoshBAN" panose="02000000000000000000" pitchFamily="2" charset="0"/>
                <a:cs typeface="NikoshBAN" panose="02000000000000000000" pitchFamily="2" charset="0"/>
              </a:rPr>
              <a:t> </a:t>
            </a:r>
            <a:r>
              <a:rPr lang="en-US" sz="4000" b="1" dirty="0" err="1" smtClean="0">
                <a:solidFill>
                  <a:srgbClr val="00B050"/>
                </a:solidFill>
                <a:latin typeface="NikoshBAN" panose="02000000000000000000" pitchFamily="2" charset="0"/>
                <a:cs typeface="NikoshBAN" panose="02000000000000000000" pitchFamily="2" charset="0"/>
              </a:rPr>
              <a:t>অঙ্কন</a:t>
            </a:r>
            <a:r>
              <a:rPr lang="en-US" sz="4000" b="1" dirty="0" smtClean="0">
                <a:solidFill>
                  <a:srgbClr val="00B050"/>
                </a:solidFill>
                <a:latin typeface="NikoshBAN" panose="02000000000000000000" pitchFamily="2" charset="0"/>
                <a:cs typeface="NikoshBAN" panose="02000000000000000000" pitchFamily="2" charset="0"/>
              </a:rPr>
              <a:t> </a:t>
            </a:r>
            <a:r>
              <a:rPr lang="en-US" sz="4000" b="1" dirty="0" err="1" smtClean="0">
                <a:solidFill>
                  <a:srgbClr val="00B050"/>
                </a:solidFill>
                <a:latin typeface="NikoshBAN" panose="02000000000000000000" pitchFamily="2" charset="0"/>
                <a:cs typeface="NikoshBAN" panose="02000000000000000000" pitchFamily="2" charset="0"/>
              </a:rPr>
              <a:t>করে</a:t>
            </a:r>
            <a:r>
              <a:rPr lang="en-US" sz="4000" b="1" dirty="0" smtClean="0">
                <a:solidFill>
                  <a:srgbClr val="00B050"/>
                </a:solidFill>
                <a:latin typeface="NikoshBAN" panose="02000000000000000000" pitchFamily="2" charset="0"/>
                <a:cs typeface="NikoshBAN" panose="02000000000000000000" pitchFamily="2" charset="0"/>
              </a:rPr>
              <a:t> </a:t>
            </a:r>
            <a:r>
              <a:rPr lang="en-US" sz="4000" b="1" dirty="0" err="1" smtClean="0">
                <a:solidFill>
                  <a:srgbClr val="00B050"/>
                </a:solidFill>
                <a:latin typeface="NikoshBAN" panose="02000000000000000000" pitchFamily="2" charset="0"/>
                <a:cs typeface="NikoshBAN" panose="02000000000000000000" pitchFamily="2" charset="0"/>
              </a:rPr>
              <a:t>আনবে</a:t>
            </a:r>
            <a:r>
              <a:rPr lang="en-US" sz="4000" b="1" dirty="0" smtClean="0">
                <a:solidFill>
                  <a:srgbClr val="00B050"/>
                </a:solidFill>
                <a:latin typeface="NikoshBAN" panose="02000000000000000000" pitchFamily="2" charset="0"/>
                <a:cs typeface="NikoshBAN" panose="02000000000000000000" pitchFamily="2" charset="0"/>
              </a:rPr>
              <a:t>।</a:t>
            </a:r>
            <a:endParaRPr lang="en-US" sz="4000" b="1" dirty="0">
              <a:solidFill>
                <a:srgbClr val="00B050"/>
              </a:solidFill>
              <a:latin typeface="NikoshBAN" panose="02000000000000000000" pitchFamily="2" charset="0"/>
              <a:cs typeface="NikoshBAN" panose="02000000000000000000" pitchFamily="2"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62300" y="381000"/>
            <a:ext cx="3902075" cy="1134745"/>
          </a:xfrm>
          <a:prstGeom prst="rect">
            <a:avLst/>
          </a:prstGeom>
          <a:noFill/>
        </p:spPr>
        <p:txBody>
          <a:bodyPr wrap="square" rtlCol="0">
            <a:noAutofit/>
          </a:bodyPr>
          <a:lstStyle/>
          <a:p>
            <a:r>
              <a:rPr lang="en-US" sz="8800" b="1" dirty="0" err="1" smtClean="0">
                <a:solidFill>
                  <a:srgbClr val="0070C0"/>
                </a:solidFill>
                <a:latin typeface="NikoshBAN" panose="02000000000000000000" pitchFamily="2" charset="0"/>
                <a:cs typeface="NikoshBAN" panose="02000000000000000000" pitchFamily="2" charset="0"/>
              </a:rPr>
              <a:t>ধন্যবাদ</a:t>
            </a:r>
            <a:r>
              <a:rPr lang="en-US" sz="8800" b="1" dirty="0" smtClean="0">
                <a:solidFill>
                  <a:srgbClr val="0070C0"/>
                </a:solidFill>
                <a:latin typeface="NikoshBAN" panose="02000000000000000000" pitchFamily="2" charset="0"/>
                <a:cs typeface="NikoshBAN" panose="02000000000000000000" pitchFamily="2" charset="0"/>
              </a:rPr>
              <a:t> </a:t>
            </a:r>
            <a:endParaRPr lang="en-US" sz="8800" b="1" dirty="0">
              <a:solidFill>
                <a:srgbClr val="0070C0"/>
              </a:solidFill>
              <a:latin typeface="NikoshBAN" panose="02000000000000000000" pitchFamily="2" charset="0"/>
              <a:cs typeface="NikoshBAN" panose="02000000000000000000" pitchFamily="2"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1514236"/>
            <a:ext cx="8991600" cy="526605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600">
        <p14:prism isContent="1"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 calcmode="lin" valueType="num">
                                      <p:cBhvr>
                                        <p:cTn id="15" dur="1000" fill="hold"/>
                                        <p:tgtEl>
                                          <p:spTgt spid="4"/>
                                        </p:tgtEl>
                                        <p:attrNameLst>
                                          <p:attrName>style.rotation</p:attrName>
                                        </p:attrNameLst>
                                      </p:cBhvr>
                                      <p:tavLst>
                                        <p:tav tm="0">
                                          <p:val>
                                            <p:fltVal val="90"/>
                                          </p:val>
                                        </p:tav>
                                        <p:tav tm="100000">
                                          <p:val>
                                            <p:fltVal val="0"/>
                                          </p:val>
                                        </p:tav>
                                      </p:tavLst>
                                    </p:anim>
                                    <p:animEffect transition="in" filter="fade">
                                      <p:cBhvr>
                                        <p:cTn id="16"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76400" y="609600"/>
            <a:ext cx="5029200" cy="707886"/>
          </a:xfrm>
          <a:prstGeom prst="rect">
            <a:avLst/>
          </a:prstGeom>
          <a:noFill/>
        </p:spPr>
        <p:txBody>
          <a:bodyPr wrap="square" rtlCol="0">
            <a:spAutoFit/>
          </a:bodyPr>
          <a:lstStyle/>
          <a:p>
            <a:r>
              <a:rPr lang="en-US" sz="4000" b="1" dirty="0" err="1" smtClean="0">
                <a:solidFill>
                  <a:srgbClr val="00B050"/>
                </a:solidFill>
                <a:latin typeface="NikoshBAN" panose="02000000000000000000" pitchFamily="2" charset="0"/>
                <a:cs typeface="NikoshBAN" panose="02000000000000000000" pitchFamily="2" charset="0"/>
              </a:rPr>
              <a:t>শিক্ষক</a:t>
            </a:r>
            <a:r>
              <a:rPr lang="en-US" sz="4000" b="1" dirty="0" smtClean="0">
                <a:solidFill>
                  <a:srgbClr val="00B050"/>
                </a:solidFill>
                <a:latin typeface="NikoshBAN" panose="02000000000000000000" pitchFamily="2" charset="0"/>
                <a:cs typeface="NikoshBAN" panose="02000000000000000000" pitchFamily="2" charset="0"/>
              </a:rPr>
              <a:t> </a:t>
            </a:r>
            <a:r>
              <a:rPr lang="en-US" sz="4000" b="1" dirty="0" err="1" smtClean="0">
                <a:solidFill>
                  <a:srgbClr val="00B050"/>
                </a:solidFill>
                <a:latin typeface="NikoshBAN" panose="02000000000000000000" pitchFamily="2" charset="0"/>
                <a:cs typeface="NikoshBAN" panose="02000000000000000000" pitchFamily="2" charset="0"/>
              </a:rPr>
              <a:t>পরিচিতি</a:t>
            </a:r>
            <a:r>
              <a:rPr lang="en-US" sz="4000" b="1" dirty="0" smtClean="0">
                <a:solidFill>
                  <a:srgbClr val="00B050"/>
                </a:solidFill>
                <a:latin typeface="NikoshBAN" panose="02000000000000000000" pitchFamily="2" charset="0"/>
                <a:cs typeface="NikoshBAN" panose="02000000000000000000" pitchFamily="2" charset="0"/>
              </a:rPr>
              <a:t> : </a:t>
            </a:r>
            <a:endParaRPr lang="en-US" sz="4000" b="1" dirty="0">
              <a:solidFill>
                <a:srgbClr val="00B050"/>
              </a:solidFill>
              <a:latin typeface="NikoshBAN" panose="02000000000000000000" pitchFamily="2" charset="0"/>
              <a:cs typeface="NikoshBAN" panose="02000000000000000000" pitchFamily="2" charset="0"/>
            </a:endParaRPr>
          </a:p>
        </p:txBody>
      </p:sp>
      <p:sp>
        <p:nvSpPr>
          <p:cNvPr id="3" name="TextBox 2"/>
          <p:cNvSpPr txBox="1"/>
          <p:nvPr/>
        </p:nvSpPr>
        <p:spPr>
          <a:xfrm>
            <a:off x="990600" y="1347966"/>
            <a:ext cx="8001000" cy="3693319"/>
          </a:xfrm>
          <a:prstGeom prst="rect">
            <a:avLst/>
          </a:prstGeom>
          <a:noFill/>
        </p:spPr>
        <p:txBody>
          <a:bodyPr wrap="square" rtlCol="0">
            <a:spAutoFit/>
          </a:bodyPr>
          <a:lstStyle/>
          <a:p>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মোছা</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রোজী</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আক্তার</a:t>
            </a:r>
            <a:r>
              <a:rPr lang="en-US" sz="3600" b="1" dirty="0" smtClean="0">
                <a:latin typeface="NikoshBAN" panose="02000000000000000000" pitchFamily="2" charset="0"/>
                <a:cs typeface="NikoshBAN" panose="02000000000000000000" pitchFamily="2" charset="0"/>
              </a:rPr>
              <a:t> </a:t>
            </a:r>
          </a:p>
          <a:p>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প্রভাষক</a:t>
            </a:r>
            <a:r>
              <a:rPr lang="en-US" sz="3600" b="1" dirty="0" smtClean="0">
                <a:latin typeface="NikoshBAN" panose="02000000000000000000" pitchFamily="2" charset="0"/>
                <a:cs typeface="NikoshBAN" panose="02000000000000000000" pitchFamily="2" charset="0"/>
              </a:rPr>
              <a:t> : </a:t>
            </a:r>
            <a:r>
              <a:rPr lang="en-US" sz="3600" b="1" dirty="0" err="1" smtClean="0">
                <a:latin typeface="NikoshBAN" panose="02000000000000000000" pitchFamily="2" charset="0"/>
                <a:cs typeface="NikoshBAN" panose="02000000000000000000" pitchFamily="2" charset="0"/>
              </a:rPr>
              <a:t>জীববিজ্ঞান</a:t>
            </a:r>
            <a:r>
              <a:rPr lang="en-US" sz="3600" b="1" dirty="0" smtClean="0">
                <a:latin typeface="NikoshBAN" panose="02000000000000000000" pitchFamily="2" charset="0"/>
                <a:cs typeface="NikoshBAN" panose="02000000000000000000" pitchFamily="2" charset="0"/>
              </a:rPr>
              <a:t> </a:t>
            </a:r>
          </a:p>
          <a:p>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বারআড়িয়া</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শহীদ</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স্মরণী</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মহাবিদ্যালয়</a:t>
            </a:r>
            <a:r>
              <a:rPr lang="en-US" sz="3600" b="1" dirty="0" smtClean="0">
                <a:latin typeface="NikoshBAN" panose="02000000000000000000" pitchFamily="2" charset="0"/>
                <a:cs typeface="NikoshBAN" panose="02000000000000000000" pitchFamily="2" charset="0"/>
              </a:rPr>
              <a:t>, </a:t>
            </a:r>
          </a:p>
          <a:p>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বটিয়াঘাটা</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খুলনা</a:t>
            </a:r>
            <a:r>
              <a:rPr lang="en-US" sz="3600" b="1" dirty="0" smtClean="0">
                <a:latin typeface="NikoshBAN" panose="02000000000000000000" pitchFamily="2" charset="0"/>
                <a:cs typeface="NikoshBAN" panose="02000000000000000000" pitchFamily="2" charset="0"/>
              </a:rPr>
              <a:t>। </a:t>
            </a:r>
          </a:p>
          <a:p>
            <a:r>
              <a:rPr lang="en-US" sz="3600" b="1" dirty="0" smtClean="0">
                <a:solidFill>
                  <a:srgbClr val="0070C0"/>
                </a:solidFill>
                <a:latin typeface="NikoshBAN" panose="02000000000000000000" pitchFamily="2" charset="0"/>
                <a:cs typeface="NikoshBAN" panose="02000000000000000000" pitchFamily="2" charset="0"/>
              </a:rPr>
              <a:t>   </a:t>
            </a:r>
            <a:r>
              <a:rPr lang="en-US" sz="3600" b="1" dirty="0" err="1" smtClean="0">
                <a:solidFill>
                  <a:srgbClr val="0070C0"/>
                </a:solidFill>
                <a:latin typeface="NikoshBAN" panose="02000000000000000000" pitchFamily="2" charset="0"/>
                <a:cs typeface="NikoshBAN" panose="02000000000000000000" pitchFamily="2" charset="0"/>
              </a:rPr>
              <a:t>মোবাইল</a:t>
            </a:r>
            <a:r>
              <a:rPr lang="en-US" sz="3600" b="1" dirty="0" smtClean="0">
                <a:solidFill>
                  <a:srgbClr val="0070C0"/>
                </a:solidFill>
                <a:latin typeface="NikoshBAN" panose="02000000000000000000" pitchFamily="2" charset="0"/>
                <a:cs typeface="NikoshBAN" panose="02000000000000000000" pitchFamily="2" charset="0"/>
              </a:rPr>
              <a:t> </a:t>
            </a:r>
            <a:r>
              <a:rPr lang="en-US" sz="3600" b="1" dirty="0" err="1" smtClean="0">
                <a:solidFill>
                  <a:srgbClr val="0070C0"/>
                </a:solidFill>
                <a:latin typeface="NikoshBAN" panose="02000000000000000000" pitchFamily="2" charset="0"/>
                <a:cs typeface="NikoshBAN" panose="02000000000000000000" pitchFamily="2" charset="0"/>
              </a:rPr>
              <a:t>নং</a:t>
            </a:r>
            <a:r>
              <a:rPr lang="en-US" sz="3600" b="1" dirty="0" smtClean="0">
                <a:solidFill>
                  <a:srgbClr val="0070C0"/>
                </a:solidFill>
                <a:latin typeface="NikoshBAN" panose="02000000000000000000" pitchFamily="2" charset="0"/>
                <a:cs typeface="NikoshBAN" panose="02000000000000000000" pitchFamily="2" charset="0"/>
              </a:rPr>
              <a:t> : </a:t>
            </a:r>
            <a:r>
              <a:rPr lang="en-US" sz="3600" b="1" dirty="0" smtClean="0">
                <a:solidFill>
                  <a:srgbClr val="0070C0"/>
                </a:solidFill>
                <a:latin typeface="Times New Roman" panose="02020603050405020304" pitchFamily="18" charset="0"/>
                <a:cs typeface="Times New Roman" panose="02020603050405020304" pitchFamily="18" charset="0"/>
              </a:rPr>
              <a:t>01717810984</a:t>
            </a:r>
          </a:p>
          <a:p>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E.Mail</a:t>
            </a:r>
            <a:r>
              <a:rPr lang="en-US" sz="3600" b="1" dirty="0" smtClean="0">
                <a:latin typeface="Times New Roman" panose="02020603050405020304" pitchFamily="18" charset="0"/>
                <a:cs typeface="Times New Roman" panose="02020603050405020304" pitchFamily="18" charset="0"/>
              </a:rPr>
              <a:t> : roziaktar83@gmail.com</a:t>
            </a:r>
            <a:endParaRPr lang="en-US" sz="3600" b="1" dirty="0" smtClean="0">
              <a:latin typeface="NikoshBAN" panose="02000000000000000000" pitchFamily="2" charset="0"/>
              <a:cs typeface="NikoshBAN" panose="02000000000000000000" pitchFamily="2" charset="0"/>
            </a:endParaRPr>
          </a:p>
          <a:p>
            <a:endParaRPr lang="en-US" b="1"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43800" y="1524000"/>
            <a:ext cx="1249322" cy="251460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1"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2" dur="10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circle(in)">
                                      <p:cBhvr>
                                        <p:cTn id="27" dur="2000"/>
                                        <p:tgtEl>
                                          <p:spTgt spid="3">
                                            <p:txEl>
                                              <p:pRg st="2" end="2"/>
                                            </p:txEl>
                                          </p:spTgt>
                                        </p:tgtEl>
                                      </p:cBhvr>
                                    </p:animEffect>
                                  </p:childTnLst>
                                </p:cTn>
                              </p:par>
                              <p:par>
                                <p:cTn id="28" presetID="6" presetClass="entr" presetSubtype="16" fill="hold" nodeType="with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circle(in)">
                                      <p:cBhvr>
                                        <p:cTn id="30" dur="2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additive="base">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Effect transition="in" filter="fade">
                                      <p:cBhvr>
                                        <p:cTn id="41" dur="500"/>
                                        <p:tgtEl>
                                          <p:spTgt spid="3">
                                            <p:txEl>
                                              <p:pRg st="5" end="5"/>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6" presetClass="entr" presetSubtype="0" fill="hold" nodeType="click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wipe(down)">
                                      <p:cBhvr>
                                        <p:cTn id="46" dur="580">
                                          <p:stCondLst>
                                            <p:cond delay="0"/>
                                          </p:stCondLst>
                                        </p:cTn>
                                        <p:tgtEl>
                                          <p:spTgt spid="5"/>
                                        </p:tgtEl>
                                      </p:cBhvr>
                                    </p:animEffect>
                                    <p:anim calcmode="lin" valueType="num">
                                      <p:cBhvr>
                                        <p:cTn id="47"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48"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49"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50"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51"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52" dur="26">
                                          <p:stCondLst>
                                            <p:cond delay="650"/>
                                          </p:stCondLst>
                                        </p:cTn>
                                        <p:tgtEl>
                                          <p:spTgt spid="5"/>
                                        </p:tgtEl>
                                      </p:cBhvr>
                                      <p:to x="100000" y="60000"/>
                                    </p:animScale>
                                    <p:animScale>
                                      <p:cBhvr>
                                        <p:cTn id="53" dur="166" decel="50000">
                                          <p:stCondLst>
                                            <p:cond delay="676"/>
                                          </p:stCondLst>
                                        </p:cTn>
                                        <p:tgtEl>
                                          <p:spTgt spid="5"/>
                                        </p:tgtEl>
                                      </p:cBhvr>
                                      <p:to x="100000" y="100000"/>
                                    </p:animScale>
                                    <p:animScale>
                                      <p:cBhvr>
                                        <p:cTn id="54" dur="26">
                                          <p:stCondLst>
                                            <p:cond delay="1312"/>
                                          </p:stCondLst>
                                        </p:cTn>
                                        <p:tgtEl>
                                          <p:spTgt spid="5"/>
                                        </p:tgtEl>
                                      </p:cBhvr>
                                      <p:to x="100000" y="80000"/>
                                    </p:animScale>
                                    <p:animScale>
                                      <p:cBhvr>
                                        <p:cTn id="55" dur="166" decel="50000">
                                          <p:stCondLst>
                                            <p:cond delay="1338"/>
                                          </p:stCondLst>
                                        </p:cTn>
                                        <p:tgtEl>
                                          <p:spTgt spid="5"/>
                                        </p:tgtEl>
                                      </p:cBhvr>
                                      <p:to x="100000" y="100000"/>
                                    </p:animScale>
                                    <p:animScale>
                                      <p:cBhvr>
                                        <p:cTn id="56" dur="26">
                                          <p:stCondLst>
                                            <p:cond delay="1642"/>
                                          </p:stCondLst>
                                        </p:cTn>
                                        <p:tgtEl>
                                          <p:spTgt spid="5"/>
                                        </p:tgtEl>
                                      </p:cBhvr>
                                      <p:to x="100000" y="90000"/>
                                    </p:animScale>
                                    <p:animScale>
                                      <p:cBhvr>
                                        <p:cTn id="57" dur="166" decel="50000">
                                          <p:stCondLst>
                                            <p:cond delay="1668"/>
                                          </p:stCondLst>
                                        </p:cTn>
                                        <p:tgtEl>
                                          <p:spTgt spid="5"/>
                                        </p:tgtEl>
                                      </p:cBhvr>
                                      <p:to x="100000" y="100000"/>
                                    </p:animScale>
                                    <p:animScale>
                                      <p:cBhvr>
                                        <p:cTn id="58" dur="26">
                                          <p:stCondLst>
                                            <p:cond delay="1808"/>
                                          </p:stCondLst>
                                        </p:cTn>
                                        <p:tgtEl>
                                          <p:spTgt spid="5"/>
                                        </p:tgtEl>
                                      </p:cBhvr>
                                      <p:to x="100000" y="95000"/>
                                    </p:animScale>
                                    <p:animScale>
                                      <p:cBhvr>
                                        <p:cTn id="59"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90800" y="762000"/>
            <a:ext cx="3733800" cy="707886"/>
          </a:xfrm>
          <a:prstGeom prst="rect">
            <a:avLst/>
          </a:prstGeom>
          <a:noFill/>
        </p:spPr>
        <p:txBody>
          <a:bodyPr wrap="square" rtlCol="0">
            <a:spAutoFit/>
          </a:bodyPr>
          <a:lstStyle/>
          <a:p>
            <a:r>
              <a:rPr lang="en-US" sz="4000" b="1" dirty="0" err="1" smtClean="0">
                <a:solidFill>
                  <a:srgbClr val="00B050"/>
                </a:solidFill>
                <a:latin typeface="NikoshBAN" panose="02000000000000000000" pitchFamily="2" charset="0"/>
                <a:cs typeface="NikoshBAN" panose="02000000000000000000" pitchFamily="2" charset="0"/>
              </a:rPr>
              <a:t>পাঠ</a:t>
            </a:r>
            <a:r>
              <a:rPr lang="en-US" sz="4000" b="1" dirty="0" smtClean="0">
                <a:solidFill>
                  <a:srgbClr val="00B050"/>
                </a:solidFill>
                <a:latin typeface="NikoshBAN" panose="02000000000000000000" pitchFamily="2" charset="0"/>
                <a:cs typeface="NikoshBAN" panose="02000000000000000000" pitchFamily="2" charset="0"/>
              </a:rPr>
              <a:t> </a:t>
            </a:r>
            <a:r>
              <a:rPr lang="en-US" sz="4000" b="1" dirty="0" err="1" smtClean="0">
                <a:solidFill>
                  <a:srgbClr val="00B050"/>
                </a:solidFill>
                <a:latin typeface="NikoshBAN" panose="02000000000000000000" pitchFamily="2" charset="0"/>
                <a:cs typeface="NikoshBAN" panose="02000000000000000000" pitchFamily="2" charset="0"/>
              </a:rPr>
              <a:t>পরিচিতি</a:t>
            </a:r>
            <a:r>
              <a:rPr lang="en-US" sz="4000" b="1" dirty="0" smtClean="0">
                <a:solidFill>
                  <a:srgbClr val="00B050"/>
                </a:solidFill>
                <a:latin typeface="NikoshBAN" panose="02000000000000000000" pitchFamily="2" charset="0"/>
                <a:cs typeface="NikoshBAN" panose="02000000000000000000" pitchFamily="2" charset="0"/>
              </a:rPr>
              <a:t> : </a:t>
            </a:r>
            <a:endParaRPr lang="en-US" sz="4000" b="1" dirty="0">
              <a:solidFill>
                <a:srgbClr val="00B050"/>
              </a:solidFill>
              <a:latin typeface="NikoshBAN" panose="02000000000000000000" pitchFamily="2" charset="0"/>
              <a:cs typeface="NikoshBAN" panose="02000000000000000000" pitchFamily="2" charset="0"/>
            </a:endParaRPr>
          </a:p>
        </p:txBody>
      </p:sp>
      <p:sp>
        <p:nvSpPr>
          <p:cNvPr id="3" name="TextBox 2"/>
          <p:cNvSpPr txBox="1"/>
          <p:nvPr/>
        </p:nvSpPr>
        <p:spPr>
          <a:xfrm>
            <a:off x="1828800" y="2057400"/>
            <a:ext cx="6553200" cy="3785652"/>
          </a:xfrm>
          <a:prstGeom prst="rect">
            <a:avLst/>
          </a:prstGeom>
          <a:noFill/>
        </p:spPr>
        <p:txBody>
          <a:bodyPr wrap="square" rtlCol="0">
            <a:spAutoFit/>
          </a:bodyPr>
          <a:lstStyle/>
          <a:p>
            <a:r>
              <a:rPr lang="en-US" sz="4000" b="1" dirty="0" err="1" smtClean="0">
                <a:latin typeface="NikoshBAN" panose="02000000000000000000" pitchFamily="2" charset="0"/>
                <a:cs typeface="NikoshBAN" panose="02000000000000000000" pitchFamily="2" charset="0"/>
              </a:rPr>
              <a:t>বিষয়</a:t>
            </a:r>
            <a:r>
              <a:rPr lang="en-US" sz="4000" b="1" dirty="0" smtClean="0">
                <a:latin typeface="NikoshBAN" panose="02000000000000000000" pitchFamily="2" charset="0"/>
                <a:cs typeface="NikoshBAN" panose="02000000000000000000" pitchFamily="2" charset="0"/>
              </a:rPr>
              <a:t>  : </a:t>
            </a:r>
            <a:r>
              <a:rPr lang="en-US" sz="4000" b="1" dirty="0" err="1" smtClean="0">
                <a:latin typeface="NikoshBAN" panose="02000000000000000000" pitchFamily="2" charset="0"/>
                <a:cs typeface="NikoshBAN" panose="02000000000000000000" pitchFamily="2" charset="0"/>
              </a:rPr>
              <a:t>জীববিজ্ঞান</a:t>
            </a:r>
            <a:r>
              <a:rPr lang="en-US" sz="4000" b="1" dirty="0" smtClean="0">
                <a:latin typeface="NikoshBAN" panose="02000000000000000000" pitchFamily="2" charset="0"/>
                <a:cs typeface="NikoshBAN" panose="02000000000000000000" pitchFamily="2" charset="0"/>
              </a:rPr>
              <a:t> </a:t>
            </a:r>
          </a:p>
          <a:p>
            <a:r>
              <a:rPr lang="en-US" sz="4000" b="1" dirty="0" err="1" smtClean="0">
                <a:latin typeface="NikoshBAN" panose="02000000000000000000" pitchFamily="2" charset="0"/>
                <a:cs typeface="NikoshBAN" panose="02000000000000000000" pitchFamily="2" charset="0"/>
              </a:rPr>
              <a:t>শ্রেণি</a:t>
            </a:r>
            <a:r>
              <a:rPr lang="en-US" sz="4000" b="1" dirty="0" smtClean="0">
                <a:latin typeface="NikoshBAN" panose="02000000000000000000" pitchFamily="2" charset="0"/>
                <a:cs typeface="NikoshBAN" panose="02000000000000000000" pitchFamily="2" charset="0"/>
              </a:rPr>
              <a:t>   : </a:t>
            </a:r>
            <a:r>
              <a:rPr lang="en-US" sz="4000" b="1" dirty="0" err="1" smtClean="0">
                <a:latin typeface="NikoshBAN" panose="02000000000000000000" pitchFamily="2" charset="0"/>
                <a:cs typeface="NikoshBAN" panose="02000000000000000000" pitchFamily="2" charset="0"/>
              </a:rPr>
              <a:t>দ্বাদশ</a:t>
            </a:r>
            <a:r>
              <a:rPr lang="en-US" sz="4000" b="1" dirty="0" smtClean="0">
                <a:latin typeface="NikoshBAN" panose="02000000000000000000" pitchFamily="2" charset="0"/>
                <a:cs typeface="NikoshBAN" panose="02000000000000000000" pitchFamily="2" charset="0"/>
              </a:rPr>
              <a:t>  </a:t>
            </a:r>
          </a:p>
          <a:p>
            <a:r>
              <a:rPr lang="en-US" sz="4000" b="1" dirty="0" err="1" smtClean="0">
                <a:latin typeface="NikoshBAN" panose="02000000000000000000" pitchFamily="2" charset="0"/>
                <a:cs typeface="NikoshBAN" panose="02000000000000000000" pitchFamily="2" charset="0"/>
              </a:rPr>
              <a:t>অধ্যায়</a:t>
            </a:r>
            <a:r>
              <a:rPr lang="en-US" sz="4000" b="1" dirty="0" smtClean="0">
                <a:latin typeface="NikoshBAN" panose="02000000000000000000" pitchFamily="2" charset="0"/>
                <a:cs typeface="NikoshBAN" panose="02000000000000000000" pitchFamily="2" charset="0"/>
              </a:rPr>
              <a:t> : ৬ষ্ট ( মানব </a:t>
            </a:r>
            <a:r>
              <a:rPr lang="en-US" sz="4000" b="1" dirty="0" err="1" smtClean="0">
                <a:latin typeface="NikoshBAN" panose="02000000000000000000" pitchFamily="2" charset="0"/>
                <a:cs typeface="NikoshBAN" panose="02000000000000000000" pitchFamily="2" charset="0"/>
              </a:rPr>
              <a:t>শারীরতত্ত্ব</a:t>
            </a:r>
            <a:r>
              <a:rPr lang="en-US" sz="4000" b="1" dirty="0" smtClean="0">
                <a:latin typeface="NikoshBAN" panose="02000000000000000000" pitchFamily="2" charset="0"/>
                <a:cs typeface="NikoshBAN" panose="02000000000000000000" pitchFamily="2" charset="0"/>
              </a:rPr>
              <a:t> </a:t>
            </a:r>
          </a:p>
          <a:p>
            <a:r>
              <a:rPr lang="en-US" sz="4000" b="1" dirty="0" smtClean="0">
                <a:latin typeface="NikoshBAN" panose="02000000000000000000" pitchFamily="2" charset="0"/>
                <a:cs typeface="NikoshBAN" panose="02000000000000000000" pitchFamily="2" charset="0"/>
              </a:rPr>
              <a:t>                  : </a:t>
            </a:r>
            <a:r>
              <a:rPr lang="en-US" sz="4000" b="1" dirty="0" err="1" smtClean="0">
                <a:latin typeface="NikoshBAN" panose="02000000000000000000" pitchFamily="2" charset="0"/>
                <a:cs typeface="NikoshBAN" panose="02000000000000000000" pitchFamily="2" charset="0"/>
              </a:rPr>
              <a:t>বর্জ্য</a:t>
            </a:r>
            <a:r>
              <a:rPr lang="en-US" sz="4000" b="1" dirty="0" smtClean="0">
                <a:latin typeface="NikoshBAN" panose="02000000000000000000" pitchFamily="2" charset="0"/>
                <a:cs typeface="NikoshBAN" panose="02000000000000000000" pitchFamily="2" charset="0"/>
              </a:rPr>
              <a:t> ও </a:t>
            </a:r>
            <a:r>
              <a:rPr lang="en-US" sz="4000" b="1" dirty="0" err="1" smtClean="0">
                <a:latin typeface="NikoshBAN" panose="02000000000000000000" pitchFamily="2" charset="0"/>
                <a:cs typeface="NikoshBAN" panose="02000000000000000000" pitchFamily="2" charset="0"/>
              </a:rPr>
              <a:t>নিষ্কাশন</a:t>
            </a:r>
            <a:r>
              <a:rPr lang="en-US" sz="4000" b="1" dirty="0" smtClean="0">
                <a:latin typeface="NikoshBAN" panose="02000000000000000000" pitchFamily="2" charset="0"/>
                <a:cs typeface="NikoshBAN" panose="02000000000000000000" pitchFamily="2" charset="0"/>
              </a:rPr>
              <a:t>)</a:t>
            </a:r>
          </a:p>
          <a:p>
            <a:r>
              <a:rPr lang="en-US" sz="4000" b="1" dirty="0" smtClean="0">
                <a:latin typeface="NikoshBAN" panose="02000000000000000000" pitchFamily="2" charset="0"/>
                <a:cs typeface="NikoshBAN" panose="02000000000000000000" pitchFamily="2" charset="0"/>
              </a:rPr>
              <a:t>সময়   : ৪৫ </a:t>
            </a:r>
            <a:r>
              <a:rPr lang="en-US" sz="4000" b="1" dirty="0" err="1" smtClean="0">
                <a:latin typeface="NikoshBAN" panose="02000000000000000000" pitchFamily="2" charset="0"/>
                <a:cs typeface="NikoshBAN" panose="02000000000000000000" pitchFamily="2" charset="0"/>
              </a:rPr>
              <a:t>মিনিট</a:t>
            </a:r>
            <a:r>
              <a:rPr lang="en-US" sz="4000" b="1" dirty="0" smtClean="0">
                <a:latin typeface="NikoshBAN" panose="02000000000000000000" pitchFamily="2" charset="0"/>
                <a:cs typeface="NikoshBAN" panose="02000000000000000000" pitchFamily="2" charset="0"/>
              </a:rPr>
              <a:t> </a:t>
            </a:r>
          </a:p>
          <a:p>
            <a:r>
              <a:rPr lang="en-US" sz="4000" b="1" dirty="0" err="1" smtClean="0">
                <a:latin typeface="NikoshBAN" panose="02000000000000000000" pitchFamily="2" charset="0"/>
                <a:cs typeface="NikoshBAN" panose="02000000000000000000" pitchFamily="2" charset="0"/>
              </a:rPr>
              <a:t>তারিখ</a:t>
            </a:r>
            <a:r>
              <a:rPr lang="en-US" sz="4000" b="1" dirty="0" smtClean="0">
                <a:latin typeface="NikoshBAN" panose="02000000000000000000" pitchFamily="2" charset="0"/>
                <a:cs typeface="NikoshBAN" panose="02000000000000000000" pitchFamily="2" charset="0"/>
              </a:rPr>
              <a:t> : ১৬.০৮.২০২৬</a:t>
            </a:r>
            <a:endParaRPr lang="en-US" sz="4000" b="1" dirty="0">
              <a:latin typeface="NikoshBAN" panose="02000000000000000000" pitchFamily="2" charset="0"/>
              <a:cs typeface="NikoshBAN" panose="02000000000000000000" pitchFamily="2" charset="0"/>
            </a:endParaRPr>
          </a:p>
        </p:txBody>
      </p:sp>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6"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7" dur="1000"/>
                                        <p:tgtEl>
                                          <p:spTgt spid="3">
                                            <p:txEl>
                                              <p:pRg st="0" end="0"/>
                                            </p:txEl>
                                          </p:spTgt>
                                        </p:tgtEl>
                                      </p:cBhvr>
                                    </p:animEffect>
                                  </p:childTnLst>
                                </p:cTn>
                              </p:par>
                              <p:par>
                                <p:cTn id="18" presetID="31" presetClass="entr" presetSubtype="0" fill="hold"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2"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3" dur="1000"/>
                                        <p:tgtEl>
                                          <p:spTgt spid="3">
                                            <p:txEl>
                                              <p:pRg st="1" end="1"/>
                                            </p:txEl>
                                          </p:spTgt>
                                        </p:tgtEl>
                                      </p:cBhvr>
                                    </p:animEffect>
                                  </p:childTnLst>
                                </p:cTn>
                              </p:par>
                              <p:par>
                                <p:cTn id="24" presetID="31" presetClass="entr" presetSubtype="0" fill="hold" nodeType="with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p:cTn id="26"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7"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8"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9" dur="1000"/>
                                        <p:tgtEl>
                                          <p:spTgt spid="3">
                                            <p:txEl>
                                              <p:pRg st="2" end="2"/>
                                            </p:txEl>
                                          </p:spTgt>
                                        </p:tgtEl>
                                      </p:cBhvr>
                                    </p:animEffect>
                                  </p:childTnLst>
                                </p:cTn>
                              </p:par>
                              <p:par>
                                <p:cTn id="30" presetID="31" presetClass="entr" presetSubtype="0" fill="hold" nodeType="with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p:cTn id="32"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3"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4"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5" dur="1000"/>
                                        <p:tgtEl>
                                          <p:spTgt spid="3">
                                            <p:txEl>
                                              <p:pRg st="3" end="3"/>
                                            </p:txEl>
                                          </p:spTgt>
                                        </p:tgtEl>
                                      </p:cBhvr>
                                    </p:animEffect>
                                  </p:childTnLst>
                                </p:cTn>
                              </p:par>
                              <p:par>
                                <p:cTn id="36" presetID="31" presetClass="entr" presetSubtype="0" fill="hold" nodeType="with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p:cTn id="38"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9"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0"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1" dur="1000"/>
                                        <p:tgtEl>
                                          <p:spTgt spid="3">
                                            <p:txEl>
                                              <p:pRg st="4" end="4"/>
                                            </p:txEl>
                                          </p:spTgt>
                                        </p:tgtEl>
                                      </p:cBhvr>
                                    </p:animEffect>
                                  </p:childTnLst>
                                </p:cTn>
                              </p:par>
                              <p:par>
                                <p:cTn id="42" presetID="31" presetClass="entr" presetSubtype="0" fill="hold" nodeType="with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p:cTn id="44"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5"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6"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47"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52600" y="739914"/>
            <a:ext cx="6019800" cy="707886"/>
          </a:xfrm>
          <a:prstGeom prst="rect">
            <a:avLst/>
          </a:prstGeom>
          <a:noFill/>
        </p:spPr>
        <p:txBody>
          <a:bodyPr wrap="square" rtlCol="0">
            <a:spAutoFit/>
          </a:bodyPr>
          <a:lstStyle/>
          <a:p>
            <a:r>
              <a:rPr lang="en-US" sz="4000" b="1" dirty="0" err="1" smtClean="0">
                <a:solidFill>
                  <a:srgbClr val="002060"/>
                </a:solidFill>
                <a:latin typeface="NikoshBAN" panose="02000000000000000000" pitchFamily="2" charset="0"/>
                <a:cs typeface="NikoshBAN" panose="02000000000000000000" pitchFamily="2" charset="0"/>
              </a:rPr>
              <a:t>ছবিতে</a:t>
            </a:r>
            <a:r>
              <a:rPr lang="en-US" sz="4000" b="1" dirty="0" smtClean="0">
                <a:solidFill>
                  <a:srgbClr val="002060"/>
                </a:solidFill>
                <a:latin typeface="NikoshBAN" panose="02000000000000000000" pitchFamily="2" charset="0"/>
                <a:cs typeface="NikoshBAN" panose="02000000000000000000" pitchFamily="2" charset="0"/>
              </a:rPr>
              <a:t> </a:t>
            </a:r>
            <a:r>
              <a:rPr lang="en-US" sz="4000" b="1" dirty="0" err="1" smtClean="0">
                <a:solidFill>
                  <a:srgbClr val="002060"/>
                </a:solidFill>
                <a:latin typeface="NikoshBAN" panose="02000000000000000000" pitchFamily="2" charset="0"/>
                <a:cs typeface="NikoshBAN" panose="02000000000000000000" pitchFamily="2" charset="0"/>
              </a:rPr>
              <a:t>তোমরা</a:t>
            </a:r>
            <a:r>
              <a:rPr lang="en-US" sz="4000" b="1" dirty="0" smtClean="0">
                <a:solidFill>
                  <a:srgbClr val="002060"/>
                </a:solidFill>
                <a:latin typeface="NikoshBAN" panose="02000000000000000000" pitchFamily="2" charset="0"/>
                <a:cs typeface="NikoshBAN" panose="02000000000000000000" pitchFamily="2" charset="0"/>
              </a:rPr>
              <a:t> </a:t>
            </a:r>
            <a:r>
              <a:rPr lang="en-US" sz="4000" b="1" dirty="0" err="1" smtClean="0">
                <a:solidFill>
                  <a:srgbClr val="002060"/>
                </a:solidFill>
                <a:latin typeface="NikoshBAN" panose="02000000000000000000" pitchFamily="2" charset="0"/>
                <a:cs typeface="NikoshBAN" panose="02000000000000000000" pitchFamily="2" charset="0"/>
              </a:rPr>
              <a:t>কি</a:t>
            </a:r>
            <a:r>
              <a:rPr lang="en-US" sz="4000" b="1" dirty="0" smtClean="0">
                <a:solidFill>
                  <a:srgbClr val="002060"/>
                </a:solidFill>
                <a:latin typeface="NikoshBAN" panose="02000000000000000000" pitchFamily="2" charset="0"/>
                <a:cs typeface="NikoshBAN" panose="02000000000000000000" pitchFamily="2" charset="0"/>
              </a:rPr>
              <a:t> </a:t>
            </a:r>
            <a:r>
              <a:rPr lang="en-US" sz="4000" b="1" dirty="0" err="1" smtClean="0">
                <a:solidFill>
                  <a:srgbClr val="002060"/>
                </a:solidFill>
                <a:latin typeface="NikoshBAN" panose="02000000000000000000" pitchFamily="2" charset="0"/>
                <a:cs typeface="NikoshBAN" panose="02000000000000000000" pitchFamily="2" charset="0"/>
              </a:rPr>
              <a:t>দেখতে</a:t>
            </a:r>
            <a:r>
              <a:rPr lang="en-US" sz="4000" b="1" dirty="0" smtClean="0">
                <a:solidFill>
                  <a:srgbClr val="002060"/>
                </a:solidFill>
                <a:latin typeface="NikoshBAN" panose="02000000000000000000" pitchFamily="2" charset="0"/>
                <a:cs typeface="NikoshBAN" panose="02000000000000000000" pitchFamily="2" charset="0"/>
              </a:rPr>
              <a:t> </a:t>
            </a:r>
            <a:r>
              <a:rPr lang="en-US" sz="4000" b="1" dirty="0" err="1" smtClean="0">
                <a:solidFill>
                  <a:srgbClr val="002060"/>
                </a:solidFill>
                <a:latin typeface="NikoshBAN" panose="02000000000000000000" pitchFamily="2" charset="0"/>
                <a:cs typeface="NikoshBAN" panose="02000000000000000000" pitchFamily="2" charset="0"/>
              </a:rPr>
              <a:t>পাচ্ছো</a:t>
            </a:r>
            <a:r>
              <a:rPr lang="en-US" sz="4000" b="1" dirty="0" smtClean="0">
                <a:solidFill>
                  <a:srgbClr val="002060"/>
                </a:solidFill>
                <a:latin typeface="NikoshBAN" panose="02000000000000000000" pitchFamily="2" charset="0"/>
                <a:cs typeface="NikoshBAN" panose="02000000000000000000" pitchFamily="2" charset="0"/>
              </a:rPr>
              <a:t> ? </a:t>
            </a:r>
            <a:endParaRPr lang="en-US" sz="4000" b="1" dirty="0">
              <a:solidFill>
                <a:srgbClr val="002060"/>
              </a:solidFill>
              <a:latin typeface="NikoshBAN" panose="02000000000000000000" pitchFamily="2" charset="0"/>
              <a:cs typeface="NikoshBAN" panose="02000000000000000000" pitchFamily="2" charset="0"/>
            </a:endParaRPr>
          </a:p>
        </p:txBody>
      </p:sp>
      <p:sp>
        <p:nvSpPr>
          <p:cNvPr id="4" name="TextBox 3"/>
          <p:cNvSpPr txBox="1"/>
          <p:nvPr/>
        </p:nvSpPr>
        <p:spPr>
          <a:xfrm>
            <a:off x="3657600" y="5562600"/>
            <a:ext cx="2057400" cy="583565"/>
          </a:xfrm>
          <a:prstGeom prst="rect">
            <a:avLst/>
          </a:prstGeom>
          <a:noFill/>
        </p:spPr>
        <p:txBody>
          <a:bodyPr wrap="square" rtlCol="0">
            <a:spAutoFit/>
          </a:bodyPr>
          <a:lstStyle/>
          <a:p>
            <a:r>
              <a:rPr lang="en-US" sz="3200" b="1" dirty="0" err="1" smtClean="0">
                <a:solidFill>
                  <a:srgbClr val="002060"/>
                </a:solidFill>
                <a:latin typeface="NikoshBAN" panose="02000000000000000000" pitchFamily="2" charset="0"/>
                <a:cs typeface="NikoshBAN" panose="02000000000000000000" pitchFamily="2" charset="0"/>
              </a:rPr>
              <a:t>মানুষের</a:t>
            </a:r>
            <a:r>
              <a:rPr lang="en-US" sz="3200" b="1" dirty="0" smtClean="0">
                <a:solidFill>
                  <a:srgbClr val="002060"/>
                </a:solidFill>
                <a:latin typeface="NikoshBAN" panose="02000000000000000000" pitchFamily="2" charset="0"/>
                <a:cs typeface="NikoshBAN" panose="02000000000000000000" pitchFamily="2" charset="0"/>
              </a:rPr>
              <a:t> </a:t>
            </a:r>
            <a:r>
              <a:rPr lang="en-US" sz="3200" b="1" dirty="0" err="1" smtClean="0">
                <a:solidFill>
                  <a:srgbClr val="002060"/>
                </a:solidFill>
                <a:latin typeface="NikoshBAN" panose="02000000000000000000" pitchFamily="2" charset="0"/>
                <a:cs typeface="NikoshBAN" panose="02000000000000000000" pitchFamily="2" charset="0"/>
              </a:rPr>
              <a:t>বৃক্ক</a:t>
            </a:r>
            <a:endParaRPr lang="en-US" sz="3200" b="1" dirty="0">
              <a:solidFill>
                <a:srgbClr val="002060"/>
              </a:solidFill>
              <a:latin typeface="NikoshBAN" panose="02000000000000000000" pitchFamily="2" charset="0"/>
              <a:cs typeface="NikoshBAN" panose="02000000000000000000" pitchFamily="2" charset="0"/>
            </a:endParaRPr>
          </a:p>
        </p:txBody>
      </p:sp>
      <p:pic>
        <p:nvPicPr>
          <p:cNvPr id="5" name="Picture 4"/>
          <p:cNvPicPr>
            <a:picLocks noChangeAspect="1"/>
          </p:cNvPicPr>
          <p:nvPr/>
        </p:nvPicPr>
        <p:blipFill rotWithShape="1">
          <a:blip r:embed="rId2"/>
          <a:srcRect r="34661"/>
          <a:stretch/>
        </p:blipFill>
        <p:spPr>
          <a:xfrm>
            <a:off x="2057400" y="1752600"/>
            <a:ext cx="5257800" cy="35052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667000" y="685800"/>
            <a:ext cx="3505200" cy="769441"/>
          </a:xfrm>
          <a:prstGeom prst="rect">
            <a:avLst/>
          </a:prstGeom>
          <a:noFill/>
        </p:spPr>
        <p:txBody>
          <a:bodyPr wrap="square" rtlCol="0">
            <a:spAutoFit/>
          </a:bodyPr>
          <a:lstStyle/>
          <a:p>
            <a:r>
              <a:rPr lang="en-US" sz="4400" b="1" dirty="0" err="1" smtClean="0">
                <a:solidFill>
                  <a:srgbClr val="002060"/>
                </a:solidFill>
                <a:latin typeface="NikoshBAN" panose="02000000000000000000" pitchFamily="2" charset="0"/>
                <a:cs typeface="NikoshBAN" panose="02000000000000000000" pitchFamily="2" charset="0"/>
              </a:rPr>
              <a:t>পাঠশিরোনাম</a:t>
            </a:r>
            <a:r>
              <a:rPr lang="en-US" sz="4400" b="1" dirty="0" smtClean="0">
                <a:solidFill>
                  <a:srgbClr val="002060"/>
                </a:solidFill>
                <a:latin typeface="NikoshBAN" panose="02000000000000000000" pitchFamily="2" charset="0"/>
                <a:cs typeface="NikoshBAN" panose="02000000000000000000" pitchFamily="2" charset="0"/>
              </a:rPr>
              <a:t> : </a:t>
            </a:r>
            <a:endParaRPr lang="en-US" sz="4400" b="1" dirty="0">
              <a:solidFill>
                <a:srgbClr val="002060"/>
              </a:solidFill>
              <a:latin typeface="NikoshBAN" panose="02000000000000000000" pitchFamily="2" charset="0"/>
              <a:cs typeface="NikoshBAN" panose="02000000000000000000" pitchFamily="2" charset="0"/>
            </a:endParaRPr>
          </a:p>
        </p:txBody>
      </p:sp>
      <p:sp>
        <p:nvSpPr>
          <p:cNvPr id="5" name="TextBox 4"/>
          <p:cNvSpPr txBox="1"/>
          <p:nvPr/>
        </p:nvSpPr>
        <p:spPr>
          <a:xfrm>
            <a:off x="609600" y="1676400"/>
            <a:ext cx="5181600" cy="584775"/>
          </a:xfrm>
          <a:prstGeom prst="rect">
            <a:avLst/>
          </a:prstGeom>
          <a:noFill/>
        </p:spPr>
        <p:txBody>
          <a:bodyPr wrap="square" rtlCol="0">
            <a:spAutoFit/>
          </a:bodyPr>
          <a:lstStyle/>
          <a:p>
            <a:r>
              <a:rPr lang="en-US" sz="3200" b="1" dirty="0" err="1" smtClean="0">
                <a:solidFill>
                  <a:srgbClr val="0070C0"/>
                </a:solidFill>
                <a:latin typeface="NikoshBAN" panose="02000000000000000000" pitchFamily="2" charset="0"/>
                <a:cs typeface="NikoshBAN" panose="02000000000000000000" pitchFamily="2" charset="0"/>
              </a:rPr>
              <a:t>আজকের</a:t>
            </a:r>
            <a:r>
              <a:rPr lang="en-US" sz="3200" b="1" dirty="0" smtClean="0">
                <a:solidFill>
                  <a:srgbClr val="0070C0"/>
                </a:solidFill>
                <a:latin typeface="NikoshBAN" panose="02000000000000000000" pitchFamily="2" charset="0"/>
                <a:cs typeface="NikoshBAN" panose="02000000000000000000" pitchFamily="2" charset="0"/>
              </a:rPr>
              <a:t> </a:t>
            </a:r>
            <a:r>
              <a:rPr lang="en-US" sz="3200" b="1" dirty="0" err="1" smtClean="0">
                <a:solidFill>
                  <a:srgbClr val="0070C0"/>
                </a:solidFill>
                <a:latin typeface="NikoshBAN" panose="02000000000000000000" pitchFamily="2" charset="0"/>
                <a:cs typeface="NikoshBAN" panose="02000000000000000000" pitchFamily="2" charset="0"/>
              </a:rPr>
              <a:t>ক্লাসের</a:t>
            </a:r>
            <a:r>
              <a:rPr lang="en-US" sz="3200" b="1" dirty="0" smtClean="0">
                <a:solidFill>
                  <a:srgbClr val="0070C0"/>
                </a:solidFill>
                <a:latin typeface="NikoshBAN" panose="02000000000000000000" pitchFamily="2" charset="0"/>
                <a:cs typeface="NikoshBAN" panose="02000000000000000000" pitchFamily="2" charset="0"/>
              </a:rPr>
              <a:t> </a:t>
            </a:r>
            <a:r>
              <a:rPr lang="en-US" sz="3200" b="1" dirty="0" err="1" smtClean="0">
                <a:solidFill>
                  <a:srgbClr val="0070C0"/>
                </a:solidFill>
                <a:latin typeface="NikoshBAN" panose="02000000000000000000" pitchFamily="2" charset="0"/>
                <a:cs typeface="NikoshBAN" panose="02000000000000000000" pitchFamily="2" charset="0"/>
              </a:rPr>
              <a:t>আলোচ্য</a:t>
            </a:r>
            <a:r>
              <a:rPr lang="en-US" sz="3200" b="1" dirty="0" smtClean="0">
                <a:solidFill>
                  <a:srgbClr val="0070C0"/>
                </a:solidFill>
                <a:latin typeface="NikoshBAN" panose="02000000000000000000" pitchFamily="2" charset="0"/>
                <a:cs typeface="NikoshBAN" panose="02000000000000000000" pitchFamily="2" charset="0"/>
              </a:rPr>
              <a:t> </a:t>
            </a:r>
            <a:r>
              <a:rPr lang="en-US" sz="3200" b="1" dirty="0" err="1" smtClean="0">
                <a:solidFill>
                  <a:srgbClr val="0070C0"/>
                </a:solidFill>
                <a:latin typeface="NikoshBAN" panose="02000000000000000000" pitchFamily="2" charset="0"/>
                <a:cs typeface="NikoshBAN" panose="02000000000000000000" pitchFamily="2" charset="0"/>
              </a:rPr>
              <a:t>বিষয়</a:t>
            </a:r>
            <a:r>
              <a:rPr lang="en-US" sz="3200" b="1" dirty="0" smtClean="0">
                <a:solidFill>
                  <a:srgbClr val="0070C0"/>
                </a:solidFill>
                <a:latin typeface="NikoshBAN" panose="02000000000000000000" pitchFamily="2" charset="0"/>
                <a:cs typeface="NikoshBAN" panose="02000000000000000000" pitchFamily="2" charset="0"/>
              </a:rPr>
              <a:t> -</a:t>
            </a:r>
            <a:endParaRPr lang="en-US" sz="3200" b="1" dirty="0">
              <a:solidFill>
                <a:srgbClr val="0070C0"/>
              </a:solidFill>
              <a:latin typeface="NikoshBAN" panose="02000000000000000000" pitchFamily="2" charset="0"/>
              <a:cs typeface="NikoshBAN" panose="02000000000000000000" pitchFamily="2" charset="0"/>
            </a:endParaRPr>
          </a:p>
        </p:txBody>
      </p:sp>
      <p:sp>
        <p:nvSpPr>
          <p:cNvPr id="6" name="TextBox 5"/>
          <p:cNvSpPr txBox="1"/>
          <p:nvPr/>
        </p:nvSpPr>
        <p:spPr>
          <a:xfrm>
            <a:off x="1143000" y="2514600"/>
            <a:ext cx="1219200" cy="706755"/>
          </a:xfrm>
          <a:prstGeom prst="rect">
            <a:avLst/>
          </a:prstGeom>
          <a:noFill/>
        </p:spPr>
        <p:txBody>
          <a:bodyPr wrap="square" rtlCol="0">
            <a:spAutoFit/>
          </a:bodyPr>
          <a:lstStyle/>
          <a:p>
            <a:r>
              <a:rPr lang="en-US" sz="4000" b="1" dirty="0" err="1" smtClean="0">
                <a:solidFill>
                  <a:srgbClr val="00B050"/>
                </a:solidFill>
                <a:latin typeface="NikoshBAN" panose="02000000000000000000" pitchFamily="2" charset="0"/>
                <a:cs typeface="NikoshBAN" panose="02000000000000000000" pitchFamily="2" charset="0"/>
              </a:rPr>
              <a:t>বৃক্ক</a:t>
            </a:r>
            <a:endParaRPr lang="en-US" sz="4000" b="1" dirty="0">
              <a:solidFill>
                <a:srgbClr val="00B050"/>
              </a:solidFill>
              <a:latin typeface="NikoshBAN" panose="02000000000000000000" pitchFamily="2" charset="0"/>
              <a:cs typeface="NikoshBAN" panose="02000000000000000000" pitchFamily="2" charset="0"/>
            </a:endParaRPr>
          </a:p>
        </p:txBody>
      </p:sp>
      <p:pic>
        <p:nvPicPr>
          <p:cNvPr id="3" name="Picture 2"/>
          <p:cNvPicPr>
            <a:picLocks noChangeAspect="1"/>
          </p:cNvPicPr>
          <p:nvPr/>
        </p:nvPicPr>
        <p:blipFill>
          <a:blip r:embed="rId2"/>
          <a:stretch>
            <a:fillRect/>
          </a:stretch>
        </p:blipFill>
        <p:spPr>
          <a:xfrm>
            <a:off x="5410200" y="2482334"/>
            <a:ext cx="3503220" cy="4147066"/>
          </a:xfrm>
          <a:prstGeom prst="rect">
            <a:avLst/>
          </a:prstGeom>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p:cTn id="22" dur="1000" fill="hold"/>
                                        <p:tgtEl>
                                          <p:spTgt spid="3"/>
                                        </p:tgtEl>
                                        <p:attrNameLst>
                                          <p:attrName>ppt_w</p:attrName>
                                        </p:attrNameLst>
                                      </p:cBhvr>
                                      <p:tavLst>
                                        <p:tav tm="0">
                                          <p:val>
                                            <p:fltVal val="0"/>
                                          </p:val>
                                        </p:tav>
                                        <p:tav tm="100000">
                                          <p:val>
                                            <p:strVal val="#ppt_w"/>
                                          </p:val>
                                        </p:tav>
                                      </p:tavLst>
                                    </p:anim>
                                    <p:anim calcmode="lin" valueType="num">
                                      <p:cBhvr>
                                        <p:cTn id="23" dur="1000" fill="hold"/>
                                        <p:tgtEl>
                                          <p:spTgt spid="3"/>
                                        </p:tgtEl>
                                        <p:attrNameLst>
                                          <p:attrName>ppt_h</p:attrName>
                                        </p:attrNameLst>
                                      </p:cBhvr>
                                      <p:tavLst>
                                        <p:tav tm="0">
                                          <p:val>
                                            <p:fltVal val="0"/>
                                          </p:val>
                                        </p:tav>
                                        <p:tav tm="100000">
                                          <p:val>
                                            <p:strVal val="#ppt_h"/>
                                          </p:val>
                                        </p:tav>
                                      </p:tavLst>
                                    </p:anim>
                                    <p:anim calcmode="lin" valueType="num">
                                      <p:cBhvr>
                                        <p:cTn id="24" dur="1000" fill="hold"/>
                                        <p:tgtEl>
                                          <p:spTgt spid="3"/>
                                        </p:tgtEl>
                                        <p:attrNameLst>
                                          <p:attrName>style.rotation</p:attrName>
                                        </p:attrNameLst>
                                      </p:cBhvr>
                                      <p:tavLst>
                                        <p:tav tm="0">
                                          <p:val>
                                            <p:fltVal val="90"/>
                                          </p:val>
                                        </p:tav>
                                        <p:tav tm="100000">
                                          <p:val>
                                            <p:fltVal val="0"/>
                                          </p:val>
                                        </p:tav>
                                      </p:tavLst>
                                    </p:anim>
                                    <p:animEffect transition="in" filter="fade">
                                      <p:cBhvr>
                                        <p:cTn id="25"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4651" y="762000"/>
            <a:ext cx="2819400" cy="830997"/>
          </a:xfrm>
          <a:prstGeom prst="rect">
            <a:avLst/>
          </a:prstGeom>
          <a:noFill/>
        </p:spPr>
        <p:txBody>
          <a:bodyPr wrap="square" rtlCol="0">
            <a:spAutoFit/>
          </a:bodyPr>
          <a:lstStyle/>
          <a:p>
            <a:r>
              <a:rPr lang="en-US" sz="4800" b="1" dirty="0" err="1" smtClean="0">
                <a:solidFill>
                  <a:srgbClr val="00B050"/>
                </a:solidFill>
                <a:latin typeface="NikoshBAN" panose="02000000000000000000" pitchFamily="2" charset="0"/>
                <a:cs typeface="NikoshBAN" panose="02000000000000000000" pitchFamily="2" charset="0"/>
              </a:rPr>
              <a:t>শিখনফল</a:t>
            </a:r>
            <a:r>
              <a:rPr lang="en-US" sz="4800" b="1" dirty="0" smtClean="0">
                <a:solidFill>
                  <a:srgbClr val="00B050"/>
                </a:solidFill>
                <a:latin typeface="NikoshBAN" panose="02000000000000000000" pitchFamily="2" charset="0"/>
                <a:cs typeface="NikoshBAN" panose="02000000000000000000" pitchFamily="2" charset="0"/>
              </a:rPr>
              <a:t> :</a:t>
            </a:r>
            <a:endParaRPr lang="en-US" sz="4800" b="1" dirty="0">
              <a:solidFill>
                <a:srgbClr val="00B050"/>
              </a:solidFill>
              <a:latin typeface="NikoshBAN" panose="02000000000000000000" pitchFamily="2" charset="0"/>
              <a:cs typeface="NikoshBAN" panose="02000000000000000000" pitchFamily="2" charset="0"/>
            </a:endParaRPr>
          </a:p>
        </p:txBody>
      </p:sp>
      <p:sp>
        <p:nvSpPr>
          <p:cNvPr id="3" name="TextBox 2"/>
          <p:cNvSpPr txBox="1"/>
          <p:nvPr/>
        </p:nvSpPr>
        <p:spPr>
          <a:xfrm>
            <a:off x="2209800" y="2133600"/>
            <a:ext cx="5334000" cy="1568450"/>
          </a:xfrm>
          <a:prstGeom prst="rect">
            <a:avLst/>
          </a:prstGeom>
          <a:noFill/>
        </p:spPr>
        <p:txBody>
          <a:bodyPr wrap="square" rtlCol="0">
            <a:spAutoFit/>
          </a:bodyPr>
          <a:lstStyle/>
          <a:p>
            <a:r>
              <a:rPr lang="en-US" sz="3200" b="1" dirty="0" smtClean="0">
                <a:latin typeface="NikoshBAN" panose="02000000000000000000" pitchFamily="2" charset="0"/>
                <a:cs typeface="NikoshBAN" panose="02000000000000000000" pitchFamily="2" charset="0"/>
              </a:rPr>
              <a:t>এ </a:t>
            </a:r>
            <a:r>
              <a:rPr lang="en-US" sz="3200" b="1" dirty="0" err="1" smtClean="0">
                <a:latin typeface="NikoshBAN" panose="02000000000000000000" pitchFamily="2" charset="0"/>
                <a:cs typeface="NikoshBAN" panose="02000000000000000000" pitchFamily="2" charset="0"/>
              </a:rPr>
              <a:t>পাঠ</a:t>
            </a:r>
            <a:r>
              <a:rPr lang="en-US" sz="3200" b="1" dirty="0" smtClean="0">
                <a:latin typeface="NikoshBAN" panose="02000000000000000000" pitchFamily="2" charset="0"/>
                <a:cs typeface="NikoshBAN" panose="02000000000000000000" pitchFamily="2" charset="0"/>
              </a:rPr>
              <a:t> </a:t>
            </a:r>
            <a:r>
              <a:rPr lang="en-US" sz="3200" b="1" dirty="0" err="1" smtClean="0">
                <a:latin typeface="NikoshBAN" panose="02000000000000000000" pitchFamily="2" charset="0"/>
                <a:cs typeface="NikoshBAN" panose="02000000000000000000" pitchFamily="2" charset="0"/>
              </a:rPr>
              <a:t>শেষে</a:t>
            </a:r>
            <a:r>
              <a:rPr lang="en-US" sz="3200" b="1" dirty="0" smtClean="0">
                <a:latin typeface="NikoshBAN" panose="02000000000000000000" pitchFamily="2" charset="0"/>
                <a:cs typeface="NikoshBAN" panose="02000000000000000000" pitchFamily="2" charset="0"/>
              </a:rPr>
              <a:t> </a:t>
            </a:r>
            <a:r>
              <a:rPr lang="en-US" sz="3200" b="1" dirty="0" err="1" smtClean="0">
                <a:latin typeface="NikoshBAN" panose="02000000000000000000" pitchFamily="2" charset="0"/>
                <a:cs typeface="NikoshBAN" panose="02000000000000000000" pitchFamily="2" charset="0"/>
              </a:rPr>
              <a:t>শিক্ষার্থীরা</a:t>
            </a:r>
            <a:r>
              <a:rPr lang="en-US" sz="3200" b="1" dirty="0" smtClean="0">
                <a:latin typeface="NikoshBAN" panose="02000000000000000000" pitchFamily="2" charset="0"/>
                <a:cs typeface="NikoshBAN" panose="02000000000000000000" pitchFamily="2" charset="0"/>
              </a:rPr>
              <a:t> – </a:t>
            </a:r>
          </a:p>
          <a:p>
            <a:r>
              <a:rPr lang="en-US" sz="3200" b="1" dirty="0" smtClean="0">
                <a:solidFill>
                  <a:srgbClr val="0070C0"/>
                </a:solidFill>
                <a:latin typeface="NikoshBAN" panose="02000000000000000000" pitchFamily="2" charset="0"/>
                <a:cs typeface="NikoshBAN" panose="02000000000000000000" pitchFamily="2" charset="0"/>
              </a:rPr>
              <a:t>১. </a:t>
            </a:r>
            <a:r>
              <a:rPr lang="en-US" sz="3200" b="1" dirty="0" err="1" smtClean="0">
                <a:solidFill>
                  <a:srgbClr val="0070C0"/>
                </a:solidFill>
                <a:latin typeface="NikoshBAN" panose="02000000000000000000" pitchFamily="2" charset="0"/>
                <a:cs typeface="NikoshBAN" panose="02000000000000000000" pitchFamily="2" charset="0"/>
              </a:rPr>
              <a:t>বৃক্ক</a:t>
            </a:r>
            <a:r>
              <a:rPr lang="en-US" sz="3200" b="1" dirty="0" smtClean="0">
                <a:solidFill>
                  <a:srgbClr val="0070C0"/>
                </a:solidFill>
                <a:latin typeface="NikoshBAN" panose="02000000000000000000" pitchFamily="2" charset="0"/>
                <a:cs typeface="NikoshBAN" panose="02000000000000000000" pitchFamily="2" charset="0"/>
              </a:rPr>
              <a:t> </a:t>
            </a:r>
            <a:r>
              <a:rPr lang="en-US" sz="3200" b="1" dirty="0" err="1" smtClean="0">
                <a:solidFill>
                  <a:srgbClr val="0070C0"/>
                </a:solidFill>
                <a:latin typeface="NikoshBAN" panose="02000000000000000000" pitchFamily="2" charset="0"/>
                <a:cs typeface="NikoshBAN" panose="02000000000000000000" pitchFamily="2" charset="0"/>
              </a:rPr>
              <a:t>কি</a:t>
            </a:r>
            <a:r>
              <a:rPr lang="en-US" sz="3200" b="1" dirty="0" smtClean="0">
                <a:solidFill>
                  <a:srgbClr val="0070C0"/>
                </a:solidFill>
                <a:latin typeface="NikoshBAN" panose="02000000000000000000" pitchFamily="2" charset="0"/>
                <a:cs typeface="NikoshBAN" panose="02000000000000000000" pitchFamily="2" charset="0"/>
              </a:rPr>
              <a:t> </a:t>
            </a:r>
            <a:r>
              <a:rPr lang="en-US" sz="3200" b="1" dirty="0" err="1" smtClean="0">
                <a:solidFill>
                  <a:srgbClr val="0070C0"/>
                </a:solidFill>
                <a:latin typeface="NikoshBAN" panose="02000000000000000000" pitchFamily="2" charset="0"/>
                <a:cs typeface="NikoshBAN" panose="02000000000000000000" pitchFamily="2" charset="0"/>
              </a:rPr>
              <a:t>তা</a:t>
            </a:r>
            <a:r>
              <a:rPr lang="en-US" sz="3200" b="1" dirty="0" smtClean="0">
                <a:solidFill>
                  <a:srgbClr val="0070C0"/>
                </a:solidFill>
                <a:latin typeface="NikoshBAN" panose="02000000000000000000" pitchFamily="2" charset="0"/>
                <a:cs typeface="NikoshBAN" panose="02000000000000000000" pitchFamily="2" charset="0"/>
              </a:rPr>
              <a:t> </a:t>
            </a:r>
            <a:r>
              <a:rPr lang="en-US" sz="3200" b="1" dirty="0" err="1" smtClean="0">
                <a:solidFill>
                  <a:srgbClr val="0070C0"/>
                </a:solidFill>
                <a:latin typeface="NikoshBAN" panose="02000000000000000000" pitchFamily="2" charset="0"/>
                <a:cs typeface="NikoshBAN" panose="02000000000000000000" pitchFamily="2" charset="0"/>
              </a:rPr>
              <a:t>বলতে</a:t>
            </a:r>
            <a:r>
              <a:rPr lang="en-US" sz="3200" b="1" dirty="0" smtClean="0">
                <a:solidFill>
                  <a:srgbClr val="0070C0"/>
                </a:solidFill>
                <a:latin typeface="NikoshBAN" panose="02000000000000000000" pitchFamily="2" charset="0"/>
                <a:cs typeface="NikoshBAN" panose="02000000000000000000" pitchFamily="2" charset="0"/>
              </a:rPr>
              <a:t> </a:t>
            </a:r>
            <a:r>
              <a:rPr lang="en-US" sz="3200" b="1" dirty="0" err="1" smtClean="0">
                <a:solidFill>
                  <a:srgbClr val="0070C0"/>
                </a:solidFill>
                <a:latin typeface="NikoshBAN" panose="02000000000000000000" pitchFamily="2" charset="0"/>
                <a:cs typeface="NikoshBAN" panose="02000000000000000000" pitchFamily="2" charset="0"/>
              </a:rPr>
              <a:t>পারবে</a:t>
            </a:r>
            <a:r>
              <a:rPr lang="en-US" sz="3200" b="1" dirty="0" smtClean="0">
                <a:solidFill>
                  <a:srgbClr val="0070C0"/>
                </a:solidFill>
                <a:latin typeface="NikoshBAN" panose="02000000000000000000" pitchFamily="2" charset="0"/>
                <a:cs typeface="NikoshBAN" panose="02000000000000000000" pitchFamily="2" charset="0"/>
              </a:rPr>
              <a:t>। </a:t>
            </a:r>
          </a:p>
          <a:p>
            <a:r>
              <a:rPr lang="en-US" sz="3200" b="1" dirty="0" smtClean="0">
                <a:solidFill>
                  <a:srgbClr val="0070C0"/>
                </a:solidFill>
                <a:latin typeface="NikoshBAN" panose="02000000000000000000" pitchFamily="2" charset="0"/>
                <a:cs typeface="NikoshBAN" panose="02000000000000000000" pitchFamily="2" charset="0"/>
              </a:rPr>
              <a:t>২. </a:t>
            </a:r>
            <a:r>
              <a:rPr lang="en-US" sz="3200" b="1" dirty="0" err="1" smtClean="0">
                <a:solidFill>
                  <a:srgbClr val="0070C0"/>
                </a:solidFill>
                <a:latin typeface="NikoshBAN" panose="02000000000000000000" pitchFamily="2" charset="0"/>
                <a:cs typeface="NikoshBAN" panose="02000000000000000000" pitchFamily="2" charset="0"/>
              </a:rPr>
              <a:t>বৃক্কের</a:t>
            </a:r>
            <a:r>
              <a:rPr lang="en-US" sz="3200" b="1" dirty="0" smtClean="0">
                <a:solidFill>
                  <a:srgbClr val="0070C0"/>
                </a:solidFill>
                <a:latin typeface="NikoshBAN" panose="02000000000000000000" pitchFamily="2" charset="0"/>
                <a:cs typeface="NikoshBAN" panose="02000000000000000000" pitchFamily="2" charset="0"/>
              </a:rPr>
              <a:t> </a:t>
            </a:r>
            <a:r>
              <a:rPr lang="en-US" sz="3200" b="1" dirty="0" err="1" smtClean="0">
                <a:solidFill>
                  <a:srgbClr val="0070C0"/>
                </a:solidFill>
                <a:latin typeface="NikoshBAN" panose="02000000000000000000" pitchFamily="2" charset="0"/>
                <a:cs typeface="NikoshBAN" panose="02000000000000000000" pitchFamily="2" charset="0"/>
              </a:rPr>
              <a:t>গঠন</a:t>
            </a:r>
            <a:r>
              <a:rPr lang="en-US" sz="3200" b="1" dirty="0" smtClean="0">
                <a:solidFill>
                  <a:srgbClr val="0070C0"/>
                </a:solidFill>
                <a:latin typeface="NikoshBAN" panose="02000000000000000000" pitchFamily="2" charset="0"/>
                <a:cs typeface="NikoshBAN" panose="02000000000000000000" pitchFamily="2" charset="0"/>
              </a:rPr>
              <a:t> </a:t>
            </a:r>
            <a:r>
              <a:rPr lang="en-US" sz="3200" b="1" dirty="0" err="1" smtClean="0">
                <a:solidFill>
                  <a:srgbClr val="0070C0"/>
                </a:solidFill>
                <a:latin typeface="NikoshBAN" panose="02000000000000000000" pitchFamily="2" charset="0"/>
                <a:cs typeface="NikoshBAN" panose="02000000000000000000" pitchFamily="2" charset="0"/>
              </a:rPr>
              <a:t>বর্ণনা</a:t>
            </a:r>
            <a:r>
              <a:rPr lang="en-US" sz="3200" b="1" dirty="0" smtClean="0">
                <a:solidFill>
                  <a:srgbClr val="0070C0"/>
                </a:solidFill>
                <a:latin typeface="NikoshBAN" panose="02000000000000000000" pitchFamily="2" charset="0"/>
                <a:cs typeface="NikoshBAN" panose="02000000000000000000" pitchFamily="2" charset="0"/>
              </a:rPr>
              <a:t> </a:t>
            </a:r>
            <a:r>
              <a:rPr lang="en-US" sz="3200" b="1" dirty="0" err="1" smtClean="0">
                <a:solidFill>
                  <a:srgbClr val="0070C0"/>
                </a:solidFill>
                <a:latin typeface="NikoshBAN" panose="02000000000000000000" pitchFamily="2" charset="0"/>
                <a:cs typeface="NikoshBAN" panose="02000000000000000000" pitchFamily="2" charset="0"/>
              </a:rPr>
              <a:t>করতে</a:t>
            </a:r>
            <a:r>
              <a:rPr lang="en-US" sz="3200" b="1" dirty="0" smtClean="0">
                <a:solidFill>
                  <a:srgbClr val="0070C0"/>
                </a:solidFill>
                <a:latin typeface="NikoshBAN" panose="02000000000000000000" pitchFamily="2" charset="0"/>
                <a:cs typeface="NikoshBAN" panose="02000000000000000000" pitchFamily="2" charset="0"/>
              </a:rPr>
              <a:t> </a:t>
            </a:r>
            <a:r>
              <a:rPr lang="en-US" sz="3200" b="1" dirty="0" err="1" smtClean="0">
                <a:solidFill>
                  <a:srgbClr val="0070C0"/>
                </a:solidFill>
                <a:latin typeface="NikoshBAN" panose="02000000000000000000" pitchFamily="2" charset="0"/>
                <a:cs typeface="NikoshBAN" panose="02000000000000000000" pitchFamily="2" charset="0"/>
              </a:rPr>
              <a:t>পারবে</a:t>
            </a:r>
            <a:r>
              <a:rPr lang="en-US" sz="3200" b="1" dirty="0" smtClean="0">
                <a:solidFill>
                  <a:srgbClr val="0070C0"/>
                </a:solidFill>
                <a:latin typeface="NikoshBAN" panose="02000000000000000000" pitchFamily="2" charset="0"/>
                <a:cs typeface="NikoshBAN" panose="02000000000000000000" pitchFamily="2" charset="0"/>
              </a:rPr>
              <a:t>।</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1"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2" dur="10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p:cTn id="27"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8"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9"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30"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09800" y="685800"/>
            <a:ext cx="2057400" cy="645160"/>
          </a:xfrm>
          <a:prstGeom prst="rect">
            <a:avLst/>
          </a:prstGeom>
          <a:noFill/>
        </p:spPr>
        <p:txBody>
          <a:bodyPr wrap="square" rtlCol="0">
            <a:spAutoFit/>
          </a:bodyPr>
          <a:lstStyle/>
          <a:p>
            <a:r>
              <a:rPr lang="en-US" sz="3600" b="1" dirty="0" err="1" smtClean="0">
                <a:solidFill>
                  <a:srgbClr val="0070C0"/>
                </a:solidFill>
                <a:latin typeface="NikoshBAN" panose="02000000000000000000" pitchFamily="2" charset="0"/>
                <a:cs typeface="NikoshBAN" panose="02000000000000000000" pitchFamily="2" charset="0"/>
              </a:rPr>
              <a:t>বৃক্ক</a:t>
            </a:r>
            <a:r>
              <a:rPr lang="en-US" sz="3600" b="1" dirty="0" smtClean="0">
                <a:solidFill>
                  <a:srgbClr val="0070C0"/>
                </a:solidFill>
                <a:latin typeface="NikoshBAN" panose="02000000000000000000" pitchFamily="2" charset="0"/>
                <a:cs typeface="NikoshBAN" panose="02000000000000000000" pitchFamily="2" charset="0"/>
              </a:rPr>
              <a:t> </a:t>
            </a:r>
            <a:r>
              <a:rPr lang="en-US" sz="3600" b="1" dirty="0" err="1" smtClean="0">
                <a:solidFill>
                  <a:srgbClr val="0070C0"/>
                </a:solidFill>
                <a:latin typeface="NikoshBAN" panose="02000000000000000000" pitchFamily="2" charset="0"/>
                <a:cs typeface="NikoshBAN" panose="02000000000000000000" pitchFamily="2" charset="0"/>
              </a:rPr>
              <a:t>কি</a:t>
            </a:r>
            <a:r>
              <a:rPr lang="en-US" sz="3600" b="1" dirty="0" smtClean="0">
                <a:solidFill>
                  <a:srgbClr val="0070C0"/>
                </a:solidFill>
                <a:latin typeface="NikoshBAN" panose="02000000000000000000" pitchFamily="2" charset="0"/>
                <a:cs typeface="NikoshBAN" panose="02000000000000000000" pitchFamily="2" charset="0"/>
              </a:rPr>
              <a:t> ? </a:t>
            </a:r>
            <a:endParaRPr lang="en-US" sz="3600" b="1" dirty="0">
              <a:solidFill>
                <a:srgbClr val="0070C0"/>
              </a:solidFill>
              <a:latin typeface="NikoshBAN" panose="02000000000000000000" pitchFamily="2" charset="0"/>
              <a:cs typeface="NikoshBAN" panose="02000000000000000000" pitchFamily="2" charset="0"/>
            </a:endParaRPr>
          </a:p>
        </p:txBody>
      </p:sp>
      <p:sp>
        <p:nvSpPr>
          <p:cNvPr id="7" name="TextBox 6"/>
          <p:cNvSpPr txBox="1"/>
          <p:nvPr/>
        </p:nvSpPr>
        <p:spPr>
          <a:xfrm>
            <a:off x="500380" y="1463675"/>
            <a:ext cx="8458200" cy="2062103"/>
          </a:xfrm>
          <a:prstGeom prst="rect">
            <a:avLst/>
          </a:prstGeom>
          <a:noFill/>
        </p:spPr>
        <p:txBody>
          <a:bodyPr wrap="square" rtlCol="0">
            <a:spAutoFit/>
          </a:bodyPr>
          <a:lstStyle/>
          <a:p>
            <a:pPr algn="just"/>
            <a:r>
              <a:rPr lang="as-IN" sz="3200" b="1" dirty="0">
                <a:latin typeface="NikoshBAN" panose="02000000000000000000" pitchFamily="2" charset="0"/>
                <a:cs typeface="NikoshBAN" panose="02000000000000000000" pitchFamily="2" charset="0"/>
              </a:rPr>
              <a:t>বৃক্ক (বা কিডনি) হলো মেরুদণ্ডী প্রাণীদের দেহের প্রধান রেচন অঙ্গ। মানুষের পেটের পিঠের দিকে মেরুদণ্ডের দুপাশে শিমের বিচির মতো দেখতে দুটি বৃক্ক থাকে। এটি রক্ত পরিষ্কার করে, ক্ষতিকর বর্জ্য দূর করে এবং মূত্র তৈরি করে</a:t>
            </a:r>
            <a:r>
              <a:rPr lang="as-IN" sz="3200" b="1" dirty="0" smtClean="0">
                <a:latin typeface="NikoshBAN" panose="02000000000000000000" pitchFamily="2" charset="0"/>
                <a:cs typeface="NikoshBAN" panose="02000000000000000000" pitchFamily="2" charset="0"/>
              </a:rPr>
              <a:t>।</a:t>
            </a:r>
            <a:endParaRPr lang="" altLang="en-US" sz="3200" b="1" dirty="0">
              <a:latin typeface="NikoshBAN" panose="02000000000000000000" pitchFamily="2" charset="0"/>
              <a:cs typeface="NikoshBAN" panose="02000000000000000000" pitchFamily="2"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5600" y="3886200"/>
            <a:ext cx="4038600" cy="2743200"/>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1000" fill="hold"/>
                                        <p:tgtEl>
                                          <p:spTgt spid="7"/>
                                        </p:tgtEl>
                                        <p:attrNameLst>
                                          <p:attrName>ppt_w</p:attrName>
                                        </p:attrNameLst>
                                      </p:cBhvr>
                                      <p:tavLst>
                                        <p:tav tm="0">
                                          <p:val>
                                            <p:fltVal val="0"/>
                                          </p:val>
                                        </p:tav>
                                        <p:tav tm="100000">
                                          <p:val>
                                            <p:strVal val="#ppt_w"/>
                                          </p:val>
                                        </p:tav>
                                      </p:tavLst>
                                    </p:anim>
                                    <p:anim calcmode="lin" valueType="num">
                                      <p:cBhvr>
                                        <p:cTn id="16" dur="1000" fill="hold"/>
                                        <p:tgtEl>
                                          <p:spTgt spid="7"/>
                                        </p:tgtEl>
                                        <p:attrNameLst>
                                          <p:attrName>ppt_h</p:attrName>
                                        </p:attrNameLst>
                                      </p:cBhvr>
                                      <p:tavLst>
                                        <p:tav tm="0">
                                          <p:val>
                                            <p:fltVal val="0"/>
                                          </p:val>
                                        </p:tav>
                                        <p:tav tm="100000">
                                          <p:val>
                                            <p:strVal val="#ppt_h"/>
                                          </p:val>
                                        </p:tav>
                                      </p:tavLst>
                                    </p:anim>
                                    <p:anim calcmode="lin" valueType="num">
                                      <p:cBhvr>
                                        <p:cTn id="17" dur="1000" fill="hold"/>
                                        <p:tgtEl>
                                          <p:spTgt spid="7"/>
                                        </p:tgtEl>
                                        <p:attrNameLst>
                                          <p:attrName>style.rotation</p:attrName>
                                        </p:attrNameLst>
                                      </p:cBhvr>
                                      <p:tavLst>
                                        <p:tav tm="0">
                                          <p:val>
                                            <p:fltVal val="90"/>
                                          </p:val>
                                        </p:tav>
                                        <p:tav tm="100000">
                                          <p:val>
                                            <p:fltVal val="0"/>
                                          </p:val>
                                        </p:tav>
                                      </p:tavLst>
                                    </p:anim>
                                    <p:animEffect transition="in" filter="fade">
                                      <p:cBhvr>
                                        <p:cTn id="18" dur="10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down)">
                                      <p:cBhvr>
                                        <p:cTn id="2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52600" y="685800"/>
            <a:ext cx="3483610" cy="645160"/>
          </a:xfrm>
          <a:prstGeom prst="rect">
            <a:avLst/>
          </a:prstGeom>
          <a:noFill/>
        </p:spPr>
        <p:txBody>
          <a:bodyPr wrap="square" rtlCol="0">
            <a:spAutoFit/>
          </a:bodyPr>
          <a:lstStyle/>
          <a:p>
            <a:r>
              <a:rPr lang="en-US" sz="3600" b="1" dirty="0" err="1" smtClean="0">
                <a:solidFill>
                  <a:srgbClr val="002060"/>
                </a:solidFill>
                <a:latin typeface="NikoshBAN" panose="02000000000000000000" pitchFamily="2" charset="0"/>
                <a:cs typeface="NikoshBAN" panose="02000000000000000000" pitchFamily="2" charset="0"/>
              </a:rPr>
              <a:t>বৃক্কের</a:t>
            </a:r>
            <a:r>
              <a:rPr lang="en-US" sz="3600" b="1" dirty="0" smtClean="0">
                <a:solidFill>
                  <a:srgbClr val="002060"/>
                </a:solidFill>
                <a:latin typeface="NikoshBAN" panose="02000000000000000000" pitchFamily="2" charset="0"/>
                <a:cs typeface="NikoshBAN" panose="02000000000000000000" pitchFamily="2" charset="0"/>
              </a:rPr>
              <a:t> </a:t>
            </a:r>
            <a:r>
              <a:rPr lang="en-US" sz="3600" b="1" dirty="0" err="1" smtClean="0">
                <a:solidFill>
                  <a:srgbClr val="002060"/>
                </a:solidFill>
                <a:latin typeface="NikoshBAN" panose="02000000000000000000" pitchFamily="2" charset="0"/>
                <a:cs typeface="NikoshBAN" panose="02000000000000000000" pitchFamily="2" charset="0"/>
              </a:rPr>
              <a:t>গঠন</a:t>
            </a:r>
            <a:r>
              <a:rPr lang="en-US" sz="3600" b="1" dirty="0" smtClean="0">
                <a:solidFill>
                  <a:srgbClr val="002060"/>
                </a:solidFill>
                <a:latin typeface="NikoshBAN" panose="02000000000000000000" pitchFamily="2" charset="0"/>
                <a:cs typeface="NikoshBAN" panose="02000000000000000000" pitchFamily="2" charset="0"/>
              </a:rPr>
              <a:t> :</a:t>
            </a:r>
          </a:p>
        </p:txBody>
      </p:sp>
      <p:sp>
        <p:nvSpPr>
          <p:cNvPr id="4" name="TextBox 3"/>
          <p:cNvSpPr txBox="1"/>
          <p:nvPr/>
        </p:nvSpPr>
        <p:spPr>
          <a:xfrm>
            <a:off x="1524000" y="1600200"/>
            <a:ext cx="2919095" cy="1077218"/>
          </a:xfrm>
          <a:prstGeom prst="rect">
            <a:avLst/>
          </a:prstGeom>
          <a:noFill/>
        </p:spPr>
        <p:txBody>
          <a:bodyPr wrap="square" rtlCol="0">
            <a:spAutoFit/>
          </a:bodyPr>
          <a:lstStyle/>
          <a:p>
            <a:pPr algn="just"/>
            <a:r>
              <a:rPr lang="en-US" sz="3200" b="1" dirty="0" smtClean="0">
                <a:solidFill>
                  <a:srgbClr val="0070C0"/>
                </a:solidFill>
                <a:latin typeface="NikoshBAN" panose="02000000000000000000" pitchFamily="2" charset="0"/>
                <a:cs typeface="NikoshBAN" panose="02000000000000000000" pitchFamily="2" charset="0"/>
              </a:rPr>
              <a:t>১. </a:t>
            </a:r>
            <a:r>
              <a:rPr lang="en-US" sz="3200" b="1" dirty="0" err="1" smtClean="0">
                <a:solidFill>
                  <a:srgbClr val="0070C0"/>
                </a:solidFill>
                <a:latin typeface="NikoshBAN" panose="02000000000000000000" pitchFamily="2" charset="0"/>
                <a:cs typeface="NikoshBAN" panose="02000000000000000000" pitchFamily="2" charset="0"/>
              </a:rPr>
              <a:t>বাহ্যিক</a:t>
            </a:r>
            <a:r>
              <a:rPr lang="en-US" sz="3200" b="1" dirty="0" smtClean="0">
                <a:solidFill>
                  <a:srgbClr val="0070C0"/>
                </a:solidFill>
                <a:latin typeface="NikoshBAN" panose="02000000000000000000" pitchFamily="2" charset="0"/>
                <a:cs typeface="NikoshBAN" panose="02000000000000000000" pitchFamily="2" charset="0"/>
              </a:rPr>
              <a:t> </a:t>
            </a:r>
            <a:r>
              <a:rPr lang="en-US" sz="3200" b="1" dirty="0" err="1" smtClean="0">
                <a:solidFill>
                  <a:srgbClr val="0070C0"/>
                </a:solidFill>
                <a:latin typeface="NikoshBAN" panose="02000000000000000000" pitchFamily="2" charset="0"/>
                <a:cs typeface="NikoshBAN" panose="02000000000000000000" pitchFamily="2" charset="0"/>
              </a:rPr>
              <a:t>গঠন</a:t>
            </a:r>
            <a:r>
              <a:rPr lang="en-US" sz="3200" b="1" dirty="0" smtClean="0">
                <a:solidFill>
                  <a:srgbClr val="0070C0"/>
                </a:solidFill>
                <a:latin typeface="NikoshBAN" panose="02000000000000000000" pitchFamily="2" charset="0"/>
                <a:cs typeface="NikoshBAN" panose="02000000000000000000" pitchFamily="2" charset="0"/>
              </a:rPr>
              <a:t> </a:t>
            </a:r>
          </a:p>
          <a:p>
            <a:pPr algn="just"/>
            <a:r>
              <a:rPr lang="en-US" sz="3200" b="1" dirty="0" smtClean="0">
                <a:solidFill>
                  <a:srgbClr val="0070C0"/>
                </a:solidFill>
                <a:latin typeface="NikoshBAN" panose="02000000000000000000" pitchFamily="2" charset="0"/>
                <a:cs typeface="NikoshBAN" panose="02000000000000000000" pitchFamily="2" charset="0"/>
              </a:rPr>
              <a:t>২. </a:t>
            </a:r>
            <a:r>
              <a:rPr lang="en-US" sz="3200" b="1" dirty="0" err="1" smtClean="0">
                <a:solidFill>
                  <a:srgbClr val="0070C0"/>
                </a:solidFill>
                <a:latin typeface="NikoshBAN" panose="02000000000000000000" pitchFamily="2" charset="0"/>
                <a:cs typeface="NikoshBAN" panose="02000000000000000000" pitchFamily="2" charset="0"/>
              </a:rPr>
              <a:t>অন্তর্গঠন</a:t>
            </a:r>
            <a:endParaRPr lang="en-US" sz="3200" b="1" dirty="0" smtClean="0">
              <a:solidFill>
                <a:srgbClr val="0070C0"/>
              </a:solidFill>
              <a:latin typeface="NikoshBAN" panose="02000000000000000000" pitchFamily="2" charset="0"/>
              <a:cs typeface="NikoshBAN" panose="02000000000000000000" pitchFamily="2" charset="0"/>
            </a:endParaRPr>
          </a:p>
        </p:txBody>
      </p:sp>
      <p:pic>
        <p:nvPicPr>
          <p:cNvPr id="3" name="Picture 2"/>
          <p:cNvPicPr>
            <a:picLocks noChangeAspect="1"/>
          </p:cNvPicPr>
          <p:nvPr/>
        </p:nvPicPr>
        <p:blipFill rotWithShape="1">
          <a:blip r:embed="rId2"/>
          <a:srcRect l="2198" t="-3846" r="-2198" b="3846"/>
          <a:stretch/>
        </p:blipFill>
        <p:spPr>
          <a:xfrm>
            <a:off x="5334000" y="1579075"/>
            <a:ext cx="3467100" cy="3962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down)">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1119" y="592871"/>
            <a:ext cx="3886200" cy="583565"/>
          </a:xfrm>
          <a:prstGeom prst="rect">
            <a:avLst/>
          </a:prstGeom>
          <a:noFill/>
        </p:spPr>
        <p:txBody>
          <a:bodyPr wrap="square" rtlCol="0">
            <a:spAutoFit/>
          </a:bodyPr>
          <a:lstStyle/>
          <a:p>
            <a:pPr algn="just"/>
            <a:r>
              <a:rPr lang="en-US" sz="3200" b="1" dirty="0" smtClean="0">
                <a:solidFill>
                  <a:srgbClr val="0070C0"/>
                </a:solidFill>
                <a:latin typeface="NikoshBAN" panose="02000000000000000000" pitchFamily="2" charset="0"/>
                <a:cs typeface="NikoshBAN" panose="02000000000000000000" pitchFamily="2" charset="0"/>
              </a:rPr>
              <a:t>১. </a:t>
            </a:r>
            <a:r>
              <a:rPr lang="en-US" sz="3200" b="1" dirty="0" err="1" smtClean="0">
                <a:solidFill>
                  <a:srgbClr val="0070C0"/>
                </a:solidFill>
                <a:latin typeface="NikoshBAN" panose="02000000000000000000" pitchFamily="2" charset="0"/>
                <a:cs typeface="NikoshBAN" panose="02000000000000000000" pitchFamily="2" charset="0"/>
              </a:rPr>
              <a:t>বৃক্কের</a:t>
            </a:r>
            <a:r>
              <a:rPr lang="en-US" sz="3200" b="1" dirty="0" smtClean="0">
                <a:solidFill>
                  <a:srgbClr val="0070C0"/>
                </a:solidFill>
                <a:latin typeface="NikoshBAN" panose="02000000000000000000" pitchFamily="2" charset="0"/>
                <a:cs typeface="NikoshBAN" panose="02000000000000000000" pitchFamily="2" charset="0"/>
              </a:rPr>
              <a:t> </a:t>
            </a:r>
            <a:r>
              <a:rPr lang="en-US" sz="3200" b="1" dirty="0" err="1" smtClean="0">
                <a:solidFill>
                  <a:srgbClr val="0070C0"/>
                </a:solidFill>
                <a:latin typeface="NikoshBAN" panose="02000000000000000000" pitchFamily="2" charset="0"/>
                <a:cs typeface="NikoshBAN" panose="02000000000000000000" pitchFamily="2" charset="0"/>
              </a:rPr>
              <a:t>বাহ্যিক</a:t>
            </a:r>
            <a:r>
              <a:rPr lang="en-US" sz="3200" b="1" dirty="0" smtClean="0">
                <a:solidFill>
                  <a:srgbClr val="0070C0"/>
                </a:solidFill>
                <a:latin typeface="NikoshBAN" panose="02000000000000000000" pitchFamily="2" charset="0"/>
                <a:cs typeface="NikoshBAN" panose="02000000000000000000" pitchFamily="2" charset="0"/>
              </a:rPr>
              <a:t> </a:t>
            </a:r>
            <a:r>
              <a:rPr lang="en-US" sz="3200" b="1" dirty="0" err="1" smtClean="0">
                <a:solidFill>
                  <a:srgbClr val="0070C0"/>
                </a:solidFill>
                <a:latin typeface="NikoshBAN" panose="02000000000000000000" pitchFamily="2" charset="0"/>
                <a:cs typeface="NikoshBAN" panose="02000000000000000000" pitchFamily="2" charset="0"/>
              </a:rPr>
              <a:t>গঠন</a:t>
            </a:r>
            <a:r>
              <a:rPr lang="en-US" sz="3200" b="1" dirty="0" smtClean="0">
                <a:solidFill>
                  <a:srgbClr val="0070C0"/>
                </a:solidFill>
                <a:latin typeface="NikoshBAN" panose="02000000000000000000" pitchFamily="2" charset="0"/>
                <a:cs typeface="NikoshBAN" panose="02000000000000000000" pitchFamily="2" charset="0"/>
              </a:rPr>
              <a:t> </a:t>
            </a:r>
            <a:r>
              <a:rPr lang="en-US" sz="3200" b="1" dirty="0" smtClean="0">
                <a:solidFill>
                  <a:srgbClr val="0070C0"/>
                </a:solidFill>
                <a:latin typeface="NikoshBAN" panose="02000000000000000000" pitchFamily="2" charset="0"/>
                <a:cs typeface="NikoshBAN" panose="02000000000000000000" pitchFamily="2" charset="0"/>
              </a:rPr>
              <a:t>:</a:t>
            </a:r>
            <a:endParaRPr lang="en-US" sz="3200" b="1" dirty="0" smtClean="0">
              <a:solidFill>
                <a:srgbClr val="0070C0"/>
              </a:solidFill>
              <a:latin typeface="NikoshBAN" panose="02000000000000000000" pitchFamily="2" charset="0"/>
              <a:cs typeface="NikoshBAN" panose="02000000000000000000" pitchFamily="2" charset="0"/>
            </a:endParaRPr>
          </a:p>
        </p:txBody>
      </p:sp>
      <p:sp>
        <p:nvSpPr>
          <p:cNvPr id="3" name="TextBox 2"/>
          <p:cNvSpPr txBox="1"/>
          <p:nvPr/>
        </p:nvSpPr>
        <p:spPr>
          <a:xfrm>
            <a:off x="381000" y="1269365"/>
            <a:ext cx="8450580" cy="2308324"/>
          </a:xfrm>
          <a:prstGeom prst="rect">
            <a:avLst/>
          </a:prstGeom>
          <a:noFill/>
        </p:spPr>
        <p:txBody>
          <a:bodyPr wrap="square" rtlCol="0">
            <a:spAutoFit/>
          </a:bodyPr>
          <a:lstStyle/>
          <a:p>
            <a:pPr algn="just"/>
            <a:r>
              <a:rPr lang="as-IN" altLang="en-US" sz="2400" b="1" dirty="0" smtClean="0">
                <a:latin typeface="NikoshBAN" panose="02000000000000000000" pitchFamily="2" charset="0"/>
                <a:cs typeface="NikoshBAN" panose="02000000000000000000" pitchFamily="2" charset="0"/>
              </a:rPr>
              <a:t>মাপ </a:t>
            </a:r>
            <a:r>
              <a:rPr lang="as-IN" altLang="en-US" sz="2400" b="1" dirty="0">
                <a:latin typeface="NikoshBAN" panose="02000000000000000000" pitchFamily="2" charset="0"/>
                <a:cs typeface="NikoshBAN" panose="02000000000000000000" pitchFamily="2" charset="0"/>
              </a:rPr>
              <a:t>ও ওজন: একটি পূর্ণাঙ্গ মানুষের বৃক্ক লম্বায় প্রায় ১০–১২ সেন্টিমিটার (৪–৫ ইঞ্চি), প্রস্থে ৫–৬ সেন্টিমিটার এবং স্থূলত্ব বা মায়ায় ৩ সেন্টিমিটার </a:t>
            </a:r>
            <a:r>
              <a:rPr lang="as-IN" altLang="en-US" sz="2400" b="1" dirty="0" smtClean="0">
                <a:latin typeface="NikoshBAN" panose="02000000000000000000" pitchFamily="2" charset="0"/>
                <a:cs typeface="NikoshBAN" panose="02000000000000000000" pitchFamily="2" charset="0"/>
              </a:rPr>
              <a:t>হয়।</a:t>
            </a:r>
            <a:endParaRPr lang="en-US" altLang="en-US" sz="2400" b="1" dirty="0" smtClean="0">
              <a:latin typeface="NikoshBAN" panose="02000000000000000000" pitchFamily="2" charset="0"/>
              <a:cs typeface="NikoshBAN" panose="02000000000000000000" pitchFamily="2" charset="0"/>
            </a:endParaRPr>
          </a:p>
          <a:p>
            <a:pPr algn="just"/>
            <a:r>
              <a:rPr lang="as-IN" altLang="en-US" sz="2400" b="1" dirty="0" smtClean="0">
                <a:latin typeface="NikoshBAN" panose="02000000000000000000" pitchFamily="2" charset="0"/>
                <a:cs typeface="NikoshBAN" panose="02000000000000000000" pitchFamily="2" charset="0"/>
              </a:rPr>
              <a:t>উত্তল </a:t>
            </a:r>
            <a:r>
              <a:rPr lang="as-IN" altLang="en-US" sz="2400" b="1" dirty="0">
                <a:latin typeface="NikoshBAN" panose="02000000000000000000" pitchFamily="2" charset="0"/>
                <a:cs typeface="NikoshBAN" panose="02000000000000000000" pitchFamily="2" charset="0"/>
              </a:rPr>
              <a:t>ও অবতল দিক: বৃক্কের বাইরের দিকটি উত্তল </a:t>
            </a:r>
            <a:r>
              <a:rPr lang="as-IN" altLang="en-US" sz="2400" b="1" dirty="0" smtClean="0">
                <a:latin typeface="NikoshBAN" panose="02000000000000000000" pitchFamily="2" charset="0"/>
                <a:cs typeface="NikoshBAN" panose="02000000000000000000" pitchFamily="2" charset="0"/>
              </a:rPr>
              <a:t>এবং </a:t>
            </a:r>
            <a:r>
              <a:rPr lang="as-IN" altLang="en-US" sz="2400" b="1" dirty="0">
                <a:latin typeface="NikoshBAN" panose="02000000000000000000" pitchFamily="2" charset="0"/>
                <a:cs typeface="NikoshBAN" panose="02000000000000000000" pitchFamily="2" charset="0"/>
              </a:rPr>
              <a:t>ভেতরের দিকটি </a:t>
            </a:r>
            <a:r>
              <a:rPr lang="as-IN" altLang="en-US" sz="2400" b="1" dirty="0" smtClean="0">
                <a:latin typeface="NikoshBAN" panose="02000000000000000000" pitchFamily="2" charset="0"/>
                <a:cs typeface="NikoshBAN" panose="02000000000000000000" pitchFamily="2" charset="0"/>
              </a:rPr>
              <a:t>অবতল</a:t>
            </a:r>
            <a:r>
              <a:rPr lang="en-US" altLang="en-US" sz="2400" b="1" dirty="0" smtClean="0">
                <a:latin typeface="NikoshBAN" panose="02000000000000000000" pitchFamily="2" charset="0"/>
                <a:cs typeface="NikoshBAN" panose="02000000000000000000" pitchFamily="2" charset="0"/>
              </a:rPr>
              <a:t>।</a:t>
            </a:r>
          </a:p>
          <a:p>
            <a:pPr algn="just"/>
            <a:r>
              <a:rPr lang="as-IN" altLang="en-US" sz="2400" b="1" dirty="0" smtClean="0">
                <a:latin typeface="NikoshBAN" panose="02000000000000000000" pitchFamily="2" charset="0"/>
                <a:cs typeface="NikoshBAN" panose="02000000000000000000" pitchFamily="2" charset="0"/>
              </a:rPr>
              <a:t>হাইলাম</a:t>
            </a:r>
            <a:r>
              <a:rPr lang="en-US" altLang="en-US" sz="2400" b="1" dirty="0" smtClean="0">
                <a:latin typeface="NikoshBAN" panose="02000000000000000000" pitchFamily="2" charset="0"/>
                <a:cs typeface="NikoshBAN" panose="02000000000000000000" pitchFamily="2" charset="0"/>
              </a:rPr>
              <a:t>: </a:t>
            </a:r>
            <a:r>
              <a:rPr lang="as-IN" altLang="en-US" sz="2400" b="1" dirty="0" smtClean="0">
                <a:latin typeface="NikoshBAN" panose="02000000000000000000" pitchFamily="2" charset="0"/>
                <a:cs typeface="NikoshBAN" panose="02000000000000000000" pitchFamily="2" charset="0"/>
              </a:rPr>
              <a:t>অবতল </a:t>
            </a:r>
            <a:r>
              <a:rPr lang="as-IN" altLang="en-US" sz="2400" b="1" dirty="0">
                <a:latin typeface="NikoshBAN" panose="02000000000000000000" pitchFamily="2" charset="0"/>
                <a:cs typeface="NikoshBAN" panose="02000000000000000000" pitchFamily="2" charset="0"/>
              </a:rPr>
              <a:t>অংশের ঠিক মাঝখানে যে খাঁজ বা ভাঁজ থাকে, তাকে হাইলাম বলে। </a:t>
            </a:r>
            <a:r>
              <a:rPr lang="as-IN" altLang="en-US" sz="2400" b="1" dirty="0" smtClean="0">
                <a:latin typeface="NikoshBAN" panose="02000000000000000000" pitchFamily="2" charset="0"/>
                <a:cs typeface="NikoshBAN" panose="02000000000000000000" pitchFamily="2" charset="0"/>
              </a:rPr>
              <a:t>আবরণ</a:t>
            </a:r>
            <a:r>
              <a:rPr lang="as-IN" altLang="en-US" sz="2400" b="1" dirty="0">
                <a:latin typeface="NikoshBAN" panose="02000000000000000000" pitchFamily="2" charset="0"/>
                <a:cs typeface="NikoshBAN" panose="02000000000000000000" pitchFamily="2" charset="0"/>
              </a:rPr>
              <a:t>: প্রতিটি বৃক্ক বাইরে থেকে একটি স্বচ্ছ, পাতলা ও শক্ত ফাইব্রাস ক্যাপসুল বা </a:t>
            </a:r>
            <a:r>
              <a:rPr lang="as-IN" altLang="en-US" sz="2400" b="1" dirty="0" smtClean="0">
                <a:latin typeface="NikoshBAN" panose="02000000000000000000" pitchFamily="2" charset="0"/>
                <a:cs typeface="NikoshBAN" panose="02000000000000000000" pitchFamily="2" charset="0"/>
              </a:rPr>
              <a:t>পেরিটোনি</a:t>
            </a:r>
            <a:r>
              <a:rPr lang="en-US" altLang="en-US" sz="2400" b="1" dirty="0" err="1" smtClean="0">
                <a:latin typeface="NikoshBAN" panose="02000000000000000000" pitchFamily="2" charset="0"/>
                <a:cs typeface="NikoshBAN" panose="02000000000000000000" pitchFamily="2" charset="0"/>
              </a:rPr>
              <a:t>য়া</a:t>
            </a:r>
            <a:r>
              <a:rPr lang="as-IN" altLang="en-US" sz="2400" b="1" dirty="0" smtClean="0">
                <a:latin typeface="NikoshBAN" panose="02000000000000000000" pitchFamily="2" charset="0"/>
                <a:cs typeface="NikoshBAN" panose="02000000000000000000" pitchFamily="2" charset="0"/>
              </a:rPr>
              <a:t>ম </a:t>
            </a:r>
            <a:r>
              <a:rPr lang="as-IN" altLang="en-US" sz="2400" b="1" dirty="0">
                <a:latin typeface="NikoshBAN" panose="02000000000000000000" pitchFamily="2" charset="0"/>
                <a:cs typeface="NikoshBAN" panose="02000000000000000000" pitchFamily="2" charset="0"/>
              </a:rPr>
              <a:t>সদৃশ ঝিল্লি দ্বারা সুরক্ষিত থাকে।</a:t>
            </a:r>
            <a:endParaRPr lang="" altLang="en-US" sz="2400" b="1" dirty="0">
              <a:latin typeface="NikoshBAN" panose="02000000000000000000" pitchFamily="2" charset="0"/>
              <a:cs typeface="NikoshBAN" panose="02000000000000000000" pitchFamily="2" charset="0"/>
            </a:endParaRPr>
          </a:p>
        </p:txBody>
      </p:sp>
      <p:pic>
        <p:nvPicPr>
          <p:cNvPr id="2" name="Picture 1"/>
          <p:cNvPicPr>
            <a:picLocks noChangeAspect="1"/>
          </p:cNvPicPr>
          <p:nvPr/>
        </p:nvPicPr>
        <p:blipFill rotWithShape="1">
          <a:blip r:embed="rId2"/>
          <a:srcRect t="18628"/>
          <a:stretch/>
        </p:blipFill>
        <p:spPr>
          <a:xfrm>
            <a:off x="1671119" y="3962400"/>
            <a:ext cx="6410325" cy="275874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1000" fill="hold"/>
                                        <p:tgtEl>
                                          <p:spTgt spid="3"/>
                                        </p:tgtEl>
                                        <p:attrNameLst>
                                          <p:attrName>ppt_w</p:attrName>
                                        </p:attrNameLst>
                                      </p:cBhvr>
                                      <p:tavLst>
                                        <p:tav tm="0">
                                          <p:val>
                                            <p:fltVal val="0"/>
                                          </p:val>
                                        </p:tav>
                                        <p:tav tm="100000">
                                          <p:val>
                                            <p:strVal val="#ppt_w"/>
                                          </p:val>
                                        </p:tav>
                                      </p:tavLst>
                                    </p:anim>
                                    <p:anim calcmode="lin" valueType="num">
                                      <p:cBhvr>
                                        <p:cTn id="15" dur="1000" fill="hold"/>
                                        <p:tgtEl>
                                          <p:spTgt spid="3"/>
                                        </p:tgtEl>
                                        <p:attrNameLst>
                                          <p:attrName>ppt_h</p:attrName>
                                        </p:attrNameLst>
                                      </p:cBhvr>
                                      <p:tavLst>
                                        <p:tav tm="0">
                                          <p:val>
                                            <p:fltVal val="0"/>
                                          </p:val>
                                        </p:tav>
                                        <p:tav tm="100000">
                                          <p:val>
                                            <p:strVal val="#ppt_h"/>
                                          </p:val>
                                        </p:tav>
                                      </p:tavLst>
                                    </p:anim>
                                    <p:anim calcmode="lin" valueType="num">
                                      <p:cBhvr>
                                        <p:cTn id="16" dur="1000" fill="hold"/>
                                        <p:tgtEl>
                                          <p:spTgt spid="3"/>
                                        </p:tgtEl>
                                        <p:attrNameLst>
                                          <p:attrName>style.rotation</p:attrName>
                                        </p:attrNameLst>
                                      </p:cBhvr>
                                      <p:tavLst>
                                        <p:tav tm="0">
                                          <p:val>
                                            <p:fltVal val="90"/>
                                          </p:val>
                                        </p:tav>
                                        <p:tav tm="100000">
                                          <p:val>
                                            <p:fltVal val="0"/>
                                          </p:val>
                                        </p:tav>
                                      </p:tavLst>
                                    </p:anim>
                                    <p:animEffect transition="in" filter="fade">
                                      <p:cBhvr>
                                        <p:cTn id="17" dur="10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circle(in)">
                                      <p:cBhvr>
                                        <p:cTn id="2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531</TotalTime>
  <Words>404</Words>
  <Application>Microsoft Office PowerPoint</Application>
  <PresentationFormat>On-screen Show (4:3)</PresentationFormat>
  <Paragraphs>52</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Century Gothic</vt:lpstr>
      <vt:lpstr>NikoshBAN</vt:lpstr>
      <vt:lpstr>Times New Roman</vt:lpstr>
      <vt:lpstr>Wingdings 3</vt: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PC</cp:lastModifiedBy>
  <cp:revision>1518</cp:revision>
  <dcterms:created xsi:type="dcterms:W3CDTF">2006-08-16T00:00:00Z</dcterms:created>
  <dcterms:modified xsi:type="dcterms:W3CDTF">2026-08-21T14:13:57Z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1033-12.1.0.28032</vt:lpwstr>
  </property>
  <property fmtid="{D5CDD505-2E9C-101B-9397-08002B2CF9AE}" pid="3" name="ICV">
    <vt:lpwstr>33F8C5E06D7A4EFFB7A43EBE2E66F0BB_12</vt:lpwstr>
  </property>
</Properties>
</file>