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1" r:id="rId4"/>
    <p:sldId id="279" r:id="rId5"/>
    <p:sldId id="332" r:id="rId6"/>
    <p:sldId id="340" r:id="rId7"/>
    <p:sldId id="307" r:id="rId8"/>
    <p:sldId id="334" r:id="rId9"/>
    <p:sldId id="333" r:id="rId10"/>
    <p:sldId id="335" r:id="rId11"/>
    <p:sldId id="336" r:id="rId12"/>
    <p:sldId id="337" r:id="rId13"/>
    <p:sldId id="338" r:id="rId14"/>
    <p:sldId id="339" r:id="rId15"/>
    <p:sldId id="292" r:id="rId16"/>
    <p:sldId id="326" r:id="rId17"/>
    <p:sldId id="275" r:id="rId18"/>
    <p:sldId id="2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7" autoAdjust="0"/>
    <p:restoredTop sz="93896" autoAdjust="0"/>
  </p:normalViewPr>
  <p:slideViewPr>
    <p:cSldViewPr snapToGrid="0">
      <p:cViewPr varScale="1">
        <p:scale>
          <a:sx n="55" d="100"/>
          <a:sy n="55" d="100"/>
        </p:scale>
        <p:origin x="87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C2AD5-E69A-4ED8-9A4C-62DB0A90154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21FBA-7575-4ADB-B281-D5E38F00B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45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9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2E2C9-C356-42D5-1161-6F4F4C141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453385-940E-98F6-13FC-DEA1D267A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CAAAB-B7E2-CF9F-7C43-6DF9AE986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730AD-6102-46BA-78B6-3C73E1B41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8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D08F6-DAB4-F7B6-C1BB-251DCFE3A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5A01A0-3685-D691-2316-384384A0F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9207FC-579B-F219-B318-5BC5F8A16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0C3DE-9A09-E0D9-A2A9-A25D76480D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65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1FB0F-CD42-0CF1-AA9C-9F9910C61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74566-8E97-A997-1595-03C1DDAD7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2A7AF-CCA2-F47F-D74A-08B0CA289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24FE8-8CF5-0D64-C8C2-F4432AE302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96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87EDD-B3B9-A837-C722-26DE5F61E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68848-EE28-BF52-50CF-DECF75E4E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D063B-B438-3688-1A64-FCDCE82CE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16F30-AA9A-0C76-EADB-4841FC10F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4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9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E08C-2697-3C04-DFAF-0E9EEC1D7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BD47C6-895D-B0BD-3F93-87CD24F33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7666A-18CC-2066-91D4-45BF97EC2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12F40-DCCA-79CA-346D-FE3DD0199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6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9238-C9AF-356B-A4A6-4D2DD6CDB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CF3A85-6931-C107-DD06-1B0C33615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95BA5-7EFC-CDFF-B719-D46943E5FA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E6FD5-27CA-FD43-5E46-DB1D52CBF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4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7E261-78B5-E595-3C86-9D67BF0F2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94C5D4-0D13-C89A-5E2C-295DA4F05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6C23A-F044-9120-6DF1-AF96DCB48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A6802-7141-B899-3CB6-642068C61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3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4EF14-D28C-8FBD-AE1A-BF16A6351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DFCF4-E3A6-BBF7-9FD0-C11244EF4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89CEDA-9FCC-0BA2-406C-ACB00AC16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627B0-129C-B18F-848D-FBE5013B72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3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33595-04A0-BD01-AC2C-442CBDDDB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60558-775E-5EA5-6F74-A7261F190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D2EE82-A522-8F1E-BB6C-D5D147956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ছবিতে</a:t>
            </a:r>
            <a:r>
              <a:rPr lang="en-US" dirty="0"/>
              <a:t> </a:t>
            </a:r>
            <a:r>
              <a:rPr lang="en-US" dirty="0" err="1"/>
              <a:t>আমরা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দেখতে</a:t>
            </a:r>
            <a:r>
              <a:rPr lang="en-US" baseline="0" dirty="0"/>
              <a:t> </a:t>
            </a:r>
            <a:r>
              <a:rPr lang="en-US" baseline="0" dirty="0" err="1"/>
              <a:t>পাচ্ছি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7B7C1-7688-FFC0-A004-F6FE1D46CE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1FBA-7575-4ADB-B281-D5E38F00BF9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55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8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0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2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8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0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1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8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6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9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E7025-E7E0-4777-A889-2698E6275398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D07B6-6322-4489-BF06-591667CAA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6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250" advTm="0"/>
    </mc:Choice>
    <mc:Fallback xmlns=""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6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4502" y="347530"/>
            <a:ext cx="8628845" cy="9233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4951"/>
            <a:ext cx="12192000" cy="15430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1BCC13-2DEF-B818-40A1-23B589D4E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042"/>
            <a:ext cx="12191999" cy="683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5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2081A-4DD2-A148-A2CB-2B93590A6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07A04E-34CA-7CA6-7EBC-C18C58222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4" y="266537"/>
            <a:ext cx="11731625" cy="57446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0FD8D7-A41C-A9AF-AE23-A512FB361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C10BE7DD-DD24-866A-E7C6-8E8A47EF2E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C75079-810C-F829-C108-B66194624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02BCA4-3DD0-313A-D4BF-9D8C30FA7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66" y="160338"/>
            <a:ext cx="6096000" cy="63677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D890D2-3B76-6C46-F99A-F69373375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343" y="-121384"/>
            <a:ext cx="6875361" cy="5926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E868FC-7AD7-BD72-1FEF-7750776DA4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E46379BA-FE4D-789D-60CB-CD5EF4B3AA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21F1D-E9F2-206B-38C4-5F4461433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AF597E-EA2C-B59E-63E3-22FC251C0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392" y="-19109"/>
            <a:ext cx="13142047" cy="5515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A42A0F-7AC3-8406-C208-490ED1A7F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A5C8B23C-A932-5C1D-C1EE-30063EBDD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DA68C9-1E96-D7DC-2C49-9E43DABE3762}"/>
              </a:ext>
            </a:extLst>
          </p:cNvPr>
          <p:cNvSpPr/>
          <p:nvPr/>
        </p:nvSpPr>
        <p:spPr>
          <a:xfrm>
            <a:off x="4757195" y="1334869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BB855F-CB55-3ED3-2B38-422CC18892C8}"/>
              </a:ext>
            </a:extLst>
          </p:cNvPr>
          <p:cNvSpPr/>
          <p:nvPr/>
        </p:nvSpPr>
        <p:spPr>
          <a:xfrm>
            <a:off x="7421303" y="1371520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(৩০÷১৫)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8319E9-68EA-56F2-939B-ADAF21AC2996}"/>
              </a:ext>
            </a:extLst>
          </p:cNvPr>
          <p:cNvSpPr/>
          <p:nvPr/>
        </p:nvSpPr>
        <p:spPr>
          <a:xfrm>
            <a:off x="9733479" y="1325221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২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41D8DF-26F7-F32D-52AD-2BDD3F5FC580}"/>
              </a:ext>
            </a:extLst>
          </p:cNvPr>
          <p:cNvSpPr/>
          <p:nvPr/>
        </p:nvSpPr>
        <p:spPr>
          <a:xfrm>
            <a:off x="5116011" y="2197223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62116B-EC9F-37D8-B201-A4ACD39878C3}"/>
              </a:ext>
            </a:extLst>
          </p:cNvPr>
          <p:cNvSpPr/>
          <p:nvPr/>
        </p:nvSpPr>
        <p:spPr>
          <a:xfrm>
            <a:off x="7780119" y="2233874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(১৮০÷১২)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580997-0AE0-6C8E-6B8E-CB60FF09C446}"/>
              </a:ext>
            </a:extLst>
          </p:cNvPr>
          <p:cNvSpPr/>
          <p:nvPr/>
        </p:nvSpPr>
        <p:spPr>
          <a:xfrm>
            <a:off x="10092295" y="2187575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১৫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169C4-DECC-C810-A356-14942E388756}"/>
              </a:ext>
            </a:extLst>
          </p:cNvPr>
          <p:cNvSpPr/>
          <p:nvPr/>
        </p:nvSpPr>
        <p:spPr>
          <a:xfrm>
            <a:off x="5028101" y="3122232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AC9ED3-F85F-2217-27A6-1FA8343C39D5}"/>
              </a:ext>
            </a:extLst>
          </p:cNvPr>
          <p:cNvSpPr/>
          <p:nvPr/>
        </p:nvSpPr>
        <p:spPr>
          <a:xfrm>
            <a:off x="7692209" y="3158883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(৫০০÷২৫)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0964FF-4A68-05D4-657B-C487AB2C9B59}"/>
              </a:ext>
            </a:extLst>
          </p:cNvPr>
          <p:cNvSpPr/>
          <p:nvPr/>
        </p:nvSpPr>
        <p:spPr>
          <a:xfrm>
            <a:off x="10004385" y="3112584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২০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BE6493-8E02-EF4A-5CD2-9A044893475A}"/>
              </a:ext>
            </a:extLst>
          </p:cNvPr>
          <p:cNvSpPr/>
          <p:nvPr/>
        </p:nvSpPr>
        <p:spPr>
          <a:xfrm>
            <a:off x="5317468" y="4030885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F66F57-DDCE-58B5-5059-AB5249D39DBA}"/>
              </a:ext>
            </a:extLst>
          </p:cNvPr>
          <p:cNvSpPr/>
          <p:nvPr/>
        </p:nvSpPr>
        <p:spPr>
          <a:xfrm>
            <a:off x="7981576" y="4067536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(২০০০÷১২৫)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212C13-0CCC-6BEB-3A87-D6451F391734}"/>
              </a:ext>
            </a:extLst>
          </p:cNvPr>
          <p:cNvSpPr/>
          <p:nvPr/>
        </p:nvSpPr>
        <p:spPr>
          <a:xfrm>
            <a:off x="10293752" y="4021237"/>
            <a:ext cx="2187615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১৬</a:t>
            </a:r>
          </a:p>
        </p:txBody>
      </p:sp>
    </p:spTree>
    <p:extLst>
      <p:ext uri="{BB962C8B-B14F-4D97-AF65-F5344CB8AC3E}">
        <p14:creationId xmlns:p14="http://schemas.microsoft.com/office/powerpoint/2010/main" val="14812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14F510-0C65-A772-A95D-5577FA0F4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57B6A5-E9EF-3673-086D-D2AC50698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77E57C1A-72E2-9E97-D5AA-04B1E989AA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38C37-2556-2D44-188D-CB479C55D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50" y="7937"/>
            <a:ext cx="10559593" cy="19228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5A9D2F-EF43-CBC9-75AC-418D2782B54F}"/>
              </a:ext>
            </a:extLst>
          </p:cNvPr>
          <p:cNvSpPr/>
          <p:nvPr/>
        </p:nvSpPr>
        <p:spPr>
          <a:xfrm>
            <a:off x="1365813" y="2075649"/>
            <a:ext cx="2963119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(১) ৭÷ ১.৪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26554-395E-B790-7116-25973A179B9B}"/>
              </a:ext>
            </a:extLst>
          </p:cNvPr>
          <p:cNvSpPr/>
          <p:nvPr/>
        </p:nvSpPr>
        <p:spPr>
          <a:xfrm>
            <a:off x="1840372" y="2708282"/>
            <a:ext cx="3287211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(৭÷ ১.৪)× ১০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E49A03-4426-C00B-F145-45C1160674AD}"/>
              </a:ext>
            </a:extLst>
          </p:cNvPr>
          <p:cNvSpPr/>
          <p:nvPr/>
        </p:nvSpPr>
        <p:spPr>
          <a:xfrm>
            <a:off x="1423682" y="3424100"/>
            <a:ext cx="3287211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(৭০÷ ১৪)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AA3E72-EA0F-4483-61AD-5B5F47460C14}"/>
              </a:ext>
            </a:extLst>
          </p:cNvPr>
          <p:cNvSpPr/>
          <p:nvPr/>
        </p:nvSpPr>
        <p:spPr>
          <a:xfrm>
            <a:off x="689936" y="4139918"/>
            <a:ext cx="3287211" cy="67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053D0E-7B7A-C91A-5F3F-861B0173E7BC}"/>
              </a:ext>
            </a:extLst>
          </p:cNvPr>
          <p:cNvSpPr/>
          <p:nvPr/>
        </p:nvSpPr>
        <p:spPr>
          <a:xfrm>
            <a:off x="5441313" y="2893277"/>
            <a:ext cx="6060751" cy="174077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13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3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13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41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96DFE-0A5C-0893-94D1-E8C5ECDE2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E18A79-C6DA-EDF6-195A-51CDC764A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38"/>
            <a:ext cx="11887200" cy="6166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DE5259-119F-E3FA-797E-F1179C779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77F29158-EBDB-BE27-B229-2D9C7FABCA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1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296" y="780187"/>
            <a:ext cx="11397889" cy="9481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1048" y="2251234"/>
            <a:ext cx="9816261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পৃষ্ঠা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: ৮৪ (৩)</a:t>
            </a:r>
            <a:endParaRPr lang="bn-IN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0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296" y="780187"/>
            <a:ext cx="11397889" cy="9481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1048" y="2266474"/>
            <a:ext cx="9816261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itchFamily="2" charset="0"/>
                <a:cs typeface="Nikosh" pitchFamily="2" charset="0"/>
              </a:rPr>
              <a:t>১। ২৪÷ ০.১২৩৪</a:t>
            </a:r>
            <a:endParaRPr lang="bn-IN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1048" y="3136606"/>
            <a:ext cx="9747291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itchFamily="2" charset="0"/>
                <a:cs typeface="Nikosh" pitchFamily="2" charset="0"/>
              </a:rPr>
              <a:t>২। ২৪÷ ০.১২</a:t>
            </a:r>
            <a:endParaRPr lang="bn-IN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1047" y="3844492"/>
            <a:ext cx="9747291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" pitchFamily="2" charset="0"/>
                <a:cs typeface="Nikosh" pitchFamily="2" charset="0"/>
              </a:rPr>
              <a:t>৩। ৫০÷ ০.২</a:t>
            </a:r>
            <a:endParaRPr lang="bn-IN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11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2254" y="1027332"/>
            <a:ext cx="251557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বাড়ির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r>
              <a:rPr lang="bn-IN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516"/>
            <a:ext cx="12192000" cy="1119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2252" y="2434490"/>
            <a:ext cx="8016491" cy="58477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" pitchFamily="2" charset="0"/>
                <a:cs typeface="Nikosh" pitchFamily="2" charset="0"/>
              </a:rPr>
              <a:t>পৃষ্ঠা-৮৪</a:t>
            </a:r>
            <a:endParaRPr lang="bn-IN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7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8114" y="708168"/>
            <a:ext cx="7300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" pitchFamily="2" charset="0"/>
                <a:cs typeface="Nikosh" pitchFamily="2" charset="0"/>
              </a:rPr>
              <a:t>ধন্যবাদ সবাইকে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>
                <a:latin typeface="Nikosh" pitchFamily="2" charset="0"/>
                <a:cs typeface="Nikosh" pitchFamily="2" charset="0"/>
              </a:rPr>
              <a:t>আগামী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>
                <a:latin typeface="Nikosh" pitchFamily="2" charset="0"/>
                <a:cs typeface="Nikosh" pitchFamily="2" charset="0"/>
              </a:rPr>
              <a:t>ক্লাসে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>
                <a:latin typeface="Nikosh" pitchFamily="2" charset="0"/>
                <a:cs typeface="Nikosh" pitchFamily="2" charset="0"/>
              </a:rPr>
              <a:t>আবার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>
                <a:latin typeface="Nikosh" pitchFamily="2" charset="0"/>
                <a:cs typeface="Nikosh" pitchFamily="2" charset="0"/>
              </a:rPr>
              <a:t>দেখা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>
                <a:latin typeface="Nikosh" pitchFamily="2" charset="0"/>
                <a:cs typeface="Nikosh" pitchFamily="2" charset="0"/>
              </a:rPr>
              <a:t>হবে</a:t>
            </a:r>
            <a:r>
              <a:rPr lang="en-US" sz="5400" dirty="0">
                <a:latin typeface="Nikosh" pitchFamily="2" charset="0"/>
                <a:cs typeface="Nikosh" pitchFamily="2" charset="0"/>
              </a:rPr>
              <a:t>।</a:t>
            </a:r>
          </a:p>
        </p:txBody>
      </p:sp>
      <p:pic>
        <p:nvPicPr>
          <p:cNvPr id="8194" name="Picture 2" descr="ভ্যালেন্টাইন্স ডে এবং ফুল: ভালবাসার ভাষা| ইতালীয় উদ্ভি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708167"/>
            <a:ext cx="6802245" cy="59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84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1740" y="104235"/>
            <a:ext cx="310638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7200" b="1" dirty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পরিচিতি </a:t>
            </a:r>
          </a:p>
        </p:txBody>
      </p:sp>
      <p:sp>
        <p:nvSpPr>
          <p:cNvPr id="3" name="Rectangle 2"/>
          <p:cNvSpPr/>
          <p:nvPr/>
        </p:nvSpPr>
        <p:spPr>
          <a:xfrm>
            <a:off x="673100" y="3653996"/>
            <a:ext cx="48514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spc="1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মিঠুন</a:t>
            </a:r>
            <a:r>
              <a:rPr lang="en-US" sz="3600" b="1" spc="1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1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চন্দ্র</a:t>
            </a:r>
            <a:r>
              <a:rPr lang="en-US" sz="3600" b="1" spc="1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1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রায়</a:t>
            </a:r>
            <a:endParaRPr lang="en-US" sz="3600" b="1" spc="1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>
              <a:defRPr/>
            </a:pP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</a:p>
          <a:p>
            <a:pPr algn="just">
              <a:defRPr/>
            </a:pP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নাউতারা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প্রাথমিক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বিদ্যালয়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,</a:t>
            </a:r>
          </a:p>
          <a:p>
            <a:pPr algn="just">
              <a:defRPr/>
            </a:pP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ডিমলা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নীলফামারী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00" y="1770949"/>
            <a:ext cx="1460500" cy="47781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699"/>
            <a:ext cx="12192000" cy="1384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37" y="1603348"/>
            <a:ext cx="2050648" cy="20506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066971" y="2659139"/>
            <a:ext cx="5963331" cy="3539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শ্রেণিঃ</a:t>
            </a:r>
            <a:r>
              <a:rPr lang="en-US" sz="40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পঞ্চম</a:t>
            </a:r>
            <a:endParaRPr lang="en-US" sz="40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0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বিষয়ঃ</a:t>
            </a:r>
            <a:r>
              <a:rPr lang="en-US" sz="40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প্রাথমিক</a:t>
            </a:r>
            <a:r>
              <a:rPr lang="en-US" sz="40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গণিত</a:t>
            </a:r>
            <a:endParaRPr lang="en-US" sz="40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পাঠঃ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অধ‌্যায়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৫; </a:t>
            </a:r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দশমিক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ভগ্নাংশ</a:t>
            </a:r>
            <a:endParaRPr lang="en-US" sz="36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পাঠ্যাংশঃ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দশমিক</a:t>
            </a:r>
            <a:r>
              <a:rPr lang="en-US" sz="3200" b="1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সংখ‌্যার</a:t>
            </a:r>
            <a:r>
              <a:rPr lang="en-US" sz="3200" b="1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ভাগ-৪</a:t>
            </a:r>
            <a:endParaRPr lang="en-US" sz="2400" b="1" spc="-11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৫০ </a:t>
            </a:r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মিনিট</a:t>
            </a:r>
            <a:endParaRPr lang="en-US" sz="36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তারিখঃ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১১-০৮-২০২৬ </a:t>
            </a:r>
            <a:r>
              <a:rPr lang="en-US" sz="36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ইং</a:t>
            </a:r>
            <a:r>
              <a:rPr lang="en-US" sz="36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38974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741636" y="758592"/>
            <a:ext cx="2708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5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6651"/>
            <a:ext cx="12192000" cy="11195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1515" y="2465389"/>
            <a:ext cx="1017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৩.৫.৯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251F41-58EF-7883-44BD-46A23DACD12D}"/>
              </a:ext>
            </a:extLst>
          </p:cNvPr>
          <p:cNvSpPr txBox="1"/>
          <p:nvPr/>
        </p:nvSpPr>
        <p:spPr>
          <a:xfrm>
            <a:off x="831514" y="3248856"/>
            <a:ext cx="101760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৩.৫.১০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সমস‌্যার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just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2431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9217" y="537770"/>
            <a:ext cx="3625864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স্মরণ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4000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2294" y="1892957"/>
            <a:ext cx="905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52362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C51F3-669F-1911-6969-BABAD9613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8596652-3AB8-0292-B639-4EC3B2136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6613B2-7FEA-FB0B-C9E2-3EF255866569}"/>
              </a:ext>
            </a:extLst>
          </p:cNvPr>
          <p:cNvSpPr txBox="1"/>
          <p:nvPr/>
        </p:nvSpPr>
        <p:spPr>
          <a:xfrm>
            <a:off x="1010400" y="242822"/>
            <a:ext cx="4290803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endParaRPr lang="en-US" sz="4000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5ED0F0-BC52-282B-5A44-D4B9657EE062}"/>
              </a:ext>
            </a:extLst>
          </p:cNvPr>
          <p:cNvSpPr txBox="1"/>
          <p:nvPr/>
        </p:nvSpPr>
        <p:spPr>
          <a:xfrm>
            <a:off x="6227180" y="1165142"/>
            <a:ext cx="564844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তোমার-আমার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যদি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পূর্ণ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সংখ্যা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তখন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ছোটই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থাকি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মিশ্র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মোদের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ডাকে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সংখ্যা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-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গুণনীয়ক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কেটে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ছেঁটে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ছোট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ফেলে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মানে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গুণে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আদর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সবাই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ডাকে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সমতুল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বসার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স্থানটি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বিনিময়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মোরা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পরস্পরের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বিপরীত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তাই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শুনতে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লাগে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ভয়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কাটুক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ছাঁটুক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যাই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ডাকুক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তবেই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মোরা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জিতি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ছড়া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পড়ে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শিশুর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যদি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কাটে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ভীতি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B0353E-A955-E623-8CFA-7DA3E8EAC397}"/>
              </a:ext>
            </a:extLst>
          </p:cNvPr>
          <p:cNvSpPr txBox="1"/>
          <p:nvPr/>
        </p:nvSpPr>
        <p:spPr>
          <a:xfrm>
            <a:off x="316376" y="1288254"/>
            <a:ext cx="540537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ভগ্নাংশের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ছড়া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মোহাম্মদ</a:t>
            </a:r>
            <a:r>
              <a:rPr lang="en-US" sz="36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তৌহিদুল</a:t>
            </a:r>
            <a:r>
              <a:rPr lang="en-US" sz="36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কবির</a:t>
            </a:r>
            <a:r>
              <a:rPr lang="en-US" sz="36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হরের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পিঠে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বসে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লব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গর্ব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তোমার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-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মিলনেই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তো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ভগ্নাংশ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ফলে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তুমি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যদি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বড়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হও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খানিক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ধন্য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মোদের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সবাই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প্রকৃত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ডেকে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তুমি-আমি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জয়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সম্মান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বেড়ে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মোদের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একে'র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সম্মান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আরও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বাড়ে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আমি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বড়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সবাই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তখন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আমাদেরকে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অপ্রকৃত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 err="1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93E469-C842-309E-331E-8C2A3AC457AB}"/>
              </a:ext>
            </a:extLst>
          </p:cNvPr>
          <p:cNvCxnSpPr/>
          <p:nvPr/>
        </p:nvCxnSpPr>
        <p:spPr>
          <a:xfrm>
            <a:off x="6096000" y="950708"/>
            <a:ext cx="0" cy="498497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77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E0030-9899-B744-7723-4C83E5AEE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EE4097-1980-E8FD-4E2A-93C2D9EA9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EADF23-535B-C429-4709-AF6A961B6716}"/>
              </a:ext>
            </a:extLst>
          </p:cNvPr>
          <p:cNvSpPr txBox="1"/>
          <p:nvPr/>
        </p:nvSpPr>
        <p:spPr>
          <a:xfrm>
            <a:off x="4274461" y="560920"/>
            <a:ext cx="4290803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40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spc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endParaRPr lang="en-US" sz="4000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6E9ED-2585-64E9-1034-E4576FD3C5FC}"/>
              </a:ext>
            </a:extLst>
          </p:cNvPr>
          <p:cNvSpPr txBox="1"/>
          <p:nvPr/>
        </p:nvSpPr>
        <p:spPr>
          <a:xfrm>
            <a:off x="1568356" y="1985555"/>
            <a:ext cx="9055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  <a:p>
            <a:pPr algn="ctr"/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5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86ADC8-373F-D4A8-8891-A4FA24DF1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257"/>
            <a:ext cx="11908301" cy="526818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BA05DE1-0913-A5AF-5C95-028E94576049}"/>
              </a:ext>
            </a:extLst>
          </p:cNvPr>
          <p:cNvSpPr/>
          <p:nvPr/>
        </p:nvSpPr>
        <p:spPr>
          <a:xfrm>
            <a:off x="2430684" y="4699322"/>
            <a:ext cx="4606724" cy="5208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 ÷ 2.4</a:t>
            </a:r>
          </a:p>
        </p:txBody>
      </p:sp>
    </p:spTree>
    <p:extLst>
      <p:ext uri="{BB962C8B-B14F-4D97-AF65-F5344CB8AC3E}">
        <p14:creationId xmlns:p14="http://schemas.microsoft.com/office/powerpoint/2010/main" val="249927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993EE-7CD9-9F5D-934B-24A299763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6C61A7C-7A74-332A-7B4E-0EAC06685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6B550FD8-34C2-8123-51EA-A45D33E1D8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E651AC-7119-8430-6A81-35C04FE6E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258"/>
            <a:ext cx="11908301" cy="40161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C2CCD60-93D5-F937-BF90-89D3BC63CB75}"/>
              </a:ext>
            </a:extLst>
          </p:cNvPr>
          <p:cNvSpPr/>
          <p:nvPr/>
        </p:nvSpPr>
        <p:spPr>
          <a:xfrm>
            <a:off x="2430684" y="3634451"/>
            <a:ext cx="4606724" cy="5208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 ÷ 2.4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93A7D2-E3EF-9C8C-868F-DF7CEB34944B}"/>
              </a:ext>
            </a:extLst>
          </p:cNvPr>
          <p:cNvSpPr/>
          <p:nvPr/>
        </p:nvSpPr>
        <p:spPr>
          <a:xfrm>
            <a:off x="2395960" y="4256476"/>
            <a:ext cx="8021255" cy="520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(12 ÷ 2.4)= (12 × 10)÷(2.4 × 10)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D9164-06FC-A445-1A30-00FB28AA960C}"/>
              </a:ext>
            </a:extLst>
          </p:cNvPr>
          <p:cNvSpPr/>
          <p:nvPr/>
        </p:nvSpPr>
        <p:spPr>
          <a:xfrm>
            <a:off x="4560425" y="4878501"/>
            <a:ext cx="3345084" cy="520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120÷24)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A79777-9F6A-90FD-FD83-CFFF67B43CAE}"/>
              </a:ext>
            </a:extLst>
          </p:cNvPr>
          <p:cNvSpPr/>
          <p:nvPr/>
        </p:nvSpPr>
        <p:spPr>
          <a:xfrm>
            <a:off x="4560425" y="5353523"/>
            <a:ext cx="2870522" cy="520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5 </a:t>
            </a:r>
            <a:r>
              <a:rPr lang="en-US" sz="4000" dirty="0" err="1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কেজি</a:t>
            </a:r>
            <a:endParaRPr lang="en-US" sz="4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A4E9A-20F2-4822-12BD-87FDEC1EB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2AF99F-C622-4482-8333-694D8035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131"/>
            <a:ext cx="12192000" cy="1334870"/>
          </a:xfrm>
          <a:prstGeom prst="rect">
            <a:avLst/>
          </a:prstGeom>
        </p:spPr>
      </p:pic>
      <p:sp>
        <p:nvSpPr>
          <p:cNvPr id="3" name="AutoShape 2" descr="Bangla Insider | গ্রামে মানিয়ে নেবেন যেভাবে">
            <a:extLst>
              <a:ext uri="{FF2B5EF4-FFF2-40B4-BE49-F238E27FC236}">
                <a16:creationId xmlns:a16="http://schemas.microsoft.com/office/drawing/2014/main" id="{C643DE65-014F-45A6-2A50-90A769510E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F42FEA-F566-8344-0F82-F3FEDFA38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516"/>
            <a:ext cx="12351424" cy="54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</TotalTime>
  <Words>408</Words>
  <Application>Microsoft Office PowerPoint</Application>
  <PresentationFormat>Widescreen</PresentationFormat>
  <Paragraphs>92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Nikosh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Sarup</dc:creator>
  <cp:lastModifiedBy>Pedp4 WPBX4125BLF092400926</cp:lastModifiedBy>
  <cp:revision>194</cp:revision>
  <dcterms:created xsi:type="dcterms:W3CDTF">2019-08-02T16:14:57Z</dcterms:created>
  <dcterms:modified xsi:type="dcterms:W3CDTF">2026-08-20T04:07:53Z</dcterms:modified>
</cp:coreProperties>
</file>