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notesMasterIdLst>
    <p:notesMasterId r:id="rId22"/>
  </p:notesMasterIdLst>
  <p:sldIdLst>
    <p:sldId id="256" r:id="rId2"/>
    <p:sldId id="257" r:id="rId3"/>
    <p:sldId id="332" r:id="rId4"/>
    <p:sldId id="333" r:id="rId5"/>
    <p:sldId id="260" r:id="rId6"/>
    <p:sldId id="335" r:id="rId7"/>
    <p:sldId id="336" r:id="rId8"/>
    <p:sldId id="334" r:id="rId9"/>
    <p:sldId id="337" r:id="rId10"/>
    <p:sldId id="338" r:id="rId11"/>
    <p:sldId id="339" r:id="rId12"/>
    <p:sldId id="262" r:id="rId13"/>
    <p:sldId id="263" r:id="rId14"/>
    <p:sldId id="316" r:id="rId15"/>
    <p:sldId id="340" r:id="rId16"/>
    <p:sldId id="317" r:id="rId17"/>
    <p:sldId id="341" r:id="rId18"/>
    <p:sldId id="318" r:id="rId19"/>
    <p:sldId id="265" r:id="rId20"/>
    <p:sldId id="269" r:id="rId21"/>
  </p:sldIdLst>
  <p:sldSz cx="12192000" cy="6858000"/>
  <p:notesSz cx="6858000" cy="9144000"/>
  <p:defaultTextStyle>
    <a:defPPr>
      <a:defRPr lang="bn-B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61O9jfywOQhGHd6WrFc1dw==" hashData="bOnV+sVYbw5oM9U4sMWtZag3hUxTmoYN4hc2n3O2qR5NPfE6m6CkBQEWPt+01xqzBbq6WdVfaRxirxKg6//pbQ=="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CEBFC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29" autoAdjust="0"/>
    <p:restoredTop sz="94660"/>
  </p:normalViewPr>
  <p:slideViewPr>
    <p:cSldViewPr snapToGrid="0">
      <p:cViewPr varScale="1">
        <p:scale>
          <a:sx n="79" d="100"/>
          <a:sy n="79" d="100"/>
        </p:scale>
        <p:origin x="63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5C90DE-7AF1-45E5-B21F-9B995F2F2340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bn-BD"/>
        </a:p>
      </dgm:t>
    </dgm:pt>
    <dgm:pt modelId="{DD6BA042-D46F-4BDC-A5A0-8A6F0AB4EDD7}">
      <dgm:prSet phldrT="[Text]" custT="1"/>
      <dgm:spPr/>
      <dgm:t>
        <a:bodyPr/>
        <a:lstStyle/>
        <a:p>
          <a:r>
            <a:rPr lang="bn-BD" sz="3200" dirty="0"/>
            <a:t>• ৬.৩.৩ </a:t>
          </a:r>
          <a:r>
            <a:rPr lang="bn-BD" sz="3200" dirty="0" err="1"/>
            <a:t>রম্বসের</a:t>
          </a:r>
          <a:r>
            <a:rPr lang="bn-BD" sz="3200" dirty="0"/>
            <a:t> ধারণা লাভ করে সনাক্ত করতে পারবে।</a:t>
          </a:r>
        </a:p>
      </dgm:t>
    </dgm:pt>
    <dgm:pt modelId="{55178BC8-889A-4C37-BD61-A462583129CD}" type="parTrans" cxnId="{EC9E26A2-24CA-46E1-B939-1629EC5EA285}">
      <dgm:prSet/>
      <dgm:spPr/>
      <dgm:t>
        <a:bodyPr/>
        <a:lstStyle/>
        <a:p>
          <a:endParaRPr lang="bn-BD" sz="3200"/>
        </a:p>
      </dgm:t>
    </dgm:pt>
    <dgm:pt modelId="{8D3793CB-4111-4A28-A697-2A82332E0BC7}" type="sibTrans" cxnId="{EC9E26A2-24CA-46E1-B939-1629EC5EA285}">
      <dgm:prSet/>
      <dgm:spPr/>
      <dgm:t>
        <a:bodyPr/>
        <a:lstStyle/>
        <a:p>
          <a:endParaRPr lang="bn-BD" sz="3200"/>
        </a:p>
      </dgm:t>
    </dgm:pt>
    <dgm:pt modelId="{E2BA5EC7-DFB9-4ADB-8B06-2D33DE4BC23D}">
      <dgm:prSet phldrT="[Text]" custT="1"/>
      <dgm:spPr/>
      <dgm:t>
        <a:bodyPr/>
        <a:lstStyle/>
        <a:p>
          <a:r>
            <a:rPr lang="bn-BD" sz="3200" dirty="0"/>
            <a:t>• ৬.৩.৬ </a:t>
          </a:r>
          <a:r>
            <a:rPr lang="bn-BD" sz="3200" dirty="0" err="1"/>
            <a:t>রম্বসের</a:t>
          </a:r>
          <a:r>
            <a:rPr lang="bn-BD" sz="3200" dirty="0"/>
            <a:t> বাহু ও কোণ সংক্রান্ত বৈশিষ্ট্যসমূহ বলতে পারবে।</a:t>
          </a:r>
        </a:p>
      </dgm:t>
    </dgm:pt>
    <dgm:pt modelId="{C60417C6-6A57-41F6-990F-0D6E9847BA84}" type="parTrans" cxnId="{663D269C-E56E-48B6-A962-CDA2F60FCFED}">
      <dgm:prSet/>
      <dgm:spPr/>
      <dgm:t>
        <a:bodyPr/>
        <a:lstStyle/>
        <a:p>
          <a:endParaRPr lang="bn-BD" sz="3200"/>
        </a:p>
      </dgm:t>
    </dgm:pt>
    <dgm:pt modelId="{3C9BF380-4CD7-4E21-A8FB-0385FE8C9789}" type="sibTrans" cxnId="{663D269C-E56E-48B6-A962-CDA2F60FCFED}">
      <dgm:prSet/>
      <dgm:spPr/>
      <dgm:t>
        <a:bodyPr/>
        <a:lstStyle/>
        <a:p>
          <a:endParaRPr lang="bn-BD" sz="3200"/>
        </a:p>
      </dgm:t>
    </dgm:pt>
    <dgm:pt modelId="{50D5DD86-3455-45B5-9E54-06E039675503}">
      <dgm:prSet custT="1"/>
      <dgm:spPr/>
      <dgm:t>
        <a:bodyPr/>
        <a:lstStyle/>
        <a:p>
          <a:r>
            <a:rPr lang="bn-BD" sz="3200" dirty="0"/>
            <a:t>• ৬.৩.৯ </a:t>
          </a:r>
          <a:r>
            <a:rPr lang="bn-BD" sz="3200" dirty="0" err="1"/>
            <a:t>উৎসাহের</a:t>
          </a:r>
          <a:r>
            <a:rPr lang="bn-BD" sz="3200" dirty="0"/>
            <a:t> সঙ্গে </a:t>
          </a:r>
          <a:r>
            <a:rPr lang="bn-BD" sz="3200" dirty="0" err="1"/>
            <a:t>রম্বস</a:t>
          </a:r>
          <a:r>
            <a:rPr lang="bn-BD" sz="3200" dirty="0"/>
            <a:t> অঙ্কন করতে পারবে।</a:t>
          </a:r>
        </a:p>
      </dgm:t>
    </dgm:pt>
    <dgm:pt modelId="{E25EBDBC-9196-465B-9B76-FBBB9EB07388}" type="parTrans" cxnId="{84B3DFA9-5889-47E7-8301-4DFD15D1714E}">
      <dgm:prSet/>
      <dgm:spPr/>
      <dgm:t>
        <a:bodyPr/>
        <a:lstStyle/>
        <a:p>
          <a:endParaRPr lang="bn-BD" sz="3200"/>
        </a:p>
      </dgm:t>
    </dgm:pt>
    <dgm:pt modelId="{335A5487-823F-4428-9CD5-D2D1E11C82BA}" type="sibTrans" cxnId="{84B3DFA9-5889-47E7-8301-4DFD15D1714E}">
      <dgm:prSet/>
      <dgm:spPr/>
      <dgm:t>
        <a:bodyPr/>
        <a:lstStyle/>
        <a:p>
          <a:endParaRPr lang="bn-BD" sz="3200"/>
        </a:p>
      </dgm:t>
    </dgm:pt>
    <dgm:pt modelId="{A97C8BBA-0015-43A4-A7D9-F835AA5A3774}" type="pres">
      <dgm:prSet presAssocID="{D35C90DE-7AF1-45E5-B21F-9B995F2F2340}" presName="linear" presStyleCnt="0">
        <dgm:presLayoutVars>
          <dgm:dir/>
          <dgm:animLvl val="lvl"/>
          <dgm:resizeHandles val="exact"/>
        </dgm:presLayoutVars>
      </dgm:prSet>
      <dgm:spPr/>
    </dgm:pt>
    <dgm:pt modelId="{0162FE03-F4B6-4B0D-89F8-DB1690B71BFF}" type="pres">
      <dgm:prSet presAssocID="{DD6BA042-D46F-4BDC-A5A0-8A6F0AB4EDD7}" presName="parentLin" presStyleCnt="0"/>
      <dgm:spPr/>
    </dgm:pt>
    <dgm:pt modelId="{5530BF22-61E5-4F69-99BB-605CD79F0A5B}" type="pres">
      <dgm:prSet presAssocID="{DD6BA042-D46F-4BDC-A5A0-8A6F0AB4EDD7}" presName="parentLeftMargin" presStyleLbl="node1" presStyleIdx="0" presStyleCnt="3"/>
      <dgm:spPr/>
    </dgm:pt>
    <dgm:pt modelId="{BB244969-D63A-42D5-9071-3216DC28A641}" type="pres">
      <dgm:prSet presAssocID="{DD6BA042-D46F-4BDC-A5A0-8A6F0AB4EDD7}" presName="parentText" presStyleLbl="node1" presStyleIdx="0" presStyleCnt="3" custScaleX="125003">
        <dgm:presLayoutVars>
          <dgm:chMax val="0"/>
          <dgm:bulletEnabled val="1"/>
        </dgm:presLayoutVars>
      </dgm:prSet>
      <dgm:spPr/>
    </dgm:pt>
    <dgm:pt modelId="{30F5CAD3-AF0E-412A-9D73-E6DEB7F5D8FC}" type="pres">
      <dgm:prSet presAssocID="{DD6BA042-D46F-4BDC-A5A0-8A6F0AB4EDD7}" presName="negativeSpace" presStyleCnt="0"/>
      <dgm:spPr/>
    </dgm:pt>
    <dgm:pt modelId="{2921A820-0B5E-4DAD-92E5-2DE091A134DE}" type="pres">
      <dgm:prSet presAssocID="{DD6BA042-D46F-4BDC-A5A0-8A6F0AB4EDD7}" presName="childText" presStyleLbl="conFgAcc1" presStyleIdx="0" presStyleCnt="3">
        <dgm:presLayoutVars>
          <dgm:bulletEnabled val="1"/>
        </dgm:presLayoutVars>
      </dgm:prSet>
      <dgm:spPr/>
    </dgm:pt>
    <dgm:pt modelId="{9A7749BB-86C5-4FF1-B51B-3A5D06F0246D}" type="pres">
      <dgm:prSet presAssocID="{8D3793CB-4111-4A28-A697-2A82332E0BC7}" presName="spaceBetweenRectangles" presStyleCnt="0"/>
      <dgm:spPr/>
    </dgm:pt>
    <dgm:pt modelId="{D74468A3-390E-44F8-9B08-BB3961FEE74A}" type="pres">
      <dgm:prSet presAssocID="{E2BA5EC7-DFB9-4ADB-8B06-2D33DE4BC23D}" presName="parentLin" presStyleCnt="0"/>
      <dgm:spPr/>
    </dgm:pt>
    <dgm:pt modelId="{53026136-C05B-4E00-B78E-01841661704C}" type="pres">
      <dgm:prSet presAssocID="{E2BA5EC7-DFB9-4ADB-8B06-2D33DE4BC23D}" presName="parentLeftMargin" presStyleLbl="node1" presStyleIdx="0" presStyleCnt="3"/>
      <dgm:spPr/>
    </dgm:pt>
    <dgm:pt modelId="{615CE37F-804A-4B30-A949-BD8179A1BEFC}" type="pres">
      <dgm:prSet presAssocID="{E2BA5EC7-DFB9-4ADB-8B06-2D33DE4BC23D}" presName="parentText" presStyleLbl="node1" presStyleIdx="1" presStyleCnt="3" custScaleX="125003">
        <dgm:presLayoutVars>
          <dgm:chMax val="0"/>
          <dgm:bulletEnabled val="1"/>
        </dgm:presLayoutVars>
      </dgm:prSet>
      <dgm:spPr/>
    </dgm:pt>
    <dgm:pt modelId="{436C1F62-CFA6-40A6-9839-D397CF90C846}" type="pres">
      <dgm:prSet presAssocID="{E2BA5EC7-DFB9-4ADB-8B06-2D33DE4BC23D}" presName="negativeSpace" presStyleCnt="0"/>
      <dgm:spPr/>
    </dgm:pt>
    <dgm:pt modelId="{A002427B-0AF3-4E29-AD5A-E68C9ED94E9A}" type="pres">
      <dgm:prSet presAssocID="{E2BA5EC7-DFB9-4ADB-8B06-2D33DE4BC23D}" presName="childText" presStyleLbl="conFgAcc1" presStyleIdx="1" presStyleCnt="3">
        <dgm:presLayoutVars>
          <dgm:bulletEnabled val="1"/>
        </dgm:presLayoutVars>
      </dgm:prSet>
      <dgm:spPr/>
    </dgm:pt>
    <dgm:pt modelId="{F09E3530-16DC-4527-9B3D-629A8EE0531D}" type="pres">
      <dgm:prSet presAssocID="{3C9BF380-4CD7-4E21-A8FB-0385FE8C9789}" presName="spaceBetweenRectangles" presStyleCnt="0"/>
      <dgm:spPr/>
    </dgm:pt>
    <dgm:pt modelId="{7EFADB48-69E5-4D60-8B89-23E2F47BE2BB}" type="pres">
      <dgm:prSet presAssocID="{50D5DD86-3455-45B5-9E54-06E039675503}" presName="parentLin" presStyleCnt="0"/>
      <dgm:spPr/>
    </dgm:pt>
    <dgm:pt modelId="{3A9CD010-2E54-4D5A-B833-02C5307F4285}" type="pres">
      <dgm:prSet presAssocID="{50D5DD86-3455-45B5-9E54-06E039675503}" presName="parentLeftMargin" presStyleLbl="node1" presStyleIdx="1" presStyleCnt="3"/>
      <dgm:spPr/>
    </dgm:pt>
    <dgm:pt modelId="{0E75E002-65EA-4CDC-98B7-4E496A22A769}" type="pres">
      <dgm:prSet presAssocID="{50D5DD86-3455-45B5-9E54-06E039675503}" presName="parentText" presStyleLbl="node1" presStyleIdx="2" presStyleCnt="3" custScaleX="125003">
        <dgm:presLayoutVars>
          <dgm:chMax val="0"/>
          <dgm:bulletEnabled val="1"/>
        </dgm:presLayoutVars>
      </dgm:prSet>
      <dgm:spPr/>
    </dgm:pt>
    <dgm:pt modelId="{F108FBCE-331A-4826-8CD7-46FDF7BA9DE9}" type="pres">
      <dgm:prSet presAssocID="{50D5DD86-3455-45B5-9E54-06E039675503}" presName="negativeSpace" presStyleCnt="0"/>
      <dgm:spPr/>
    </dgm:pt>
    <dgm:pt modelId="{AD5617C9-DF02-4D42-B806-D71105DA30BE}" type="pres">
      <dgm:prSet presAssocID="{50D5DD86-3455-45B5-9E54-06E039675503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428A804-AD98-4B56-AF79-58BAE2EB77A9}" type="presOf" srcId="{E2BA5EC7-DFB9-4ADB-8B06-2D33DE4BC23D}" destId="{615CE37F-804A-4B30-A949-BD8179A1BEFC}" srcOrd="1" destOrd="0" presId="urn:microsoft.com/office/officeart/2005/8/layout/list1"/>
    <dgm:cxn modelId="{CCF0CA0E-A382-4C54-9EA1-D3EBBEF82C38}" type="presOf" srcId="{DD6BA042-D46F-4BDC-A5A0-8A6F0AB4EDD7}" destId="{BB244969-D63A-42D5-9071-3216DC28A641}" srcOrd="1" destOrd="0" presId="urn:microsoft.com/office/officeart/2005/8/layout/list1"/>
    <dgm:cxn modelId="{05ACF138-194C-4A8C-BD6E-1A4571C1B3AB}" type="presOf" srcId="{50D5DD86-3455-45B5-9E54-06E039675503}" destId="{3A9CD010-2E54-4D5A-B833-02C5307F4285}" srcOrd="0" destOrd="0" presId="urn:microsoft.com/office/officeart/2005/8/layout/list1"/>
    <dgm:cxn modelId="{FA548449-3C52-46B2-8A46-72076B143EC1}" type="presOf" srcId="{50D5DD86-3455-45B5-9E54-06E039675503}" destId="{0E75E002-65EA-4CDC-98B7-4E496A22A769}" srcOrd="1" destOrd="0" presId="urn:microsoft.com/office/officeart/2005/8/layout/list1"/>
    <dgm:cxn modelId="{663D269C-E56E-48B6-A962-CDA2F60FCFED}" srcId="{D35C90DE-7AF1-45E5-B21F-9B995F2F2340}" destId="{E2BA5EC7-DFB9-4ADB-8B06-2D33DE4BC23D}" srcOrd="1" destOrd="0" parTransId="{C60417C6-6A57-41F6-990F-0D6E9847BA84}" sibTransId="{3C9BF380-4CD7-4E21-A8FB-0385FE8C9789}"/>
    <dgm:cxn modelId="{EC9E26A2-24CA-46E1-B939-1629EC5EA285}" srcId="{D35C90DE-7AF1-45E5-B21F-9B995F2F2340}" destId="{DD6BA042-D46F-4BDC-A5A0-8A6F0AB4EDD7}" srcOrd="0" destOrd="0" parTransId="{55178BC8-889A-4C37-BD61-A462583129CD}" sibTransId="{8D3793CB-4111-4A28-A697-2A82332E0BC7}"/>
    <dgm:cxn modelId="{84B3DFA9-5889-47E7-8301-4DFD15D1714E}" srcId="{D35C90DE-7AF1-45E5-B21F-9B995F2F2340}" destId="{50D5DD86-3455-45B5-9E54-06E039675503}" srcOrd="2" destOrd="0" parTransId="{E25EBDBC-9196-465B-9B76-FBBB9EB07388}" sibTransId="{335A5487-823F-4428-9CD5-D2D1E11C82BA}"/>
    <dgm:cxn modelId="{70EECABB-5D28-4C6D-8CD6-FE76F3798BB9}" type="presOf" srcId="{E2BA5EC7-DFB9-4ADB-8B06-2D33DE4BC23D}" destId="{53026136-C05B-4E00-B78E-01841661704C}" srcOrd="0" destOrd="0" presId="urn:microsoft.com/office/officeart/2005/8/layout/list1"/>
    <dgm:cxn modelId="{2A1EC4CF-9A72-44FA-A07B-B554B01DF68E}" type="presOf" srcId="{DD6BA042-D46F-4BDC-A5A0-8A6F0AB4EDD7}" destId="{5530BF22-61E5-4F69-99BB-605CD79F0A5B}" srcOrd="0" destOrd="0" presId="urn:microsoft.com/office/officeart/2005/8/layout/list1"/>
    <dgm:cxn modelId="{9D87CAE7-DC18-4BD3-A911-13C7DB0A3CBB}" type="presOf" srcId="{D35C90DE-7AF1-45E5-B21F-9B995F2F2340}" destId="{A97C8BBA-0015-43A4-A7D9-F835AA5A3774}" srcOrd="0" destOrd="0" presId="urn:microsoft.com/office/officeart/2005/8/layout/list1"/>
    <dgm:cxn modelId="{D56C6C6F-5FE0-4EEC-8A6A-5E1D39C8B68C}" type="presParOf" srcId="{A97C8BBA-0015-43A4-A7D9-F835AA5A3774}" destId="{0162FE03-F4B6-4B0D-89F8-DB1690B71BFF}" srcOrd="0" destOrd="0" presId="urn:microsoft.com/office/officeart/2005/8/layout/list1"/>
    <dgm:cxn modelId="{5ABDBEDF-CC10-412C-ADE5-2EA1685B2FBE}" type="presParOf" srcId="{0162FE03-F4B6-4B0D-89F8-DB1690B71BFF}" destId="{5530BF22-61E5-4F69-99BB-605CD79F0A5B}" srcOrd="0" destOrd="0" presId="urn:microsoft.com/office/officeart/2005/8/layout/list1"/>
    <dgm:cxn modelId="{D26A0C0F-B1F7-450D-BA0F-F855174511A0}" type="presParOf" srcId="{0162FE03-F4B6-4B0D-89F8-DB1690B71BFF}" destId="{BB244969-D63A-42D5-9071-3216DC28A641}" srcOrd="1" destOrd="0" presId="urn:microsoft.com/office/officeart/2005/8/layout/list1"/>
    <dgm:cxn modelId="{69B704C0-F749-4705-BF02-B7FD0D157C4D}" type="presParOf" srcId="{A97C8BBA-0015-43A4-A7D9-F835AA5A3774}" destId="{30F5CAD3-AF0E-412A-9D73-E6DEB7F5D8FC}" srcOrd="1" destOrd="0" presId="urn:microsoft.com/office/officeart/2005/8/layout/list1"/>
    <dgm:cxn modelId="{B9E617B3-B729-4E19-BD81-694BF0D09156}" type="presParOf" srcId="{A97C8BBA-0015-43A4-A7D9-F835AA5A3774}" destId="{2921A820-0B5E-4DAD-92E5-2DE091A134DE}" srcOrd="2" destOrd="0" presId="urn:microsoft.com/office/officeart/2005/8/layout/list1"/>
    <dgm:cxn modelId="{E8909D21-0FC4-4C9A-9354-56D84A0F41B6}" type="presParOf" srcId="{A97C8BBA-0015-43A4-A7D9-F835AA5A3774}" destId="{9A7749BB-86C5-4FF1-B51B-3A5D06F0246D}" srcOrd="3" destOrd="0" presId="urn:microsoft.com/office/officeart/2005/8/layout/list1"/>
    <dgm:cxn modelId="{9D4A93D7-4043-4E07-B020-2F5405BB9C4B}" type="presParOf" srcId="{A97C8BBA-0015-43A4-A7D9-F835AA5A3774}" destId="{D74468A3-390E-44F8-9B08-BB3961FEE74A}" srcOrd="4" destOrd="0" presId="urn:microsoft.com/office/officeart/2005/8/layout/list1"/>
    <dgm:cxn modelId="{BE43B499-E43D-460B-8246-9AA8B9455EA9}" type="presParOf" srcId="{D74468A3-390E-44F8-9B08-BB3961FEE74A}" destId="{53026136-C05B-4E00-B78E-01841661704C}" srcOrd="0" destOrd="0" presId="urn:microsoft.com/office/officeart/2005/8/layout/list1"/>
    <dgm:cxn modelId="{608286BB-740D-4FB7-8C25-53E4363DF886}" type="presParOf" srcId="{D74468A3-390E-44F8-9B08-BB3961FEE74A}" destId="{615CE37F-804A-4B30-A949-BD8179A1BEFC}" srcOrd="1" destOrd="0" presId="urn:microsoft.com/office/officeart/2005/8/layout/list1"/>
    <dgm:cxn modelId="{F0C3879A-70CF-4D8D-8FF0-5237F94A0F02}" type="presParOf" srcId="{A97C8BBA-0015-43A4-A7D9-F835AA5A3774}" destId="{436C1F62-CFA6-40A6-9839-D397CF90C846}" srcOrd="5" destOrd="0" presId="urn:microsoft.com/office/officeart/2005/8/layout/list1"/>
    <dgm:cxn modelId="{5471AC7B-12D2-4BDF-AB1D-488D1E8D2B84}" type="presParOf" srcId="{A97C8BBA-0015-43A4-A7D9-F835AA5A3774}" destId="{A002427B-0AF3-4E29-AD5A-E68C9ED94E9A}" srcOrd="6" destOrd="0" presId="urn:microsoft.com/office/officeart/2005/8/layout/list1"/>
    <dgm:cxn modelId="{FBD283F3-A34F-4676-B32C-B51E139C90F2}" type="presParOf" srcId="{A97C8BBA-0015-43A4-A7D9-F835AA5A3774}" destId="{F09E3530-16DC-4527-9B3D-629A8EE0531D}" srcOrd="7" destOrd="0" presId="urn:microsoft.com/office/officeart/2005/8/layout/list1"/>
    <dgm:cxn modelId="{B8AD7596-4B34-43E1-8EFB-64787AF8BC34}" type="presParOf" srcId="{A97C8BBA-0015-43A4-A7D9-F835AA5A3774}" destId="{7EFADB48-69E5-4D60-8B89-23E2F47BE2BB}" srcOrd="8" destOrd="0" presId="urn:microsoft.com/office/officeart/2005/8/layout/list1"/>
    <dgm:cxn modelId="{510CA3AC-6118-491B-8D57-AA512D05196B}" type="presParOf" srcId="{7EFADB48-69E5-4D60-8B89-23E2F47BE2BB}" destId="{3A9CD010-2E54-4D5A-B833-02C5307F4285}" srcOrd="0" destOrd="0" presId="urn:microsoft.com/office/officeart/2005/8/layout/list1"/>
    <dgm:cxn modelId="{7496026A-4FE0-49C9-84BC-43C5A9BC5AD6}" type="presParOf" srcId="{7EFADB48-69E5-4D60-8B89-23E2F47BE2BB}" destId="{0E75E002-65EA-4CDC-98B7-4E496A22A769}" srcOrd="1" destOrd="0" presId="urn:microsoft.com/office/officeart/2005/8/layout/list1"/>
    <dgm:cxn modelId="{E8B67982-1254-4111-B964-78ED7320832F}" type="presParOf" srcId="{A97C8BBA-0015-43A4-A7D9-F835AA5A3774}" destId="{F108FBCE-331A-4826-8CD7-46FDF7BA9DE9}" srcOrd="9" destOrd="0" presId="urn:microsoft.com/office/officeart/2005/8/layout/list1"/>
    <dgm:cxn modelId="{8EB38435-1913-4CDF-8F28-26FD81A52E9C}" type="presParOf" srcId="{A97C8BBA-0015-43A4-A7D9-F835AA5A3774}" destId="{AD5617C9-DF02-4D42-B806-D71105DA30B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C344556-26D2-4463-8DA4-6352B0F4FE8C}" type="doc">
      <dgm:prSet loTypeId="urn:microsoft.com/office/officeart/2008/layout/PictureAccentList" loCatId="list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8ED09FC-1CC1-460F-AB50-AD28EBDC2F2E}">
      <dgm:prSet phldrT="[Text]"/>
      <dgm:spPr/>
      <dgm:t>
        <a:bodyPr/>
        <a:lstStyle/>
        <a:p>
          <a:r>
            <a:rPr lang="en-US" dirty="0">
              <a:latin typeface="NikoshBAN" panose="02000000000000000000" pitchFamily="2" charset="0"/>
              <a:cs typeface="NikoshBAN" panose="02000000000000000000" pitchFamily="2" charset="0"/>
            </a:rPr>
            <a:t>বাস্তব </a:t>
          </a:r>
          <a:r>
            <a:rPr lang="en-US" dirty="0" err="1">
              <a:latin typeface="NikoshBAN" panose="02000000000000000000" pitchFamily="2" charset="0"/>
              <a:cs typeface="NikoshBAN" panose="02000000000000000000" pitchFamily="2" charset="0"/>
            </a:rPr>
            <a:t>পর্যায়</a:t>
          </a:r>
          <a:endParaRPr lang="en-US" dirty="0"/>
        </a:p>
      </dgm:t>
    </dgm:pt>
    <dgm:pt modelId="{B582221E-525C-4E80-8AB1-B1B7F099390E}" type="parTrans" cxnId="{462147CE-5832-4A47-8106-B316039A27D4}">
      <dgm:prSet/>
      <dgm:spPr/>
      <dgm:t>
        <a:bodyPr/>
        <a:lstStyle/>
        <a:p>
          <a:endParaRPr lang="en-US"/>
        </a:p>
      </dgm:t>
    </dgm:pt>
    <dgm:pt modelId="{0E36417B-8C95-4E35-8DF1-50A003341793}" type="sibTrans" cxnId="{462147CE-5832-4A47-8106-B316039A27D4}">
      <dgm:prSet/>
      <dgm:spPr/>
      <dgm:t>
        <a:bodyPr/>
        <a:lstStyle/>
        <a:p>
          <a:endParaRPr lang="en-US"/>
        </a:p>
      </dgm:t>
    </dgm:pt>
    <dgm:pt modelId="{E2DB16A3-59C2-49A3-A7B4-16AC938C6213}">
      <dgm:prSet phldrT="[Text]"/>
      <dgm:spPr/>
      <dgm:t>
        <a:bodyPr/>
        <a:lstStyle/>
        <a:p>
          <a:endParaRPr lang="en-US" dirty="0"/>
        </a:p>
      </dgm:t>
    </dgm:pt>
    <dgm:pt modelId="{B1E01AE2-BDA5-4DEE-AD29-0E35831EACA9}" type="parTrans" cxnId="{10570054-B010-4506-8116-024D350B157A}">
      <dgm:prSet/>
      <dgm:spPr/>
      <dgm:t>
        <a:bodyPr/>
        <a:lstStyle/>
        <a:p>
          <a:endParaRPr lang="en-US"/>
        </a:p>
      </dgm:t>
    </dgm:pt>
    <dgm:pt modelId="{9DC9F9A4-198D-41BA-A5A7-458D4572DD38}" type="sibTrans" cxnId="{10570054-B010-4506-8116-024D350B157A}">
      <dgm:prSet/>
      <dgm:spPr/>
      <dgm:t>
        <a:bodyPr/>
        <a:lstStyle/>
        <a:p>
          <a:endParaRPr lang="en-US"/>
        </a:p>
      </dgm:t>
    </dgm:pt>
    <dgm:pt modelId="{8F9B6627-A265-4DD1-8CC8-23905F2B69FA}" type="pres">
      <dgm:prSet presAssocID="{2C344556-26D2-4463-8DA4-6352B0F4FE8C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D4BC0C8D-E63B-4FBE-B3DA-F1DA0AA09597}" type="pres">
      <dgm:prSet presAssocID="{B8ED09FC-1CC1-460F-AB50-AD28EBDC2F2E}" presName="root" presStyleCnt="0">
        <dgm:presLayoutVars>
          <dgm:chMax/>
          <dgm:chPref val="4"/>
        </dgm:presLayoutVars>
      </dgm:prSet>
      <dgm:spPr/>
    </dgm:pt>
    <dgm:pt modelId="{7CA7118F-182E-4981-9B92-127E1B397F8F}" type="pres">
      <dgm:prSet presAssocID="{B8ED09FC-1CC1-460F-AB50-AD28EBDC2F2E}" presName="rootComposite" presStyleCnt="0">
        <dgm:presLayoutVars/>
      </dgm:prSet>
      <dgm:spPr/>
    </dgm:pt>
    <dgm:pt modelId="{CE12DDB1-F0B5-46AE-9748-F047A35167C3}" type="pres">
      <dgm:prSet presAssocID="{B8ED09FC-1CC1-460F-AB50-AD28EBDC2F2E}" presName="rootText" presStyleLbl="node0" presStyleIdx="0" presStyleCnt="1" custLinFactNeighborX="867" custLinFactNeighborY="-87128">
        <dgm:presLayoutVars>
          <dgm:chMax/>
          <dgm:chPref val="4"/>
        </dgm:presLayoutVars>
      </dgm:prSet>
      <dgm:spPr/>
    </dgm:pt>
    <dgm:pt modelId="{F6F6FBEC-BC9E-4CBB-B7EC-413EED22A632}" type="pres">
      <dgm:prSet presAssocID="{B8ED09FC-1CC1-460F-AB50-AD28EBDC2F2E}" presName="childShape" presStyleCnt="0">
        <dgm:presLayoutVars>
          <dgm:chMax val="0"/>
          <dgm:chPref val="0"/>
        </dgm:presLayoutVars>
      </dgm:prSet>
      <dgm:spPr/>
    </dgm:pt>
    <dgm:pt modelId="{43E4B659-7C3F-41FB-B25B-4324A37BAB72}" type="pres">
      <dgm:prSet presAssocID="{E2DB16A3-59C2-49A3-A7B4-16AC938C6213}" presName="childComposite" presStyleCnt="0">
        <dgm:presLayoutVars>
          <dgm:chMax val="0"/>
          <dgm:chPref val="0"/>
        </dgm:presLayoutVars>
      </dgm:prSet>
      <dgm:spPr/>
    </dgm:pt>
    <dgm:pt modelId="{E3F08E69-56C9-4513-9313-74FC44C8952E}" type="pres">
      <dgm:prSet presAssocID="{E2DB16A3-59C2-49A3-A7B4-16AC938C6213}" presName="Image" presStyleLbl="node1" presStyleIdx="0" presStyleCnt="1" custScaleX="271545" custScaleY="309351" custLinFactNeighborX="-3980" custLinFactNeighborY="-11940"/>
      <dgm:spPr/>
    </dgm:pt>
    <dgm:pt modelId="{B57AE64E-186F-4A38-B536-88E46AD9417C}" type="pres">
      <dgm:prSet presAssocID="{E2DB16A3-59C2-49A3-A7B4-16AC938C6213}" presName="childText" presStyleLbl="lnNode1" presStyleIdx="0" presStyleCnt="1" custScaleX="77328" custScaleY="303808" custLinFactNeighborX="104" custLinFactNeighborY="-13029">
        <dgm:presLayoutVars>
          <dgm:chMax val="0"/>
          <dgm:chPref val="0"/>
          <dgm:bulletEnabled val="1"/>
        </dgm:presLayoutVars>
      </dgm:prSet>
      <dgm:spPr/>
    </dgm:pt>
  </dgm:ptLst>
  <dgm:cxnLst>
    <dgm:cxn modelId="{10570054-B010-4506-8116-024D350B157A}" srcId="{B8ED09FC-1CC1-460F-AB50-AD28EBDC2F2E}" destId="{E2DB16A3-59C2-49A3-A7B4-16AC938C6213}" srcOrd="0" destOrd="0" parTransId="{B1E01AE2-BDA5-4DEE-AD29-0E35831EACA9}" sibTransId="{9DC9F9A4-198D-41BA-A5A7-458D4572DD38}"/>
    <dgm:cxn modelId="{59B00B9E-DC0D-41A7-9222-14A9D0BAE5B7}" type="presOf" srcId="{B8ED09FC-1CC1-460F-AB50-AD28EBDC2F2E}" destId="{CE12DDB1-F0B5-46AE-9748-F047A35167C3}" srcOrd="0" destOrd="0" presId="urn:microsoft.com/office/officeart/2008/layout/PictureAccentList"/>
    <dgm:cxn modelId="{2EF076BF-4554-40FA-8FB1-699DE5573D97}" type="presOf" srcId="{E2DB16A3-59C2-49A3-A7B4-16AC938C6213}" destId="{B57AE64E-186F-4A38-B536-88E46AD9417C}" srcOrd="0" destOrd="0" presId="urn:microsoft.com/office/officeart/2008/layout/PictureAccentList"/>
    <dgm:cxn modelId="{462147CE-5832-4A47-8106-B316039A27D4}" srcId="{2C344556-26D2-4463-8DA4-6352B0F4FE8C}" destId="{B8ED09FC-1CC1-460F-AB50-AD28EBDC2F2E}" srcOrd="0" destOrd="0" parTransId="{B582221E-525C-4E80-8AB1-B1B7F099390E}" sibTransId="{0E36417B-8C95-4E35-8DF1-50A003341793}"/>
    <dgm:cxn modelId="{C018EADB-BFFF-47AC-8358-6997B655C17F}" type="presOf" srcId="{2C344556-26D2-4463-8DA4-6352B0F4FE8C}" destId="{8F9B6627-A265-4DD1-8CC8-23905F2B69FA}" srcOrd="0" destOrd="0" presId="urn:microsoft.com/office/officeart/2008/layout/PictureAccentList"/>
    <dgm:cxn modelId="{5DEF6A22-6572-4419-A9B2-7C3028F5556E}" type="presParOf" srcId="{8F9B6627-A265-4DD1-8CC8-23905F2B69FA}" destId="{D4BC0C8D-E63B-4FBE-B3DA-F1DA0AA09597}" srcOrd="0" destOrd="0" presId="urn:microsoft.com/office/officeart/2008/layout/PictureAccentList"/>
    <dgm:cxn modelId="{5F00AC26-D979-49BD-ADA7-53FD2BA808CF}" type="presParOf" srcId="{D4BC0C8D-E63B-4FBE-B3DA-F1DA0AA09597}" destId="{7CA7118F-182E-4981-9B92-127E1B397F8F}" srcOrd="0" destOrd="0" presId="urn:microsoft.com/office/officeart/2008/layout/PictureAccentList"/>
    <dgm:cxn modelId="{596D9ABC-3263-44B6-BF1E-0ABC6DB0A927}" type="presParOf" srcId="{7CA7118F-182E-4981-9B92-127E1B397F8F}" destId="{CE12DDB1-F0B5-46AE-9748-F047A35167C3}" srcOrd="0" destOrd="0" presId="urn:microsoft.com/office/officeart/2008/layout/PictureAccentList"/>
    <dgm:cxn modelId="{7CBD78AA-3048-4B7E-BA8E-F6FE81E29806}" type="presParOf" srcId="{D4BC0C8D-E63B-4FBE-B3DA-F1DA0AA09597}" destId="{F6F6FBEC-BC9E-4CBB-B7EC-413EED22A632}" srcOrd="1" destOrd="0" presId="urn:microsoft.com/office/officeart/2008/layout/PictureAccentList"/>
    <dgm:cxn modelId="{8E3BFFE4-A166-4E01-BDB8-FD3894B7E549}" type="presParOf" srcId="{F6F6FBEC-BC9E-4CBB-B7EC-413EED22A632}" destId="{43E4B659-7C3F-41FB-B25B-4324A37BAB72}" srcOrd="0" destOrd="0" presId="urn:microsoft.com/office/officeart/2008/layout/PictureAccentList"/>
    <dgm:cxn modelId="{51B61BE8-112E-4D49-B44B-196E24A032C2}" type="presParOf" srcId="{43E4B659-7C3F-41FB-B25B-4324A37BAB72}" destId="{E3F08E69-56C9-4513-9313-74FC44C8952E}" srcOrd="0" destOrd="0" presId="urn:microsoft.com/office/officeart/2008/layout/PictureAccentList"/>
    <dgm:cxn modelId="{7F42AD29-A02B-4001-8DDC-C9C8521B909A}" type="presParOf" srcId="{43E4B659-7C3F-41FB-B25B-4324A37BAB72}" destId="{B57AE64E-186F-4A38-B536-88E46AD9417C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FA82748-3299-4D82-922F-EE77E1520370}" type="doc">
      <dgm:prSet loTypeId="urn:microsoft.com/office/officeart/2008/layout/PictureAccentList" loCatId="picture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A820590-215F-440F-8411-AC5FC7969ADA}">
      <dgm:prSet phldrT="[Text]"/>
      <dgm:spPr/>
      <dgm:t>
        <a:bodyPr/>
        <a:lstStyle/>
        <a:p>
          <a:r>
            <a:rPr lang="bn-IN" b="1" dirty="0">
              <a:latin typeface="NikoshBAN" pitchFamily="2" charset="0"/>
              <a:cs typeface="NikoshBAN" pitchFamily="2" charset="0"/>
            </a:rPr>
            <a:t>আজকের পাঠ</a:t>
          </a:r>
          <a:endParaRPr lang="en-US" dirty="0"/>
        </a:p>
      </dgm:t>
    </dgm:pt>
    <dgm:pt modelId="{82656807-6E4B-41D1-BA0C-9356275BB945}" type="parTrans" cxnId="{B9A96D40-74FB-41D8-AD05-DF041187B57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72EE55F-0188-4AED-8CB6-62117F3F52BC}" type="sibTrans" cxnId="{B9A96D40-74FB-41D8-AD05-DF041187B57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B14B94B-ADBB-4006-99EF-FE336492898B}">
      <dgm:prSet phldrT="[Text]"/>
      <dgm:spPr/>
      <dgm:t>
        <a:bodyPr/>
        <a:lstStyle/>
        <a:p>
          <a:r>
            <a:rPr lang="bn-BD" b="1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শ্রেণি</a:t>
          </a:r>
          <a:r>
            <a:rPr lang="bn-BD" b="1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 </a:t>
          </a:r>
          <a:r>
            <a:rPr lang="bn-BD" b="1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৫ম_বিষয়</a:t>
          </a:r>
          <a:r>
            <a:rPr lang="bn-BD" b="1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 প্রাথমিক </a:t>
          </a:r>
          <a:r>
            <a:rPr lang="bn-BD" b="1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গণিত_অধ্যায়</a:t>
          </a:r>
          <a:r>
            <a:rPr lang="bn-BD" b="1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 ০৯ - </a:t>
          </a:r>
          <a:r>
            <a:rPr lang="bn-BD" b="1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জ্যামিতি_পাঠ</a:t>
          </a:r>
          <a:r>
            <a:rPr lang="bn-BD" b="1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 </a:t>
          </a:r>
          <a:r>
            <a:rPr lang="bn-BD" b="1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১০৬_পাঠ</a:t>
          </a:r>
          <a:r>
            <a:rPr lang="bn-BD" b="1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 শিরোনাম: </a:t>
          </a:r>
          <a:r>
            <a:rPr lang="bn-BD" b="1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রম্বস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F9564B64-67E9-4A39-9EC5-E34AFE3482BC}" type="parTrans" cxnId="{9C8E896F-E06D-4DCB-A65B-2D2853181FC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E1EBF3B-474B-4C1D-AD6D-4C132E0F81B4}" type="sibTrans" cxnId="{9C8E896F-E06D-4DCB-A65B-2D2853181FC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B3DD1BF-61B6-4EC6-BDB5-5D1FAC4F6566}" type="pres">
      <dgm:prSet presAssocID="{9FA82748-3299-4D82-922F-EE77E1520370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BAA203A2-54EE-4E26-8FF5-5469099C2742}" type="pres">
      <dgm:prSet presAssocID="{BA820590-215F-440F-8411-AC5FC7969ADA}" presName="root" presStyleCnt="0">
        <dgm:presLayoutVars>
          <dgm:chMax/>
          <dgm:chPref val="4"/>
        </dgm:presLayoutVars>
      </dgm:prSet>
      <dgm:spPr/>
    </dgm:pt>
    <dgm:pt modelId="{30EEC3AC-1B2C-4CA1-8967-13A81973DDA4}" type="pres">
      <dgm:prSet presAssocID="{BA820590-215F-440F-8411-AC5FC7969ADA}" presName="rootComposite" presStyleCnt="0">
        <dgm:presLayoutVars/>
      </dgm:prSet>
      <dgm:spPr/>
    </dgm:pt>
    <dgm:pt modelId="{639FE503-A3A6-45FE-B297-F63F2005F06C}" type="pres">
      <dgm:prSet presAssocID="{BA820590-215F-440F-8411-AC5FC7969ADA}" presName="rootText" presStyleLbl="node0" presStyleIdx="0" presStyleCnt="1" custLinFactNeighborX="53" custLinFactNeighborY="2228">
        <dgm:presLayoutVars>
          <dgm:chMax/>
          <dgm:chPref val="4"/>
        </dgm:presLayoutVars>
      </dgm:prSet>
      <dgm:spPr/>
    </dgm:pt>
    <dgm:pt modelId="{A2A77317-5DBF-4754-A169-BDFAFB407188}" type="pres">
      <dgm:prSet presAssocID="{BA820590-215F-440F-8411-AC5FC7969ADA}" presName="childShape" presStyleCnt="0">
        <dgm:presLayoutVars>
          <dgm:chMax val="0"/>
          <dgm:chPref val="0"/>
        </dgm:presLayoutVars>
      </dgm:prSet>
      <dgm:spPr/>
    </dgm:pt>
    <dgm:pt modelId="{51246601-8A62-44B8-84CA-EF06B4E2E945}" type="pres">
      <dgm:prSet presAssocID="{9B14B94B-ADBB-4006-99EF-FE336492898B}" presName="childComposite" presStyleCnt="0">
        <dgm:presLayoutVars>
          <dgm:chMax val="0"/>
          <dgm:chPref val="0"/>
        </dgm:presLayoutVars>
      </dgm:prSet>
      <dgm:spPr/>
    </dgm:pt>
    <dgm:pt modelId="{74142299-4158-45E7-B668-06722B7A164B}" type="pres">
      <dgm:prSet presAssocID="{9B14B94B-ADBB-4006-99EF-FE336492898B}" presName="Image" presStyleLbl="node1" presStyleIdx="0" presStyleCnt="1" custScaleX="244218" custScaleY="339076" custLinFactNeighborX="-18656" custLinFactNeighborY="-4579"/>
      <dgm:spPr>
        <a:blipFill rotWithShape="1">
          <a:blip xmlns:r="http://schemas.openxmlformats.org/officeDocument/2006/relationships" r:embed="rId1"/>
          <a:srcRect/>
          <a:stretch>
            <a:fillRect l="-3000" r="-3000"/>
          </a:stretch>
        </a:blipFill>
      </dgm:spPr>
    </dgm:pt>
    <dgm:pt modelId="{F7A823B7-1002-41BC-B57E-3FB5621D7FC1}" type="pres">
      <dgm:prSet presAssocID="{9B14B94B-ADBB-4006-99EF-FE336492898B}" presName="childText" presStyleLbl="lnNode1" presStyleIdx="0" presStyleCnt="1" custScaleX="85032" custScaleY="349231" custLinFactNeighborX="2814" custLinFactNeighborY="-4518">
        <dgm:presLayoutVars>
          <dgm:chMax val="0"/>
          <dgm:chPref val="0"/>
          <dgm:bulletEnabled val="1"/>
        </dgm:presLayoutVars>
      </dgm:prSet>
      <dgm:spPr/>
    </dgm:pt>
  </dgm:ptLst>
  <dgm:cxnLst>
    <dgm:cxn modelId="{2195C129-6AE0-47CA-9A53-F78FCC01BB97}" type="presOf" srcId="{9B14B94B-ADBB-4006-99EF-FE336492898B}" destId="{F7A823B7-1002-41BC-B57E-3FB5621D7FC1}" srcOrd="0" destOrd="0" presId="urn:microsoft.com/office/officeart/2008/layout/PictureAccentList"/>
    <dgm:cxn modelId="{B9A96D40-74FB-41D8-AD05-DF041187B573}" srcId="{9FA82748-3299-4D82-922F-EE77E1520370}" destId="{BA820590-215F-440F-8411-AC5FC7969ADA}" srcOrd="0" destOrd="0" parTransId="{82656807-6E4B-41D1-BA0C-9356275BB945}" sibTransId="{C72EE55F-0188-4AED-8CB6-62117F3F52BC}"/>
    <dgm:cxn modelId="{9C8E896F-E06D-4DCB-A65B-2D2853181FC1}" srcId="{BA820590-215F-440F-8411-AC5FC7969ADA}" destId="{9B14B94B-ADBB-4006-99EF-FE336492898B}" srcOrd="0" destOrd="0" parTransId="{F9564B64-67E9-4A39-9EC5-E34AFE3482BC}" sibTransId="{5E1EBF3B-474B-4C1D-AD6D-4C132E0F81B4}"/>
    <dgm:cxn modelId="{5D7E0377-92E3-48D4-9C9B-1A16A8B5F4F9}" type="presOf" srcId="{BA820590-215F-440F-8411-AC5FC7969ADA}" destId="{639FE503-A3A6-45FE-B297-F63F2005F06C}" srcOrd="0" destOrd="0" presId="urn:microsoft.com/office/officeart/2008/layout/PictureAccentList"/>
    <dgm:cxn modelId="{7BD8DC99-3CBB-476A-A769-F0BDF887D8C7}" type="presOf" srcId="{9FA82748-3299-4D82-922F-EE77E1520370}" destId="{DB3DD1BF-61B6-4EC6-BDB5-5D1FAC4F6566}" srcOrd="0" destOrd="0" presId="urn:microsoft.com/office/officeart/2008/layout/PictureAccentList"/>
    <dgm:cxn modelId="{636554BA-EF0F-45BE-84F6-89CF44749445}" type="presParOf" srcId="{DB3DD1BF-61B6-4EC6-BDB5-5D1FAC4F6566}" destId="{BAA203A2-54EE-4E26-8FF5-5469099C2742}" srcOrd="0" destOrd="0" presId="urn:microsoft.com/office/officeart/2008/layout/PictureAccentList"/>
    <dgm:cxn modelId="{7BDE8F50-0AA5-4E1F-952E-B3CDFC6996F0}" type="presParOf" srcId="{BAA203A2-54EE-4E26-8FF5-5469099C2742}" destId="{30EEC3AC-1B2C-4CA1-8967-13A81973DDA4}" srcOrd="0" destOrd="0" presId="urn:microsoft.com/office/officeart/2008/layout/PictureAccentList"/>
    <dgm:cxn modelId="{F30D92CB-D620-404A-8D06-BEE503F41AB6}" type="presParOf" srcId="{30EEC3AC-1B2C-4CA1-8967-13A81973DDA4}" destId="{639FE503-A3A6-45FE-B297-F63F2005F06C}" srcOrd="0" destOrd="0" presId="urn:microsoft.com/office/officeart/2008/layout/PictureAccentList"/>
    <dgm:cxn modelId="{A1D683D7-4032-4D58-ABC3-715569FFB159}" type="presParOf" srcId="{BAA203A2-54EE-4E26-8FF5-5469099C2742}" destId="{A2A77317-5DBF-4754-A169-BDFAFB407188}" srcOrd="1" destOrd="0" presId="urn:microsoft.com/office/officeart/2008/layout/PictureAccentList"/>
    <dgm:cxn modelId="{E146ADE1-059D-44EC-90D1-0AA1DBF8179B}" type="presParOf" srcId="{A2A77317-5DBF-4754-A169-BDFAFB407188}" destId="{51246601-8A62-44B8-84CA-EF06B4E2E945}" srcOrd="0" destOrd="0" presId="urn:microsoft.com/office/officeart/2008/layout/PictureAccentList"/>
    <dgm:cxn modelId="{DBAA0AD4-56D9-4F21-A995-26FC9A2C8F26}" type="presParOf" srcId="{51246601-8A62-44B8-84CA-EF06B4E2E945}" destId="{74142299-4158-45E7-B668-06722B7A164B}" srcOrd="0" destOrd="0" presId="urn:microsoft.com/office/officeart/2008/layout/PictureAccentList"/>
    <dgm:cxn modelId="{4715DEC2-0355-480F-8E51-2EE55FE07423}" type="presParOf" srcId="{51246601-8A62-44B8-84CA-EF06B4E2E945}" destId="{F7A823B7-1002-41BC-B57E-3FB5621D7FC1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21A820-0B5E-4DAD-92E5-2DE091A134DE}">
      <dsp:nvSpPr>
        <dsp:cNvPr id="0" name=""/>
        <dsp:cNvSpPr/>
      </dsp:nvSpPr>
      <dsp:spPr>
        <a:xfrm>
          <a:off x="0" y="568330"/>
          <a:ext cx="10416701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244969-D63A-42D5-9071-3216DC28A641}">
      <dsp:nvSpPr>
        <dsp:cNvPr id="0" name=""/>
        <dsp:cNvSpPr/>
      </dsp:nvSpPr>
      <dsp:spPr>
        <a:xfrm>
          <a:off x="520835" y="7450"/>
          <a:ext cx="9114833" cy="11217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5609" tIns="0" rIns="275609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3200" kern="1200" dirty="0"/>
            <a:t>• ৬.৩.৩ </a:t>
          </a:r>
          <a:r>
            <a:rPr lang="bn-BD" sz="3200" kern="1200" dirty="0" err="1"/>
            <a:t>রম্বসের</a:t>
          </a:r>
          <a:r>
            <a:rPr lang="bn-BD" sz="3200" kern="1200" dirty="0"/>
            <a:t> ধারণা লাভ করে সনাক্ত করতে পারবে।</a:t>
          </a:r>
        </a:p>
      </dsp:txBody>
      <dsp:txXfrm>
        <a:off x="575595" y="62210"/>
        <a:ext cx="9005313" cy="1012240"/>
      </dsp:txXfrm>
    </dsp:sp>
    <dsp:sp modelId="{A002427B-0AF3-4E29-AD5A-E68C9ED94E9A}">
      <dsp:nvSpPr>
        <dsp:cNvPr id="0" name=""/>
        <dsp:cNvSpPr/>
      </dsp:nvSpPr>
      <dsp:spPr>
        <a:xfrm>
          <a:off x="0" y="2292010"/>
          <a:ext cx="10416701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5CE37F-804A-4B30-A949-BD8179A1BEFC}">
      <dsp:nvSpPr>
        <dsp:cNvPr id="0" name=""/>
        <dsp:cNvSpPr/>
      </dsp:nvSpPr>
      <dsp:spPr>
        <a:xfrm>
          <a:off x="520835" y="1731130"/>
          <a:ext cx="9114833" cy="11217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5609" tIns="0" rIns="275609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3200" kern="1200" dirty="0"/>
            <a:t>• ৬.৩.৬ </a:t>
          </a:r>
          <a:r>
            <a:rPr lang="bn-BD" sz="3200" kern="1200" dirty="0" err="1"/>
            <a:t>রম্বসের</a:t>
          </a:r>
          <a:r>
            <a:rPr lang="bn-BD" sz="3200" kern="1200" dirty="0"/>
            <a:t> বাহু ও কোণ সংক্রান্ত বৈশিষ্ট্যসমূহ বলতে পারবে।</a:t>
          </a:r>
        </a:p>
      </dsp:txBody>
      <dsp:txXfrm>
        <a:off x="575595" y="1785890"/>
        <a:ext cx="9005313" cy="1012240"/>
      </dsp:txXfrm>
    </dsp:sp>
    <dsp:sp modelId="{AD5617C9-DF02-4D42-B806-D71105DA30BE}">
      <dsp:nvSpPr>
        <dsp:cNvPr id="0" name=""/>
        <dsp:cNvSpPr/>
      </dsp:nvSpPr>
      <dsp:spPr>
        <a:xfrm>
          <a:off x="0" y="4015691"/>
          <a:ext cx="10416701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75E002-65EA-4CDC-98B7-4E496A22A769}">
      <dsp:nvSpPr>
        <dsp:cNvPr id="0" name=""/>
        <dsp:cNvSpPr/>
      </dsp:nvSpPr>
      <dsp:spPr>
        <a:xfrm>
          <a:off x="520835" y="3454811"/>
          <a:ext cx="9114833" cy="11217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5609" tIns="0" rIns="275609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3200" kern="1200" dirty="0"/>
            <a:t>• ৬.৩.৯ </a:t>
          </a:r>
          <a:r>
            <a:rPr lang="bn-BD" sz="3200" kern="1200" dirty="0" err="1"/>
            <a:t>উৎসাহের</a:t>
          </a:r>
          <a:r>
            <a:rPr lang="bn-BD" sz="3200" kern="1200" dirty="0"/>
            <a:t> সঙ্গে </a:t>
          </a:r>
          <a:r>
            <a:rPr lang="bn-BD" sz="3200" kern="1200" dirty="0" err="1"/>
            <a:t>রম্বস</a:t>
          </a:r>
          <a:r>
            <a:rPr lang="bn-BD" sz="3200" kern="1200" dirty="0"/>
            <a:t> অঙ্কন করতে পারবে।</a:t>
          </a:r>
        </a:p>
      </dsp:txBody>
      <dsp:txXfrm>
        <a:off x="575595" y="3509571"/>
        <a:ext cx="9005313" cy="10122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12DDB1-F0B5-46AE-9748-F047A35167C3}">
      <dsp:nvSpPr>
        <dsp:cNvPr id="0" name=""/>
        <dsp:cNvSpPr/>
      </dsp:nvSpPr>
      <dsp:spPr>
        <a:xfrm>
          <a:off x="452629" y="0"/>
          <a:ext cx="10497765" cy="12220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3825" tIns="82550" rIns="123825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>
              <a:latin typeface="NikoshBAN" panose="02000000000000000000" pitchFamily="2" charset="0"/>
              <a:cs typeface="NikoshBAN" panose="02000000000000000000" pitchFamily="2" charset="0"/>
            </a:rPr>
            <a:t>বাস্তব </a:t>
          </a:r>
          <a:r>
            <a:rPr lang="en-US" sz="65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পর্যায়</a:t>
          </a:r>
          <a:endParaRPr lang="en-US" sz="6500" kern="1200" dirty="0"/>
        </a:p>
      </dsp:txBody>
      <dsp:txXfrm>
        <a:off x="488423" y="35794"/>
        <a:ext cx="10426177" cy="1150503"/>
      </dsp:txXfrm>
    </dsp:sp>
    <dsp:sp modelId="{E3F08E69-56C9-4513-9313-74FC44C8952E}">
      <dsp:nvSpPr>
        <dsp:cNvPr id="0" name=""/>
        <dsp:cNvSpPr/>
      </dsp:nvSpPr>
      <dsp:spPr>
        <a:xfrm>
          <a:off x="310454" y="1297411"/>
          <a:ext cx="3318527" cy="3780551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57AE64E-186F-4A38-B536-88E46AD9417C}">
      <dsp:nvSpPr>
        <dsp:cNvPr id="0" name=""/>
        <dsp:cNvSpPr/>
      </dsp:nvSpPr>
      <dsp:spPr>
        <a:xfrm>
          <a:off x="3755477" y="1317973"/>
          <a:ext cx="7115992" cy="3712811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 dirty="0"/>
        </a:p>
      </dsp:txBody>
      <dsp:txXfrm>
        <a:off x="3936754" y="1499250"/>
        <a:ext cx="6753438" cy="335025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9FE503-A3A6-45FE-B297-F63F2005F06C}">
      <dsp:nvSpPr>
        <dsp:cNvPr id="0" name=""/>
        <dsp:cNvSpPr/>
      </dsp:nvSpPr>
      <dsp:spPr>
        <a:xfrm>
          <a:off x="811307" y="24741"/>
          <a:ext cx="9544243" cy="10298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2395" tIns="74930" rIns="112395" bIns="74930" numCol="1" spcCol="1270" anchor="ctr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IN" sz="5900" b="1" kern="1200" dirty="0">
              <a:latin typeface="NikoshBAN" pitchFamily="2" charset="0"/>
              <a:cs typeface="NikoshBAN" pitchFamily="2" charset="0"/>
            </a:rPr>
            <a:t>আজকের পাঠ</a:t>
          </a:r>
          <a:endParaRPr lang="en-US" sz="5900" kern="1200" dirty="0"/>
        </a:p>
      </dsp:txBody>
      <dsp:txXfrm>
        <a:off x="841470" y="54904"/>
        <a:ext cx="9483917" cy="969524"/>
      </dsp:txXfrm>
    </dsp:sp>
    <dsp:sp modelId="{74142299-4158-45E7-B668-06722B7A164B}">
      <dsp:nvSpPr>
        <dsp:cNvPr id="0" name=""/>
        <dsp:cNvSpPr/>
      </dsp:nvSpPr>
      <dsp:spPr>
        <a:xfrm>
          <a:off x="559109" y="1222153"/>
          <a:ext cx="2515079" cy="3491974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1"/>
          <a:srcRect/>
          <a:stretch>
            <a:fillRect l="-3000" r="-3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7A823B7-1002-41BC-B57E-3FB5621D7FC1}">
      <dsp:nvSpPr>
        <dsp:cNvPr id="0" name=""/>
        <dsp:cNvSpPr/>
      </dsp:nvSpPr>
      <dsp:spPr>
        <a:xfrm>
          <a:off x="3455942" y="1170491"/>
          <a:ext cx="7187416" cy="3596555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34264" tIns="334264" rIns="334264" bIns="334264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4700" b="1" kern="1200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শ্রেণি</a:t>
          </a:r>
          <a:r>
            <a:rPr lang="bn-BD" sz="4700" b="1" kern="120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 </a:t>
          </a:r>
          <a:r>
            <a:rPr lang="bn-BD" sz="4700" b="1" kern="1200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৫ম_বিষয়</a:t>
          </a:r>
          <a:r>
            <a:rPr lang="bn-BD" sz="4700" b="1" kern="120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 প্রাথমিক </a:t>
          </a:r>
          <a:r>
            <a:rPr lang="bn-BD" sz="4700" b="1" kern="1200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গণিত_অধ্যায়</a:t>
          </a:r>
          <a:r>
            <a:rPr lang="bn-BD" sz="4700" b="1" kern="120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 ০৯ - </a:t>
          </a:r>
          <a:r>
            <a:rPr lang="bn-BD" sz="4700" b="1" kern="1200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জ্যামিতি_পাঠ</a:t>
          </a:r>
          <a:r>
            <a:rPr lang="bn-BD" sz="4700" b="1" kern="120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 </a:t>
          </a:r>
          <a:r>
            <a:rPr lang="bn-BD" sz="4700" b="1" kern="1200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১০৬_পাঠ</a:t>
          </a:r>
          <a:r>
            <a:rPr lang="bn-BD" sz="4700" b="1" kern="120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 শিরোনাম: </a:t>
          </a:r>
          <a:r>
            <a:rPr lang="bn-BD" sz="4700" b="1" kern="1200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রম্বস</a:t>
          </a:r>
          <a:endParaRPr lang="en-US" sz="4700" kern="1200" dirty="0">
            <a:latin typeface="NikoshBAN" pitchFamily="2" charset="0"/>
            <a:cs typeface="NikoshBAN" pitchFamily="2" charset="0"/>
          </a:endParaRPr>
        </a:p>
      </dsp:txBody>
      <dsp:txXfrm>
        <a:off x="3631543" y="1346092"/>
        <a:ext cx="6836214" cy="32453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n-B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B05E82-7276-4099-95FA-4272421F5439}" type="datetimeFigureOut">
              <a:rPr lang="bn-BD" smtClean="0"/>
              <a:t>1/3/1448</a:t>
            </a:fld>
            <a:endParaRPr lang="bn-B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n-B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n-B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n-B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900139-EB88-4C7D-A8A4-4D770722A917}" type="slidenum">
              <a:rPr lang="bn-BD" smtClean="0"/>
              <a:t>‹#›</a:t>
            </a:fld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113046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hool desks and a chalkboard&#10;&#10;AI-generated content may be incorrect.">
            <a:extLst>
              <a:ext uri="{FF2B5EF4-FFF2-40B4-BE49-F238E27FC236}">
                <a16:creationId xmlns:a16="http://schemas.microsoft.com/office/drawing/2014/main" id="{CF4B37B0-A239-73F3-6F25-998DA774D1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92" y="355560"/>
            <a:ext cx="11384279" cy="60171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01374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বাড়ির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কাজ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grpSp>
        <p:nvGrpSpPr>
          <p:cNvPr id="3" name="Group 6">
            <a:extLst>
              <a:ext uri="{FF2B5EF4-FFF2-40B4-BE49-F238E27FC236}">
                <a16:creationId xmlns:a16="http://schemas.microsoft.com/office/drawing/2014/main" id="{BE874BEB-7C48-E97C-FBD6-7698AEB7FA51}"/>
              </a:ext>
            </a:extLst>
          </p:cNvPr>
          <p:cNvGrpSpPr/>
          <p:nvPr/>
        </p:nvGrpSpPr>
        <p:grpSpPr>
          <a:xfrm>
            <a:off x="406078" y="379026"/>
            <a:ext cx="995423" cy="870062"/>
            <a:chOff x="0" y="0"/>
            <a:chExt cx="2153625" cy="1992103"/>
          </a:xfrm>
        </p:grpSpPr>
        <p:sp>
          <p:nvSpPr>
            <p:cNvPr id="4" name="Freeform 7">
              <a:extLst>
                <a:ext uri="{FF2B5EF4-FFF2-40B4-BE49-F238E27FC236}">
                  <a16:creationId xmlns:a16="http://schemas.microsoft.com/office/drawing/2014/main" id="{B7155382-B138-B0D3-C37E-D35529CC5A9E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222AE382-0089-2746-1FA4-93450C8F0FF0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  <p:grpSp>
        <p:nvGrpSpPr>
          <p:cNvPr id="8" name="Group 6">
            <a:extLst>
              <a:ext uri="{FF2B5EF4-FFF2-40B4-BE49-F238E27FC236}">
                <a16:creationId xmlns:a16="http://schemas.microsoft.com/office/drawing/2014/main" id="{2564FE71-52D1-7F26-1D08-085947A8F522}"/>
              </a:ext>
            </a:extLst>
          </p:cNvPr>
          <p:cNvGrpSpPr/>
          <p:nvPr/>
        </p:nvGrpSpPr>
        <p:grpSpPr>
          <a:xfrm>
            <a:off x="1831693" y="399297"/>
            <a:ext cx="995423" cy="870062"/>
            <a:chOff x="0" y="0"/>
            <a:chExt cx="2153625" cy="1992103"/>
          </a:xfrm>
        </p:grpSpPr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56C74440-4C28-B8E7-637D-8F9434E9C6CB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5A1307BD-F5DE-D25E-8D36-70222C8C888C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  <p:grpSp>
        <p:nvGrpSpPr>
          <p:cNvPr id="11" name="Group 6">
            <a:extLst>
              <a:ext uri="{FF2B5EF4-FFF2-40B4-BE49-F238E27FC236}">
                <a16:creationId xmlns:a16="http://schemas.microsoft.com/office/drawing/2014/main" id="{45CE52C7-A010-14EB-1C39-E9730E46F252}"/>
              </a:ext>
            </a:extLst>
          </p:cNvPr>
          <p:cNvGrpSpPr/>
          <p:nvPr/>
        </p:nvGrpSpPr>
        <p:grpSpPr>
          <a:xfrm>
            <a:off x="3257308" y="419568"/>
            <a:ext cx="995423" cy="870062"/>
            <a:chOff x="0" y="0"/>
            <a:chExt cx="2153625" cy="1992103"/>
          </a:xfrm>
        </p:grpSpPr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3F353A80-4C5D-5E48-A711-AFC0E69B4732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C78898C0-DCF5-216C-321F-237EF2229D67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  <p:grpSp>
        <p:nvGrpSpPr>
          <p:cNvPr id="14" name="Group 6">
            <a:extLst>
              <a:ext uri="{FF2B5EF4-FFF2-40B4-BE49-F238E27FC236}">
                <a16:creationId xmlns:a16="http://schemas.microsoft.com/office/drawing/2014/main" id="{84E7CB2A-1FE3-8600-6780-AA88C6AB61E4}"/>
              </a:ext>
            </a:extLst>
          </p:cNvPr>
          <p:cNvGrpSpPr/>
          <p:nvPr/>
        </p:nvGrpSpPr>
        <p:grpSpPr>
          <a:xfrm>
            <a:off x="7732485" y="376627"/>
            <a:ext cx="995423" cy="870062"/>
            <a:chOff x="0" y="0"/>
            <a:chExt cx="2153625" cy="1992103"/>
          </a:xfrm>
        </p:grpSpPr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BC7834D1-7518-A2D1-0582-95DB2D694312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F9A701B2-D5D8-8CC5-C2AB-8D74784DF0AD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  <p:grpSp>
        <p:nvGrpSpPr>
          <p:cNvPr id="17" name="Group 6">
            <a:extLst>
              <a:ext uri="{FF2B5EF4-FFF2-40B4-BE49-F238E27FC236}">
                <a16:creationId xmlns:a16="http://schemas.microsoft.com/office/drawing/2014/main" id="{FAB71076-3F95-E09F-ED18-0B4BD4F140B2}"/>
              </a:ext>
            </a:extLst>
          </p:cNvPr>
          <p:cNvGrpSpPr/>
          <p:nvPr/>
        </p:nvGrpSpPr>
        <p:grpSpPr>
          <a:xfrm>
            <a:off x="9158100" y="338484"/>
            <a:ext cx="995423" cy="870062"/>
            <a:chOff x="0" y="0"/>
            <a:chExt cx="2153625" cy="1992103"/>
          </a:xfrm>
        </p:grpSpPr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A43339A8-FF86-EE6C-58AC-A883880701B9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EF8FED02-9438-F0A9-5C24-9D72710CAA38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  <p:grpSp>
        <p:nvGrpSpPr>
          <p:cNvPr id="20" name="Group 6">
            <a:extLst>
              <a:ext uri="{FF2B5EF4-FFF2-40B4-BE49-F238E27FC236}">
                <a16:creationId xmlns:a16="http://schemas.microsoft.com/office/drawing/2014/main" id="{6857B3B2-8023-97CF-88FD-DEDFC7212623}"/>
              </a:ext>
            </a:extLst>
          </p:cNvPr>
          <p:cNvGrpSpPr/>
          <p:nvPr/>
        </p:nvGrpSpPr>
        <p:grpSpPr>
          <a:xfrm>
            <a:off x="10670158" y="315815"/>
            <a:ext cx="995423" cy="870062"/>
            <a:chOff x="0" y="0"/>
            <a:chExt cx="2153625" cy="1992103"/>
          </a:xfrm>
        </p:grpSpPr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42E00DD3-4306-110A-650D-207F3628BF2A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F8CAD6F9-75B7-5B1A-00CE-4936555E9EE8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</p:spTree>
    <p:extLst>
      <p:ext uri="{BB962C8B-B14F-4D97-AF65-F5344CB8AC3E}">
        <p14:creationId xmlns:p14="http://schemas.microsoft.com/office/powerpoint/2010/main" val="2848678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A817246-F08D-2F97-331F-F6761791E19A}"/>
              </a:ext>
            </a:extLst>
          </p:cNvPr>
          <p:cNvGrpSpPr/>
          <p:nvPr/>
        </p:nvGrpSpPr>
        <p:grpSpPr>
          <a:xfrm>
            <a:off x="412316" y="367303"/>
            <a:ext cx="721540" cy="720833"/>
            <a:chOff x="0" y="0"/>
            <a:chExt cx="1515992" cy="1740019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ACC160F7-2C37-3D38-FA23-9498277C5468}"/>
                </a:ext>
              </a:extLst>
            </p:cNvPr>
            <p:cNvSpPr/>
            <p:nvPr/>
          </p:nvSpPr>
          <p:spPr>
            <a:xfrm>
              <a:off x="0" y="0"/>
              <a:ext cx="1515992" cy="1740019"/>
            </a:xfrm>
            <a:custGeom>
              <a:avLst/>
              <a:gdLst/>
              <a:ahLst/>
              <a:cxnLst/>
              <a:rect l="l" t="t" r="r" b="b"/>
              <a:pathLst>
                <a:path w="1515992" h="1740019">
                  <a:moveTo>
                    <a:pt x="0" y="0"/>
                  </a:moveTo>
                  <a:lnTo>
                    <a:pt x="1515992" y="0"/>
                  </a:lnTo>
                  <a:lnTo>
                    <a:pt x="1515992" y="1740019"/>
                  </a:lnTo>
                  <a:lnTo>
                    <a:pt x="0" y="17400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63A0A4B8-FB05-71F9-68FE-915F19CCF70F}"/>
                </a:ext>
              </a:extLst>
            </p:cNvPr>
            <p:cNvSpPr/>
            <p:nvPr/>
          </p:nvSpPr>
          <p:spPr>
            <a:xfrm>
              <a:off x="198680" y="82824"/>
              <a:ext cx="1118632" cy="1387450"/>
            </a:xfrm>
            <a:custGeom>
              <a:avLst/>
              <a:gdLst/>
              <a:ahLst/>
              <a:cxnLst/>
              <a:rect l="l" t="t" r="r" b="b"/>
              <a:pathLst>
                <a:path w="1118632" h="1387450">
                  <a:moveTo>
                    <a:pt x="0" y="0"/>
                  </a:moveTo>
                  <a:lnTo>
                    <a:pt x="1118632" y="0"/>
                  </a:lnTo>
                  <a:lnTo>
                    <a:pt x="1118632" y="1387450"/>
                  </a:lnTo>
                  <a:lnTo>
                    <a:pt x="0" y="13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</p:spTree>
    <p:extLst>
      <p:ext uri="{BB962C8B-B14F-4D97-AF65-F5344CB8AC3E}">
        <p14:creationId xmlns:p14="http://schemas.microsoft.com/office/powerpoint/2010/main" val="9947293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6">
            <a:extLst>
              <a:ext uri="{FF2B5EF4-FFF2-40B4-BE49-F238E27FC236}">
                <a16:creationId xmlns:a16="http://schemas.microsoft.com/office/drawing/2014/main" id="{A5864623-BB6E-8A7C-630B-7C29A35F3C51}"/>
              </a:ext>
            </a:extLst>
          </p:cNvPr>
          <p:cNvSpPr/>
          <p:nvPr/>
        </p:nvSpPr>
        <p:spPr>
          <a:xfrm>
            <a:off x="400742" y="367303"/>
            <a:ext cx="837750" cy="848039"/>
          </a:xfrm>
          <a:custGeom>
            <a:avLst/>
            <a:gdLst/>
            <a:ahLst/>
            <a:cxnLst/>
            <a:rect l="l" t="t" r="r" b="b"/>
            <a:pathLst>
              <a:path w="1739213" h="1992103">
                <a:moveTo>
                  <a:pt x="0" y="0"/>
                </a:moveTo>
                <a:lnTo>
                  <a:pt x="1739213" y="0"/>
                </a:lnTo>
                <a:lnTo>
                  <a:pt x="1739213" y="1992103"/>
                </a:lnTo>
                <a:lnTo>
                  <a:pt x="0" y="199210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4995" b="-4995"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38365779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">
            <a:extLst>
              <a:ext uri="{FF2B5EF4-FFF2-40B4-BE49-F238E27FC236}">
                <a16:creationId xmlns:a16="http://schemas.microsoft.com/office/drawing/2014/main" id="{3A02EC4F-7B2B-D612-2039-CA52F2984F6D}"/>
              </a:ext>
            </a:extLst>
          </p:cNvPr>
          <p:cNvGrpSpPr/>
          <p:nvPr/>
        </p:nvGrpSpPr>
        <p:grpSpPr>
          <a:xfrm>
            <a:off x="362601" y="358528"/>
            <a:ext cx="980062" cy="995710"/>
            <a:chOff x="0" y="0"/>
            <a:chExt cx="2784479" cy="2784479"/>
          </a:xfrm>
        </p:grpSpPr>
        <p:grpSp>
          <p:nvGrpSpPr>
            <p:cNvPr id="4" name="Group 10">
              <a:extLst>
                <a:ext uri="{FF2B5EF4-FFF2-40B4-BE49-F238E27FC236}">
                  <a16:creationId xmlns:a16="http://schemas.microsoft.com/office/drawing/2014/main" id="{9B3072AF-CA6C-91DE-1BF9-AE5FACB0029D}"/>
                </a:ext>
              </a:extLst>
            </p:cNvPr>
            <p:cNvGrpSpPr/>
            <p:nvPr/>
          </p:nvGrpSpPr>
          <p:grpSpPr>
            <a:xfrm>
              <a:off x="0" y="0"/>
              <a:ext cx="2784479" cy="2784479"/>
              <a:chOff x="0" y="0"/>
              <a:chExt cx="812800" cy="812800"/>
            </a:xfrm>
          </p:grpSpPr>
          <p:sp>
            <p:nvSpPr>
              <p:cNvPr id="7" name="Freeform 11">
                <a:extLst>
                  <a:ext uri="{FF2B5EF4-FFF2-40B4-BE49-F238E27FC236}">
                    <a16:creationId xmlns:a16="http://schemas.microsoft.com/office/drawing/2014/main" id="{1CA7E09A-5A84-CBB2-91CA-9A0B3974E2CE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2">
                  <a:alphaModFix amt="23000"/>
                </a:blip>
                <a:stretch>
                  <a:fillRect l="-30251" r="-30251"/>
                </a:stretch>
              </a:blipFill>
            </p:spPr>
            <p:txBody>
              <a:bodyPr/>
              <a:lstStyle/>
              <a:p>
                <a:endParaRPr lang="bn-BD"/>
              </a:p>
            </p:txBody>
          </p:sp>
        </p:grpSp>
        <p:sp>
          <p:nvSpPr>
            <p:cNvPr id="5" name="Freeform 12">
              <a:extLst>
                <a:ext uri="{FF2B5EF4-FFF2-40B4-BE49-F238E27FC236}">
                  <a16:creationId xmlns:a16="http://schemas.microsoft.com/office/drawing/2014/main" id="{B9BFB5AB-1EA9-61FE-A920-76A0818D2758}"/>
                </a:ext>
              </a:extLst>
            </p:cNvPr>
            <p:cNvSpPr/>
            <p:nvPr/>
          </p:nvSpPr>
          <p:spPr>
            <a:xfrm>
              <a:off x="782409" y="798285"/>
              <a:ext cx="928260" cy="1736542"/>
            </a:xfrm>
            <a:custGeom>
              <a:avLst/>
              <a:gdLst/>
              <a:ahLst/>
              <a:cxnLst/>
              <a:rect l="l" t="t" r="r" b="b"/>
              <a:pathLst>
                <a:path w="928260" h="1736542">
                  <a:moveTo>
                    <a:pt x="0" y="0"/>
                  </a:moveTo>
                  <a:lnTo>
                    <a:pt x="928261" y="0"/>
                  </a:lnTo>
                  <a:lnTo>
                    <a:pt x="928261" y="1736541"/>
                  </a:lnTo>
                  <a:lnTo>
                    <a:pt x="0" y="17365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6" name="Freeform 13">
              <a:extLst>
                <a:ext uri="{FF2B5EF4-FFF2-40B4-BE49-F238E27FC236}">
                  <a16:creationId xmlns:a16="http://schemas.microsoft.com/office/drawing/2014/main" id="{0CAAA093-7125-F376-D194-7C9020877C4F}"/>
                </a:ext>
              </a:extLst>
            </p:cNvPr>
            <p:cNvSpPr/>
            <p:nvPr/>
          </p:nvSpPr>
          <p:spPr>
            <a:xfrm>
              <a:off x="1194277" y="249653"/>
              <a:ext cx="807793" cy="781470"/>
            </a:xfrm>
            <a:custGeom>
              <a:avLst/>
              <a:gdLst/>
              <a:ahLst/>
              <a:cxnLst/>
              <a:rect l="l" t="t" r="r" b="b"/>
              <a:pathLst>
                <a:path w="807793" h="781470">
                  <a:moveTo>
                    <a:pt x="0" y="0"/>
                  </a:moveTo>
                  <a:lnTo>
                    <a:pt x="807793" y="0"/>
                  </a:lnTo>
                  <a:lnTo>
                    <a:pt x="807793" y="781470"/>
                  </a:lnTo>
                  <a:lnTo>
                    <a:pt x="0" y="7814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93557" r="-99999"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</p:spTree>
    <p:extLst>
      <p:ext uri="{BB962C8B-B14F-4D97-AF65-F5344CB8AC3E}">
        <p14:creationId xmlns:p14="http://schemas.microsoft.com/office/powerpoint/2010/main" val="20465869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4D6FC7D-9AFC-9F41-5A5E-EEF7B8ED0568}"/>
              </a:ext>
            </a:extLst>
          </p:cNvPr>
          <p:cNvSpPr txBox="1"/>
          <p:nvPr/>
        </p:nvSpPr>
        <p:spPr>
          <a:xfrm>
            <a:off x="419472" y="311138"/>
            <a:ext cx="11362804" cy="6063100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algn="ctr">
              <a:lnSpc>
                <a:spcPts val="1582"/>
              </a:lnSpc>
            </a:pPr>
            <a:endParaRPr/>
          </a:p>
        </p:txBody>
      </p:sp>
      <p:pic>
        <p:nvPicPr>
          <p:cNvPr id="4" name="Picture 3" descr="Colorful text with different shapes and symbols&#10;&#10;AI-generated content may be incorrect.">
            <a:extLst>
              <a:ext uri="{FF2B5EF4-FFF2-40B4-BE49-F238E27FC236}">
                <a16:creationId xmlns:a16="http://schemas.microsoft.com/office/drawing/2014/main" id="{03280D7A-466E-624B-AF4C-77D070DC9B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24" y="329426"/>
            <a:ext cx="11362804" cy="606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5167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74305-180A-813A-3E09-675F6E9016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bn-B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33DB86-DB34-2A3A-96C6-3F55585ACD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bn-B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651EA9-AB53-18CD-310A-3547EF148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E8DC3-27D1-4024-B2EE-067F427B44C2}" type="datetimeFigureOut">
              <a:rPr lang="bn-BD" smtClean="0"/>
              <a:t>1/3/1448</a:t>
            </a:fld>
            <a:endParaRPr lang="bn-B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D32687-A7C6-E70D-34B4-F5884D833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n-B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84A890-DF26-A6F2-76E0-D0AC07077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EA9F6-59A5-415D-B62D-702A40612469}" type="slidenum">
              <a:rPr lang="bn-BD" smtClean="0"/>
              <a:t>‹#›</a:t>
            </a:fld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26055965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F2E717-9664-0025-64D1-86757A397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E8DC3-27D1-4024-B2EE-067F427B44C2}" type="datetimeFigureOut">
              <a:rPr lang="bn-BD" smtClean="0"/>
              <a:t>1/3/1448</a:t>
            </a:fld>
            <a:endParaRPr lang="bn-BD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98E740-FE10-2797-9A18-690F24C4B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n-B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40906C-4AA6-175B-5D36-9176562DA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EA9F6-59A5-415D-B62D-702A40612469}" type="slidenum">
              <a:rPr lang="bn-BD" smtClean="0"/>
              <a:t>‹#›</a:t>
            </a:fld>
            <a:endParaRPr lang="bn-BD" dirty="0"/>
          </a:p>
        </p:txBody>
      </p:sp>
    </p:spTree>
    <p:extLst>
      <p:ext uri="{BB962C8B-B14F-4D97-AF65-F5344CB8AC3E}">
        <p14:creationId xmlns:p14="http://schemas.microsoft.com/office/powerpoint/2010/main" val="2164259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background with text and a person&#10;&#10;AI-generated content may be incorrect.">
            <a:extLst>
              <a:ext uri="{FF2B5EF4-FFF2-40B4-BE49-F238E27FC236}">
                <a16:creationId xmlns:a16="http://schemas.microsoft.com/office/drawing/2014/main" id="{A3444188-76B3-D228-876B-53228E131F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575" y="391668"/>
            <a:ext cx="11332465" cy="5999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763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3">
            <a:extLst>
              <a:ext uri="{FF2B5EF4-FFF2-40B4-BE49-F238E27FC236}">
                <a16:creationId xmlns:a16="http://schemas.microsoft.com/office/drawing/2014/main" id="{A0B70BC6-78DB-24D2-4AE5-702CCD0F19D6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পাঠ</a:t>
            </a:r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পরিচিতি</a:t>
            </a:r>
            <a:endParaRPr lang="bn-BD" sz="800" b="1" dirty="0">
              <a:latin typeface="Arial" panose="020B0604020202020204" pitchFamily="34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2BC6B8FC-7F88-46EA-4177-97CF94D1A6E0}"/>
              </a:ext>
            </a:extLst>
          </p:cNvPr>
          <p:cNvSpPr/>
          <p:nvPr/>
        </p:nvSpPr>
        <p:spPr>
          <a:xfrm>
            <a:off x="397397" y="337111"/>
            <a:ext cx="1971945" cy="1111041"/>
          </a:xfrm>
          <a:custGeom>
            <a:avLst/>
            <a:gdLst/>
            <a:ahLst/>
            <a:cxnLst/>
            <a:rect l="l" t="t" r="r" b="b"/>
            <a:pathLst>
              <a:path w="2205280" h="1494077">
                <a:moveTo>
                  <a:pt x="0" y="0"/>
                </a:moveTo>
                <a:lnTo>
                  <a:pt x="2205280" y="0"/>
                </a:lnTo>
                <a:lnTo>
                  <a:pt x="220528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EB4961BC-5207-FFF9-CA2F-BBECFD04AEA1}"/>
              </a:ext>
            </a:extLst>
          </p:cNvPr>
          <p:cNvSpPr/>
          <p:nvPr/>
        </p:nvSpPr>
        <p:spPr>
          <a:xfrm flipH="1">
            <a:off x="9813977" y="337110"/>
            <a:ext cx="1971945" cy="1111041"/>
          </a:xfrm>
          <a:custGeom>
            <a:avLst/>
            <a:gdLst/>
            <a:ahLst/>
            <a:cxnLst/>
            <a:rect l="l" t="t" r="r" b="b"/>
            <a:pathLst>
              <a:path w="2205280" h="1494077">
                <a:moveTo>
                  <a:pt x="0" y="0"/>
                </a:moveTo>
                <a:lnTo>
                  <a:pt x="2205280" y="0"/>
                </a:lnTo>
                <a:lnTo>
                  <a:pt x="220528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72866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5BBC8373-0E31-9F88-46E2-F046C0B328CE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শিখনফল</a:t>
            </a:r>
            <a:endParaRPr lang="bn-BD" sz="800" dirty="0">
              <a:latin typeface="Arial" panose="020B0604020202020204" pitchFamily="34" charset="0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5CB56269-A3D0-37C6-D710-017B6BEB252C}"/>
              </a:ext>
            </a:extLst>
          </p:cNvPr>
          <p:cNvSpPr/>
          <p:nvPr/>
        </p:nvSpPr>
        <p:spPr>
          <a:xfrm>
            <a:off x="397397" y="298379"/>
            <a:ext cx="1121780" cy="1031355"/>
          </a:xfrm>
          <a:custGeom>
            <a:avLst/>
            <a:gdLst/>
            <a:ahLst/>
            <a:cxnLst/>
            <a:rect l="l" t="t" r="r" b="b"/>
            <a:pathLst>
              <a:path w="2085971" h="1494077">
                <a:moveTo>
                  <a:pt x="0" y="0"/>
                </a:moveTo>
                <a:lnTo>
                  <a:pt x="2085971" y="0"/>
                </a:lnTo>
                <a:lnTo>
                  <a:pt x="2085971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D4664297-EAC7-86D1-F121-318B848B119B}"/>
              </a:ext>
            </a:extLst>
          </p:cNvPr>
          <p:cNvSpPr/>
          <p:nvPr/>
        </p:nvSpPr>
        <p:spPr>
          <a:xfrm>
            <a:off x="10664142" y="298378"/>
            <a:ext cx="1121780" cy="1031355"/>
          </a:xfrm>
          <a:custGeom>
            <a:avLst/>
            <a:gdLst/>
            <a:ahLst/>
            <a:cxnLst/>
            <a:rect l="l" t="t" r="r" b="b"/>
            <a:pathLst>
              <a:path w="2085971" h="1494077">
                <a:moveTo>
                  <a:pt x="0" y="0"/>
                </a:moveTo>
                <a:lnTo>
                  <a:pt x="2085971" y="0"/>
                </a:lnTo>
                <a:lnTo>
                  <a:pt x="2085971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3331762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পাঠ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ঘোষণা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sp>
        <p:nvSpPr>
          <p:cNvPr id="6" name="Freeform 15">
            <a:extLst>
              <a:ext uri="{FF2B5EF4-FFF2-40B4-BE49-F238E27FC236}">
                <a16:creationId xmlns:a16="http://schemas.microsoft.com/office/drawing/2014/main" id="{E30B0067-F49D-CBD6-CA5D-570C7B14106A}"/>
              </a:ext>
            </a:extLst>
          </p:cNvPr>
          <p:cNvSpPr/>
          <p:nvPr/>
        </p:nvSpPr>
        <p:spPr>
          <a:xfrm>
            <a:off x="406078" y="358756"/>
            <a:ext cx="1179654" cy="910603"/>
          </a:xfrm>
          <a:prstGeom prst="rect">
            <a:avLst/>
          </a:prstGeom>
          <a:blipFill>
            <a:blip r:embed="rId2"/>
            <a:stretch>
              <a:fillRect t="-8404" b="-8404"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7" name="Freeform 15">
            <a:extLst>
              <a:ext uri="{FF2B5EF4-FFF2-40B4-BE49-F238E27FC236}">
                <a16:creationId xmlns:a16="http://schemas.microsoft.com/office/drawing/2014/main" id="{D91AE1C1-B2C2-A94D-A9AC-91DE097F5CF0}"/>
              </a:ext>
            </a:extLst>
          </p:cNvPr>
          <p:cNvSpPr/>
          <p:nvPr/>
        </p:nvSpPr>
        <p:spPr>
          <a:xfrm>
            <a:off x="10606268" y="358756"/>
            <a:ext cx="1179654" cy="910602"/>
          </a:xfrm>
          <a:prstGeom prst="rect">
            <a:avLst/>
          </a:prstGeom>
          <a:blipFill>
            <a:blip r:embed="rId2"/>
            <a:stretch>
              <a:fillRect t="-8404" b="-8404"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1421525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জোড়ায়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কাজ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sp>
        <p:nvSpPr>
          <p:cNvPr id="3" name="Freeform 6">
            <a:extLst>
              <a:ext uri="{FF2B5EF4-FFF2-40B4-BE49-F238E27FC236}">
                <a16:creationId xmlns:a16="http://schemas.microsoft.com/office/drawing/2014/main" id="{51C68FD4-10C4-8F2F-3E25-99B988544A28}"/>
              </a:ext>
            </a:extLst>
          </p:cNvPr>
          <p:cNvSpPr/>
          <p:nvPr/>
        </p:nvSpPr>
        <p:spPr>
          <a:xfrm>
            <a:off x="406078" y="358756"/>
            <a:ext cx="1601679" cy="910602"/>
          </a:xfrm>
          <a:custGeom>
            <a:avLst/>
            <a:gdLst/>
            <a:ahLst/>
            <a:cxnLst/>
            <a:rect l="l" t="t" r="r" b="b"/>
            <a:pathLst>
              <a:path w="2457065" h="1494077">
                <a:moveTo>
                  <a:pt x="0" y="0"/>
                </a:moveTo>
                <a:lnTo>
                  <a:pt x="2457065" y="0"/>
                </a:lnTo>
                <a:lnTo>
                  <a:pt x="2457065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915" r="-15915"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CF1A70A3-49D0-39AE-7D9C-DBDA2D10128A}"/>
              </a:ext>
            </a:extLst>
          </p:cNvPr>
          <p:cNvSpPr/>
          <p:nvPr/>
        </p:nvSpPr>
        <p:spPr>
          <a:xfrm>
            <a:off x="10339086" y="358756"/>
            <a:ext cx="1601679" cy="910602"/>
          </a:xfrm>
          <a:custGeom>
            <a:avLst/>
            <a:gdLst/>
            <a:ahLst/>
            <a:cxnLst/>
            <a:rect l="l" t="t" r="r" b="b"/>
            <a:pathLst>
              <a:path w="2457065" h="1494077">
                <a:moveTo>
                  <a:pt x="0" y="0"/>
                </a:moveTo>
                <a:lnTo>
                  <a:pt x="2457065" y="0"/>
                </a:lnTo>
                <a:lnTo>
                  <a:pt x="2457065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915" r="-15915"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354A5903-9389-58F3-1709-409017D6830D}"/>
              </a:ext>
            </a:extLst>
          </p:cNvPr>
          <p:cNvSpPr/>
          <p:nvPr/>
        </p:nvSpPr>
        <p:spPr>
          <a:xfrm>
            <a:off x="2584047" y="358756"/>
            <a:ext cx="1601679" cy="910602"/>
          </a:xfrm>
          <a:custGeom>
            <a:avLst/>
            <a:gdLst/>
            <a:ahLst/>
            <a:cxnLst/>
            <a:rect l="l" t="t" r="r" b="b"/>
            <a:pathLst>
              <a:path w="2457065" h="1494077">
                <a:moveTo>
                  <a:pt x="0" y="0"/>
                </a:moveTo>
                <a:lnTo>
                  <a:pt x="2457065" y="0"/>
                </a:lnTo>
                <a:lnTo>
                  <a:pt x="2457065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915" r="-15915"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8" name="Freeform 6">
            <a:extLst>
              <a:ext uri="{FF2B5EF4-FFF2-40B4-BE49-F238E27FC236}">
                <a16:creationId xmlns:a16="http://schemas.microsoft.com/office/drawing/2014/main" id="{0F8D3D7B-2DF5-7935-33BC-40BEB3376698}"/>
              </a:ext>
            </a:extLst>
          </p:cNvPr>
          <p:cNvSpPr/>
          <p:nvPr/>
        </p:nvSpPr>
        <p:spPr>
          <a:xfrm>
            <a:off x="8006276" y="358756"/>
            <a:ext cx="1601679" cy="910602"/>
          </a:xfrm>
          <a:custGeom>
            <a:avLst/>
            <a:gdLst/>
            <a:ahLst/>
            <a:cxnLst/>
            <a:rect l="l" t="t" r="r" b="b"/>
            <a:pathLst>
              <a:path w="2457065" h="1494077">
                <a:moveTo>
                  <a:pt x="0" y="0"/>
                </a:moveTo>
                <a:lnTo>
                  <a:pt x="2457065" y="0"/>
                </a:lnTo>
                <a:lnTo>
                  <a:pt x="2457065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915" r="-15915"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3022086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দলগত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কাজ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6591EFE1-34ED-CFE5-839F-522498C258A0}"/>
              </a:ext>
            </a:extLst>
          </p:cNvPr>
          <p:cNvSpPr/>
          <p:nvPr/>
        </p:nvSpPr>
        <p:spPr>
          <a:xfrm>
            <a:off x="397397" y="358757"/>
            <a:ext cx="1558725" cy="910602"/>
          </a:xfrm>
          <a:custGeom>
            <a:avLst/>
            <a:gdLst/>
            <a:ahLst/>
            <a:cxnLst/>
            <a:rect l="l" t="t" r="r" b="b"/>
            <a:pathLst>
              <a:path w="2760420" h="1494077">
                <a:moveTo>
                  <a:pt x="0" y="0"/>
                </a:moveTo>
                <a:lnTo>
                  <a:pt x="2760420" y="0"/>
                </a:lnTo>
                <a:lnTo>
                  <a:pt x="276042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E56FE2A3-5EF3-F4C3-C264-79D0CF5074B9}"/>
              </a:ext>
            </a:extLst>
          </p:cNvPr>
          <p:cNvSpPr/>
          <p:nvPr/>
        </p:nvSpPr>
        <p:spPr>
          <a:xfrm>
            <a:off x="2679539" y="358756"/>
            <a:ext cx="1558725" cy="910602"/>
          </a:xfrm>
          <a:custGeom>
            <a:avLst/>
            <a:gdLst/>
            <a:ahLst/>
            <a:cxnLst/>
            <a:rect l="l" t="t" r="r" b="b"/>
            <a:pathLst>
              <a:path w="2760420" h="1494077">
                <a:moveTo>
                  <a:pt x="0" y="0"/>
                </a:moveTo>
                <a:lnTo>
                  <a:pt x="2760420" y="0"/>
                </a:lnTo>
                <a:lnTo>
                  <a:pt x="276042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9" name="Freeform 6">
            <a:extLst>
              <a:ext uri="{FF2B5EF4-FFF2-40B4-BE49-F238E27FC236}">
                <a16:creationId xmlns:a16="http://schemas.microsoft.com/office/drawing/2014/main" id="{5AA44410-B445-28E2-8F2E-6CBA1AEF8400}"/>
              </a:ext>
            </a:extLst>
          </p:cNvPr>
          <p:cNvSpPr/>
          <p:nvPr/>
        </p:nvSpPr>
        <p:spPr>
          <a:xfrm>
            <a:off x="7953736" y="358755"/>
            <a:ext cx="1558725" cy="910602"/>
          </a:xfrm>
          <a:custGeom>
            <a:avLst/>
            <a:gdLst/>
            <a:ahLst/>
            <a:cxnLst/>
            <a:rect l="l" t="t" r="r" b="b"/>
            <a:pathLst>
              <a:path w="2760420" h="1494077">
                <a:moveTo>
                  <a:pt x="0" y="0"/>
                </a:moveTo>
                <a:lnTo>
                  <a:pt x="2760420" y="0"/>
                </a:lnTo>
                <a:lnTo>
                  <a:pt x="276042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20085643-F8AC-7A19-42B3-8300CF3D7B42}"/>
              </a:ext>
            </a:extLst>
          </p:cNvPr>
          <p:cNvSpPr/>
          <p:nvPr/>
        </p:nvSpPr>
        <p:spPr>
          <a:xfrm>
            <a:off x="10102770" y="358756"/>
            <a:ext cx="1558725" cy="910602"/>
          </a:xfrm>
          <a:custGeom>
            <a:avLst/>
            <a:gdLst/>
            <a:ahLst/>
            <a:cxnLst/>
            <a:rect l="l" t="t" r="r" b="b"/>
            <a:pathLst>
              <a:path w="2760420" h="1494077">
                <a:moveTo>
                  <a:pt x="0" y="0"/>
                </a:moveTo>
                <a:lnTo>
                  <a:pt x="2760420" y="0"/>
                </a:lnTo>
                <a:lnTo>
                  <a:pt x="276042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66554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দলগত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কাজ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উপস্থাপন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sp>
        <p:nvSpPr>
          <p:cNvPr id="3" name="Freeform 6">
            <a:extLst>
              <a:ext uri="{FF2B5EF4-FFF2-40B4-BE49-F238E27FC236}">
                <a16:creationId xmlns:a16="http://schemas.microsoft.com/office/drawing/2014/main" id="{9E44C0B4-BE15-F689-D858-96E1FC177F7C}"/>
              </a:ext>
            </a:extLst>
          </p:cNvPr>
          <p:cNvSpPr/>
          <p:nvPr/>
        </p:nvSpPr>
        <p:spPr>
          <a:xfrm>
            <a:off x="397396" y="358756"/>
            <a:ext cx="1466127" cy="910602"/>
          </a:xfrm>
          <a:custGeom>
            <a:avLst/>
            <a:gdLst/>
            <a:ahLst/>
            <a:cxnLst/>
            <a:rect l="l" t="t" r="r" b="b"/>
            <a:pathLst>
              <a:path w="1953042" h="1494077">
                <a:moveTo>
                  <a:pt x="0" y="0"/>
                </a:moveTo>
                <a:lnTo>
                  <a:pt x="1953042" y="0"/>
                </a:lnTo>
                <a:lnTo>
                  <a:pt x="1953042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CAFC0D39-5E05-8684-2A4C-BB008109FEDF}"/>
              </a:ext>
            </a:extLst>
          </p:cNvPr>
          <p:cNvSpPr/>
          <p:nvPr/>
        </p:nvSpPr>
        <p:spPr>
          <a:xfrm>
            <a:off x="10319795" y="358756"/>
            <a:ext cx="1466127" cy="910602"/>
          </a:xfrm>
          <a:custGeom>
            <a:avLst/>
            <a:gdLst/>
            <a:ahLst/>
            <a:cxnLst/>
            <a:rect l="l" t="t" r="r" b="b"/>
            <a:pathLst>
              <a:path w="1953042" h="1494077">
                <a:moveTo>
                  <a:pt x="0" y="0"/>
                </a:moveTo>
                <a:lnTo>
                  <a:pt x="1953042" y="0"/>
                </a:lnTo>
                <a:lnTo>
                  <a:pt x="1953042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4A2F9FB5-0B55-4087-81EC-86E0CF3E8367}"/>
              </a:ext>
            </a:extLst>
          </p:cNvPr>
          <p:cNvSpPr/>
          <p:nvPr/>
        </p:nvSpPr>
        <p:spPr>
          <a:xfrm>
            <a:off x="2177428" y="1269358"/>
            <a:ext cx="7483999" cy="5113154"/>
          </a:xfrm>
          <a:custGeom>
            <a:avLst/>
            <a:gdLst/>
            <a:ahLst/>
            <a:cxnLst/>
            <a:rect l="l" t="t" r="r" b="b"/>
            <a:pathLst>
              <a:path w="1953042" h="1494077">
                <a:moveTo>
                  <a:pt x="0" y="0"/>
                </a:moveTo>
                <a:lnTo>
                  <a:pt x="1953042" y="0"/>
                </a:lnTo>
                <a:lnTo>
                  <a:pt x="1953042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4290894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84632" y="358756"/>
            <a:ext cx="11309971" cy="829520"/>
          </a:xfrm>
          <a:prstGeom prst="roundRect">
            <a:avLst>
              <a:gd name="adj" fmla="val 20480"/>
            </a:avLst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মূল্যায়ন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68D05E76-33BF-D94A-4666-FBFB12CBF94D}"/>
              </a:ext>
            </a:extLst>
          </p:cNvPr>
          <p:cNvSpPr/>
          <p:nvPr/>
        </p:nvSpPr>
        <p:spPr>
          <a:xfrm>
            <a:off x="406078" y="399297"/>
            <a:ext cx="1751637" cy="829520"/>
          </a:xfrm>
          <a:custGeom>
            <a:avLst/>
            <a:gdLst/>
            <a:ahLst/>
            <a:cxnLst/>
            <a:rect l="l" t="t" r="r" b="b"/>
            <a:pathLst>
              <a:path w="2543468" h="1494077">
                <a:moveTo>
                  <a:pt x="0" y="0"/>
                </a:moveTo>
                <a:lnTo>
                  <a:pt x="2543468" y="0"/>
                </a:lnTo>
                <a:lnTo>
                  <a:pt x="2543468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C4045290-3B1F-DDE7-CF30-9618D04945E0}"/>
              </a:ext>
            </a:extLst>
          </p:cNvPr>
          <p:cNvSpPr/>
          <p:nvPr/>
        </p:nvSpPr>
        <p:spPr>
          <a:xfrm>
            <a:off x="10034285" y="399297"/>
            <a:ext cx="1751637" cy="829520"/>
          </a:xfrm>
          <a:custGeom>
            <a:avLst/>
            <a:gdLst/>
            <a:ahLst/>
            <a:cxnLst/>
            <a:rect l="l" t="t" r="r" b="b"/>
            <a:pathLst>
              <a:path w="2543468" h="1494077">
                <a:moveTo>
                  <a:pt x="0" y="0"/>
                </a:moveTo>
                <a:lnTo>
                  <a:pt x="2543468" y="0"/>
                </a:lnTo>
                <a:lnTo>
                  <a:pt x="2543468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128026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hyperlink" Target="https://www.nasirkhn.com/about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ame 11">
            <a:extLst>
              <a:ext uri="{FF2B5EF4-FFF2-40B4-BE49-F238E27FC236}">
                <a16:creationId xmlns:a16="http://schemas.microsoft.com/office/drawing/2014/main" id="{8DD6B724-3AC6-9272-2D82-7A7C23052044}"/>
              </a:ext>
            </a:extLst>
          </p:cNvPr>
          <p:cNvSpPr/>
          <p:nvPr/>
        </p:nvSpPr>
        <p:spPr>
          <a:xfrm>
            <a:off x="0" y="-43382"/>
            <a:ext cx="12192000" cy="6858000"/>
          </a:xfrm>
          <a:prstGeom prst="frame">
            <a:avLst>
              <a:gd name="adj1" fmla="val 5972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DF743DE-B7C7-38EB-99AF-F61AEC4B1711}"/>
              </a:ext>
            </a:extLst>
          </p:cNvPr>
          <p:cNvSpPr/>
          <p:nvPr/>
        </p:nvSpPr>
        <p:spPr>
          <a:xfrm>
            <a:off x="0" y="6429374"/>
            <a:ext cx="4762500" cy="4286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>
                <a:solidFill>
                  <a:schemeClr val="accent4">
                    <a:lumMod val="75000"/>
                  </a:schemeClr>
                </a:solidFill>
              </a:rPr>
              <a:t>Presented By: Md Mostafa Kamal, Assistant Teacher, </a:t>
            </a:r>
            <a:r>
              <a:rPr lang="en-US" sz="1050" dirty="0" err="1">
                <a:solidFill>
                  <a:schemeClr val="accent4">
                    <a:lumMod val="75000"/>
                  </a:schemeClr>
                </a:solidFill>
              </a:rPr>
              <a:t>Satkhira</a:t>
            </a:r>
            <a:r>
              <a:rPr lang="en-US" sz="1050" dirty="0">
                <a:solidFill>
                  <a:schemeClr val="accent4">
                    <a:lumMod val="75000"/>
                  </a:schemeClr>
                </a:solidFill>
              </a:rPr>
              <a:t> Sadar, </a:t>
            </a:r>
            <a:r>
              <a:rPr lang="en-US" sz="1050" dirty="0" err="1">
                <a:solidFill>
                  <a:schemeClr val="accent4">
                    <a:lumMod val="75000"/>
                  </a:schemeClr>
                </a:solidFill>
              </a:rPr>
              <a:t>Satkhira</a:t>
            </a:r>
            <a:r>
              <a:rPr lang="en-US" sz="1050" dirty="0">
                <a:solidFill>
                  <a:schemeClr val="accent4">
                    <a:lumMod val="75000"/>
                  </a:schemeClr>
                </a:solidFill>
              </a:rPr>
              <a:t>.</a:t>
            </a:r>
            <a:endParaRPr lang="bn-BD" sz="105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4" name="Picture 13" descr="A red and green circle with a yellow map in the middle&#10;&#10;AI-generated content may be incorrect.">
            <a:extLst>
              <a:ext uri="{FF2B5EF4-FFF2-40B4-BE49-F238E27FC236}">
                <a16:creationId xmlns:a16="http://schemas.microsoft.com/office/drawing/2014/main" id="{4F697F46-7619-21CA-2B32-C5AB75F37759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444" y="6318000"/>
            <a:ext cx="540000" cy="5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5" name="Picture 14" descr="A logo of a child and child reading books&#10;&#10;AI-generated content may be incorrect.">
            <a:extLst>
              <a:ext uri="{FF2B5EF4-FFF2-40B4-BE49-F238E27FC236}">
                <a16:creationId xmlns:a16="http://schemas.microsoft.com/office/drawing/2014/main" id="{A40FE39B-993F-83E0-F46B-2BA9F8FD9921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193" y="6317999"/>
            <a:ext cx="486000" cy="5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F968702-3CF7-9076-8988-E919F77CEE67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72942" y="6317999"/>
            <a:ext cx="540000" cy="5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7" name="Picture 16" descr="A logo with text on it&#10;&#10;AI-generated content may be incorrect.">
            <a:extLst>
              <a:ext uri="{FF2B5EF4-FFF2-40B4-BE49-F238E27FC236}">
                <a16:creationId xmlns:a16="http://schemas.microsoft.com/office/drawing/2014/main" id="{F141EDB3-DD00-CF1B-9104-0D72B863D94B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2"/>
              </a:ext>
            </a:extLst>
          </a:blip>
          <a:stretch>
            <a:fillRect/>
          </a:stretch>
        </p:blipFill>
        <p:spPr>
          <a:xfrm>
            <a:off x="6576793" y="6361381"/>
            <a:ext cx="679855" cy="4532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82CBAA9-5854-7DBB-7C8E-D8959B5AC8FD}"/>
              </a:ext>
            </a:extLst>
          </p:cNvPr>
          <p:cNvSpPr/>
          <p:nvPr/>
        </p:nvSpPr>
        <p:spPr>
          <a:xfrm>
            <a:off x="9934575" y="6419789"/>
            <a:ext cx="2035407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000" b="1" cap="none" spc="0" dirty="0">
                <a:ln/>
                <a:solidFill>
                  <a:schemeClr val="accent3"/>
                </a:solidFill>
                <a:effectLst/>
              </a:rPr>
              <a:t>প্রাথমিক </a:t>
            </a:r>
            <a:r>
              <a:rPr lang="en-US" sz="2000" b="1" cap="none" spc="0" dirty="0" err="1">
                <a:ln/>
                <a:solidFill>
                  <a:schemeClr val="accent3"/>
                </a:solidFill>
                <a:effectLst/>
              </a:rPr>
              <a:t>গণিত</a:t>
            </a:r>
            <a:endParaRPr lang="en-US" sz="20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3047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5" r:id="rId3"/>
    <p:sldLayoutId id="2147483717" r:id="rId4"/>
    <p:sldLayoutId id="2147483716" r:id="rId5"/>
    <p:sldLayoutId id="2147483718" r:id="rId6"/>
    <p:sldLayoutId id="2147483720" r:id="rId7"/>
    <p:sldLayoutId id="2147483721" r:id="rId8"/>
    <p:sldLayoutId id="2147483722" r:id="rId9"/>
    <p:sldLayoutId id="2147483723" r:id="rId10"/>
    <p:sldLayoutId id="2147483719" r:id="rId11"/>
    <p:sldLayoutId id="2147483724" r:id="rId12"/>
    <p:sldLayoutId id="2147483725" r:id="rId13"/>
    <p:sldLayoutId id="2147483714" r:id="rId14"/>
    <p:sldLayoutId id="2147483726" r:id="rId15"/>
    <p:sldLayoutId id="2147483727" r:id="rId1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n-B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audio" Target="../media/audio2.wav"/><Relationship Id="rId7" Type="http://schemas.openxmlformats.org/officeDocument/2006/relationships/image" Target="../media/image3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audio1.wav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audio" Target="../media/audio2.wav"/><Relationship Id="rId9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audio1.wav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audio" Target="../media/audio2.wav"/><Relationship Id="rId9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audio1.wav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audio" Target="../media/audio2.wav"/><Relationship Id="rId9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764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5D3ACF-6730-FADD-D916-1B6DA9AEC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9DADAE99-FBA7-98B4-211C-5A537BCAA172}"/>
              </a:ext>
            </a:extLst>
          </p:cNvPr>
          <p:cNvSpPr/>
          <p:nvPr/>
        </p:nvSpPr>
        <p:spPr>
          <a:xfrm>
            <a:off x="3570050" y="398835"/>
            <a:ext cx="4782767" cy="24173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B8DDEC3-4BA9-C186-C826-39B01BA5C687}"/>
              </a:ext>
            </a:extLst>
          </p:cNvPr>
          <p:cNvCxnSpPr>
            <a:stCxn id="23" idx="2"/>
            <a:endCxn id="23" idx="3"/>
          </p:cNvCxnSpPr>
          <p:nvPr/>
        </p:nvCxnSpPr>
        <p:spPr>
          <a:xfrm flipV="1">
            <a:off x="5961434" y="1607497"/>
            <a:ext cx="2391383" cy="1208662"/>
          </a:xfrm>
          <a:prstGeom prst="line">
            <a:avLst/>
          </a:prstGeom>
          <a:ln>
            <a:prstDash val="lgDash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" name="Flowchart: Data 1">
            <a:extLst>
              <a:ext uri="{FF2B5EF4-FFF2-40B4-BE49-F238E27FC236}">
                <a16:creationId xmlns:a16="http://schemas.microsoft.com/office/drawing/2014/main" id="{82EEECBE-1C40-576A-D05C-952E7B6663FE}"/>
              </a:ext>
            </a:extLst>
          </p:cNvPr>
          <p:cNvSpPr/>
          <p:nvPr/>
        </p:nvSpPr>
        <p:spPr>
          <a:xfrm rot="8038194">
            <a:off x="4846289" y="3664366"/>
            <a:ext cx="2019869" cy="1819179"/>
          </a:xfrm>
          <a:prstGeom prst="flowChartInputOutpu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/>
          </a:p>
        </p:txBody>
      </p:sp>
      <p:sp>
        <p:nvSpPr>
          <p:cNvPr id="4" name="Flowchart: Data 3">
            <a:extLst>
              <a:ext uri="{FF2B5EF4-FFF2-40B4-BE49-F238E27FC236}">
                <a16:creationId xmlns:a16="http://schemas.microsoft.com/office/drawing/2014/main" id="{D6B12843-4A91-6312-8237-7833E9A386C5}"/>
              </a:ext>
            </a:extLst>
          </p:cNvPr>
          <p:cNvSpPr/>
          <p:nvPr/>
        </p:nvSpPr>
        <p:spPr>
          <a:xfrm rot="2961699" flipH="1" flipV="1">
            <a:off x="8674628" y="3622176"/>
            <a:ext cx="1969599" cy="1886820"/>
          </a:xfrm>
          <a:prstGeom prst="flowChartInputOutpu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/>
          </a:p>
        </p:txBody>
      </p:sp>
      <p:sp>
        <p:nvSpPr>
          <p:cNvPr id="6" name="Flowchart: Data 5">
            <a:extLst>
              <a:ext uri="{FF2B5EF4-FFF2-40B4-BE49-F238E27FC236}">
                <a16:creationId xmlns:a16="http://schemas.microsoft.com/office/drawing/2014/main" id="{EC554204-510A-7024-4783-89B83B16F139}"/>
              </a:ext>
            </a:extLst>
          </p:cNvPr>
          <p:cNvSpPr/>
          <p:nvPr/>
        </p:nvSpPr>
        <p:spPr>
          <a:xfrm rot="10950194" flipV="1">
            <a:off x="1053370" y="3732003"/>
            <a:ext cx="2321260" cy="1683907"/>
          </a:xfrm>
          <a:prstGeom prst="flowChartInputOutpu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12974126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6501BE0A-769A-9F9C-CAB0-B1B5EAB10C54}"/>
              </a:ext>
            </a:extLst>
          </p:cNvPr>
          <p:cNvSpPr/>
          <p:nvPr/>
        </p:nvSpPr>
        <p:spPr>
          <a:xfrm rot="686034">
            <a:off x="1652955" y="2198829"/>
            <a:ext cx="1440000" cy="826647"/>
          </a:xfrm>
          <a:custGeom>
            <a:avLst/>
            <a:gdLst>
              <a:gd name="connsiteX0" fmla="*/ 942674 w 2279008"/>
              <a:gd name="connsiteY0" fmla="*/ 0 h 1645214"/>
              <a:gd name="connsiteX1" fmla="*/ 2279008 w 2279008"/>
              <a:gd name="connsiteY1" fmla="*/ 549951 h 1645214"/>
              <a:gd name="connsiteX2" fmla="*/ 1336334 w 2279008"/>
              <a:gd name="connsiteY2" fmla="*/ 1645214 h 1645214"/>
              <a:gd name="connsiteX3" fmla="*/ 0 w 2279008"/>
              <a:gd name="connsiteY3" fmla="*/ 1095262 h 1645214"/>
              <a:gd name="connsiteX4" fmla="*/ 942674 w 2279008"/>
              <a:gd name="connsiteY4" fmla="*/ 0 h 1645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79008" h="1645214">
                <a:moveTo>
                  <a:pt x="942674" y="0"/>
                </a:moveTo>
                <a:lnTo>
                  <a:pt x="2279008" y="549951"/>
                </a:lnTo>
                <a:lnTo>
                  <a:pt x="1336334" y="1645214"/>
                </a:lnTo>
                <a:lnTo>
                  <a:pt x="0" y="1095262"/>
                </a:lnTo>
                <a:lnTo>
                  <a:pt x="942674" y="0"/>
                </a:lnTo>
                <a:close/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bn-BD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F6010C1A-3D7A-F650-29AB-F5EEA31828A2}"/>
              </a:ext>
            </a:extLst>
          </p:cNvPr>
          <p:cNvSpPr/>
          <p:nvPr/>
        </p:nvSpPr>
        <p:spPr>
          <a:xfrm rot="686034">
            <a:off x="2417543" y="2642010"/>
            <a:ext cx="1440000" cy="826647"/>
          </a:xfrm>
          <a:custGeom>
            <a:avLst/>
            <a:gdLst>
              <a:gd name="connsiteX0" fmla="*/ 942674 w 2279008"/>
              <a:gd name="connsiteY0" fmla="*/ 0 h 1645214"/>
              <a:gd name="connsiteX1" fmla="*/ 2279008 w 2279008"/>
              <a:gd name="connsiteY1" fmla="*/ 549951 h 1645214"/>
              <a:gd name="connsiteX2" fmla="*/ 1336334 w 2279008"/>
              <a:gd name="connsiteY2" fmla="*/ 1645214 h 1645214"/>
              <a:gd name="connsiteX3" fmla="*/ 0 w 2279008"/>
              <a:gd name="connsiteY3" fmla="*/ 1095262 h 1645214"/>
              <a:gd name="connsiteX4" fmla="*/ 942674 w 2279008"/>
              <a:gd name="connsiteY4" fmla="*/ 0 h 1645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79008" h="1645214">
                <a:moveTo>
                  <a:pt x="942674" y="0"/>
                </a:moveTo>
                <a:lnTo>
                  <a:pt x="2279008" y="549951"/>
                </a:lnTo>
                <a:lnTo>
                  <a:pt x="1336334" y="1645214"/>
                </a:lnTo>
                <a:lnTo>
                  <a:pt x="0" y="1095262"/>
                </a:lnTo>
                <a:lnTo>
                  <a:pt x="942674" y="0"/>
                </a:lnTo>
                <a:close/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bn-BD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FFAF8B4-ACD5-4804-303E-F4D92291E854}"/>
              </a:ext>
            </a:extLst>
          </p:cNvPr>
          <p:cNvSpPr/>
          <p:nvPr/>
        </p:nvSpPr>
        <p:spPr>
          <a:xfrm rot="686034">
            <a:off x="962909" y="2622769"/>
            <a:ext cx="1440000" cy="826647"/>
          </a:xfrm>
          <a:custGeom>
            <a:avLst/>
            <a:gdLst>
              <a:gd name="connsiteX0" fmla="*/ 942674 w 2279008"/>
              <a:gd name="connsiteY0" fmla="*/ 0 h 1645214"/>
              <a:gd name="connsiteX1" fmla="*/ 2279008 w 2279008"/>
              <a:gd name="connsiteY1" fmla="*/ 549951 h 1645214"/>
              <a:gd name="connsiteX2" fmla="*/ 1336334 w 2279008"/>
              <a:gd name="connsiteY2" fmla="*/ 1645214 h 1645214"/>
              <a:gd name="connsiteX3" fmla="*/ 0 w 2279008"/>
              <a:gd name="connsiteY3" fmla="*/ 1095262 h 1645214"/>
              <a:gd name="connsiteX4" fmla="*/ 942674 w 2279008"/>
              <a:gd name="connsiteY4" fmla="*/ 0 h 1645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79008" h="1645214">
                <a:moveTo>
                  <a:pt x="942674" y="0"/>
                </a:moveTo>
                <a:lnTo>
                  <a:pt x="2279008" y="549951"/>
                </a:lnTo>
                <a:lnTo>
                  <a:pt x="1336334" y="1645214"/>
                </a:lnTo>
                <a:lnTo>
                  <a:pt x="0" y="1095262"/>
                </a:lnTo>
                <a:lnTo>
                  <a:pt x="942674" y="0"/>
                </a:lnTo>
                <a:close/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bn-BD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9120BB7E-6ABD-0DA9-6FEB-4F8260A3E2DB}"/>
              </a:ext>
            </a:extLst>
          </p:cNvPr>
          <p:cNvSpPr/>
          <p:nvPr/>
        </p:nvSpPr>
        <p:spPr>
          <a:xfrm rot="686034">
            <a:off x="1727498" y="3065314"/>
            <a:ext cx="1440000" cy="826647"/>
          </a:xfrm>
          <a:custGeom>
            <a:avLst/>
            <a:gdLst>
              <a:gd name="connsiteX0" fmla="*/ 942674 w 2279008"/>
              <a:gd name="connsiteY0" fmla="*/ 0 h 1645214"/>
              <a:gd name="connsiteX1" fmla="*/ 2279008 w 2279008"/>
              <a:gd name="connsiteY1" fmla="*/ 549951 h 1645214"/>
              <a:gd name="connsiteX2" fmla="*/ 1336334 w 2279008"/>
              <a:gd name="connsiteY2" fmla="*/ 1645214 h 1645214"/>
              <a:gd name="connsiteX3" fmla="*/ 0 w 2279008"/>
              <a:gd name="connsiteY3" fmla="*/ 1095262 h 1645214"/>
              <a:gd name="connsiteX4" fmla="*/ 942674 w 2279008"/>
              <a:gd name="connsiteY4" fmla="*/ 0 h 1645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79008" h="1645214">
                <a:moveTo>
                  <a:pt x="942674" y="0"/>
                </a:moveTo>
                <a:lnTo>
                  <a:pt x="2279008" y="549951"/>
                </a:lnTo>
                <a:lnTo>
                  <a:pt x="1336334" y="1645214"/>
                </a:lnTo>
                <a:lnTo>
                  <a:pt x="0" y="1095262"/>
                </a:lnTo>
                <a:lnTo>
                  <a:pt x="942674" y="0"/>
                </a:lnTo>
                <a:close/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bn-BD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B10E3AE-5EA4-678E-B3DF-7B16D4C4280D}"/>
              </a:ext>
            </a:extLst>
          </p:cNvPr>
          <p:cNvSpPr/>
          <p:nvPr/>
        </p:nvSpPr>
        <p:spPr>
          <a:xfrm rot="11440770">
            <a:off x="5353478" y="2429494"/>
            <a:ext cx="1637471" cy="577683"/>
          </a:xfrm>
          <a:custGeom>
            <a:avLst/>
            <a:gdLst>
              <a:gd name="connsiteX0" fmla="*/ 942674 w 2279008"/>
              <a:gd name="connsiteY0" fmla="*/ 0 h 1645214"/>
              <a:gd name="connsiteX1" fmla="*/ 2279008 w 2279008"/>
              <a:gd name="connsiteY1" fmla="*/ 549951 h 1645214"/>
              <a:gd name="connsiteX2" fmla="*/ 1336334 w 2279008"/>
              <a:gd name="connsiteY2" fmla="*/ 1645214 h 1645214"/>
              <a:gd name="connsiteX3" fmla="*/ 0 w 2279008"/>
              <a:gd name="connsiteY3" fmla="*/ 1095262 h 1645214"/>
              <a:gd name="connsiteX4" fmla="*/ 942674 w 2279008"/>
              <a:gd name="connsiteY4" fmla="*/ 0 h 1645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79008" h="1645214">
                <a:moveTo>
                  <a:pt x="942674" y="0"/>
                </a:moveTo>
                <a:lnTo>
                  <a:pt x="2279008" y="549951"/>
                </a:lnTo>
                <a:lnTo>
                  <a:pt x="1336334" y="1645214"/>
                </a:lnTo>
                <a:lnTo>
                  <a:pt x="0" y="1095262"/>
                </a:lnTo>
                <a:lnTo>
                  <a:pt x="942674" y="0"/>
                </a:lnTo>
                <a:close/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bn-BD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C3D052A-326A-AFA6-2569-22BB3EB937D0}"/>
              </a:ext>
            </a:extLst>
          </p:cNvPr>
          <p:cNvSpPr/>
          <p:nvPr/>
        </p:nvSpPr>
        <p:spPr>
          <a:xfrm rot="4203537">
            <a:off x="5049098" y="2802457"/>
            <a:ext cx="1403741" cy="976749"/>
          </a:xfrm>
          <a:custGeom>
            <a:avLst/>
            <a:gdLst>
              <a:gd name="connsiteX0" fmla="*/ 942674 w 2279008"/>
              <a:gd name="connsiteY0" fmla="*/ 0 h 1645214"/>
              <a:gd name="connsiteX1" fmla="*/ 2279008 w 2279008"/>
              <a:gd name="connsiteY1" fmla="*/ 549951 h 1645214"/>
              <a:gd name="connsiteX2" fmla="*/ 1336334 w 2279008"/>
              <a:gd name="connsiteY2" fmla="*/ 1645214 h 1645214"/>
              <a:gd name="connsiteX3" fmla="*/ 0 w 2279008"/>
              <a:gd name="connsiteY3" fmla="*/ 1095262 h 1645214"/>
              <a:gd name="connsiteX4" fmla="*/ 942674 w 2279008"/>
              <a:gd name="connsiteY4" fmla="*/ 0 h 1645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79008" h="1645214">
                <a:moveTo>
                  <a:pt x="942674" y="0"/>
                </a:moveTo>
                <a:lnTo>
                  <a:pt x="2279008" y="549951"/>
                </a:lnTo>
                <a:lnTo>
                  <a:pt x="1336334" y="1645214"/>
                </a:lnTo>
                <a:lnTo>
                  <a:pt x="0" y="1095262"/>
                </a:lnTo>
                <a:lnTo>
                  <a:pt x="942674" y="0"/>
                </a:lnTo>
                <a:close/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bn-BD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5E2570E6-46C6-4062-BB75-860654FC04FF}"/>
              </a:ext>
            </a:extLst>
          </p:cNvPr>
          <p:cNvSpPr/>
          <p:nvPr/>
        </p:nvSpPr>
        <p:spPr>
          <a:xfrm rot="19205828">
            <a:off x="5889372" y="2841157"/>
            <a:ext cx="1371680" cy="976749"/>
          </a:xfrm>
          <a:custGeom>
            <a:avLst/>
            <a:gdLst>
              <a:gd name="connsiteX0" fmla="*/ 942674 w 2279008"/>
              <a:gd name="connsiteY0" fmla="*/ 0 h 1645214"/>
              <a:gd name="connsiteX1" fmla="*/ 2279008 w 2279008"/>
              <a:gd name="connsiteY1" fmla="*/ 549951 h 1645214"/>
              <a:gd name="connsiteX2" fmla="*/ 1336334 w 2279008"/>
              <a:gd name="connsiteY2" fmla="*/ 1645214 h 1645214"/>
              <a:gd name="connsiteX3" fmla="*/ 0 w 2279008"/>
              <a:gd name="connsiteY3" fmla="*/ 1095262 h 1645214"/>
              <a:gd name="connsiteX4" fmla="*/ 942674 w 2279008"/>
              <a:gd name="connsiteY4" fmla="*/ 0 h 1645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79008" h="1645214">
                <a:moveTo>
                  <a:pt x="942674" y="0"/>
                </a:moveTo>
                <a:lnTo>
                  <a:pt x="2279008" y="549951"/>
                </a:lnTo>
                <a:lnTo>
                  <a:pt x="1336334" y="1645214"/>
                </a:lnTo>
                <a:lnTo>
                  <a:pt x="0" y="1095262"/>
                </a:lnTo>
                <a:lnTo>
                  <a:pt x="942674" y="0"/>
                </a:lnTo>
                <a:close/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bn-BD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4708EFA-3948-9BC4-E2FC-3ECAC14D4981}"/>
              </a:ext>
            </a:extLst>
          </p:cNvPr>
          <p:cNvGrpSpPr/>
          <p:nvPr/>
        </p:nvGrpSpPr>
        <p:grpSpPr>
          <a:xfrm rot="21401001">
            <a:off x="8455133" y="1884252"/>
            <a:ext cx="2052001" cy="1437645"/>
            <a:chOff x="8901587" y="1007609"/>
            <a:chExt cx="2019478" cy="1406039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ACAFCF1-6FDA-86AC-9542-C8BCCFD55047}"/>
                </a:ext>
              </a:extLst>
            </p:cNvPr>
            <p:cNvSpPr/>
            <p:nvPr/>
          </p:nvSpPr>
          <p:spPr>
            <a:xfrm rot="4203537">
              <a:off x="8686942" y="1222254"/>
              <a:ext cx="1406039" cy="976749"/>
            </a:xfrm>
            <a:custGeom>
              <a:avLst/>
              <a:gdLst>
                <a:gd name="connsiteX0" fmla="*/ 942674 w 2279008"/>
                <a:gd name="connsiteY0" fmla="*/ 0 h 1645214"/>
                <a:gd name="connsiteX1" fmla="*/ 2279008 w 2279008"/>
                <a:gd name="connsiteY1" fmla="*/ 549951 h 1645214"/>
                <a:gd name="connsiteX2" fmla="*/ 1336334 w 2279008"/>
                <a:gd name="connsiteY2" fmla="*/ 1645214 h 1645214"/>
                <a:gd name="connsiteX3" fmla="*/ 0 w 2279008"/>
                <a:gd name="connsiteY3" fmla="*/ 1095262 h 1645214"/>
                <a:gd name="connsiteX4" fmla="*/ 942674 w 2279008"/>
                <a:gd name="connsiteY4" fmla="*/ 0 h 1645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9008" h="1645214">
                  <a:moveTo>
                    <a:pt x="942674" y="0"/>
                  </a:moveTo>
                  <a:lnTo>
                    <a:pt x="2279008" y="549951"/>
                  </a:lnTo>
                  <a:lnTo>
                    <a:pt x="1336334" y="1645214"/>
                  </a:lnTo>
                  <a:lnTo>
                    <a:pt x="0" y="1095262"/>
                  </a:lnTo>
                  <a:lnTo>
                    <a:pt x="942674" y="0"/>
                  </a:lnTo>
                  <a:close/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bn-BD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393AF5C-C0C4-2922-AEBA-1D816B21575C}"/>
                </a:ext>
              </a:extLst>
            </p:cNvPr>
            <p:cNvSpPr/>
            <p:nvPr/>
          </p:nvSpPr>
          <p:spPr>
            <a:xfrm rot="19205828">
              <a:off x="9515026" y="1251014"/>
              <a:ext cx="1406039" cy="976749"/>
            </a:xfrm>
            <a:custGeom>
              <a:avLst/>
              <a:gdLst>
                <a:gd name="connsiteX0" fmla="*/ 942674 w 2279008"/>
                <a:gd name="connsiteY0" fmla="*/ 0 h 1645214"/>
                <a:gd name="connsiteX1" fmla="*/ 2279008 w 2279008"/>
                <a:gd name="connsiteY1" fmla="*/ 549951 h 1645214"/>
                <a:gd name="connsiteX2" fmla="*/ 1336334 w 2279008"/>
                <a:gd name="connsiteY2" fmla="*/ 1645214 h 1645214"/>
                <a:gd name="connsiteX3" fmla="*/ 0 w 2279008"/>
                <a:gd name="connsiteY3" fmla="*/ 1095262 h 1645214"/>
                <a:gd name="connsiteX4" fmla="*/ 942674 w 2279008"/>
                <a:gd name="connsiteY4" fmla="*/ 0 h 1645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9008" h="1645214">
                  <a:moveTo>
                    <a:pt x="942674" y="0"/>
                  </a:moveTo>
                  <a:lnTo>
                    <a:pt x="2279008" y="549951"/>
                  </a:lnTo>
                  <a:lnTo>
                    <a:pt x="1336334" y="1645214"/>
                  </a:lnTo>
                  <a:lnTo>
                    <a:pt x="0" y="1095262"/>
                  </a:lnTo>
                  <a:lnTo>
                    <a:pt x="942674" y="0"/>
                  </a:lnTo>
                  <a:close/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bn-BD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515961E-73A3-09BC-14FB-7A519527F41D}"/>
              </a:ext>
            </a:extLst>
          </p:cNvPr>
          <p:cNvGrpSpPr/>
          <p:nvPr/>
        </p:nvGrpSpPr>
        <p:grpSpPr>
          <a:xfrm rot="8208940">
            <a:off x="8250783" y="2517532"/>
            <a:ext cx="2263751" cy="2152451"/>
            <a:chOff x="8901587" y="1007609"/>
            <a:chExt cx="2231515" cy="210169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B02A15D-B590-75BF-4B3D-F92F1B3FF18D}"/>
                </a:ext>
              </a:extLst>
            </p:cNvPr>
            <p:cNvSpPr/>
            <p:nvPr/>
          </p:nvSpPr>
          <p:spPr>
            <a:xfrm rot="4203537">
              <a:off x="8686942" y="1222254"/>
              <a:ext cx="1406039" cy="976749"/>
            </a:xfrm>
            <a:custGeom>
              <a:avLst/>
              <a:gdLst>
                <a:gd name="connsiteX0" fmla="*/ 942674 w 2279008"/>
                <a:gd name="connsiteY0" fmla="*/ 0 h 1645214"/>
                <a:gd name="connsiteX1" fmla="*/ 2279008 w 2279008"/>
                <a:gd name="connsiteY1" fmla="*/ 549951 h 1645214"/>
                <a:gd name="connsiteX2" fmla="*/ 1336334 w 2279008"/>
                <a:gd name="connsiteY2" fmla="*/ 1645214 h 1645214"/>
                <a:gd name="connsiteX3" fmla="*/ 0 w 2279008"/>
                <a:gd name="connsiteY3" fmla="*/ 1095262 h 1645214"/>
                <a:gd name="connsiteX4" fmla="*/ 942674 w 2279008"/>
                <a:gd name="connsiteY4" fmla="*/ 0 h 1645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9008" h="1645214">
                  <a:moveTo>
                    <a:pt x="942674" y="0"/>
                  </a:moveTo>
                  <a:lnTo>
                    <a:pt x="2279008" y="549951"/>
                  </a:lnTo>
                  <a:lnTo>
                    <a:pt x="1336334" y="1645214"/>
                  </a:lnTo>
                  <a:lnTo>
                    <a:pt x="0" y="1095262"/>
                  </a:lnTo>
                  <a:lnTo>
                    <a:pt x="942674" y="0"/>
                  </a:lnTo>
                  <a:close/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bn-BD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8FA4AB1-B912-72BD-9957-223BFEB0ACCD}"/>
                </a:ext>
              </a:extLst>
            </p:cNvPr>
            <p:cNvSpPr/>
            <p:nvPr/>
          </p:nvSpPr>
          <p:spPr>
            <a:xfrm rot="19205828">
              <a:off x="9515026" y="1251014"/>
              <a:ext cx="1406039" cy="976749"/>
            </a:xfrm>
            <a:custGeom>
              <a:avLst/>
              <a:gdLst>
                <a:gd name="connsiteX0" fmla="*/ 942674 w 2279008"/>
                <a:gd name="connsiteY0" fmla="*/ 0 h 1645214"/>
                <a:gd name="connsiteX1" fmla="*/ 2279008 w 2279008"/>
                <a:gd name="connsiteY1" fmla="*/ 549951 h 1645214"/>
                <a:gd name="connsiteX2" fmla="*/ 1336334 w 2279008"/>
                <a:gd name="connsiteY2" fmla="*/ 1645214 h 1645214"/>
                <a:gd name="connsiteX3" fmla="*/ 0 w 2279008"/>
                <a:gd name="connsiteY3" fmla="*/ 1095262 h 1645214"/>
                <a:gd name="connsiteX4" fmla="*/ 942674 w 2279008"/>
                <a:gd name="connsiteY4" fmla="*/ 0 h 1645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9008" h="1645214">
                  <a:moveTo>
                    <a:pt x="942674" y="0"/>
                  </a:moveTo>
                  <a:lnTo>
                    <a:pt x="2279008" y="549951"/>
                  </a:lnTo>
                  <a:lnTo>
                    <a:pt x="1336334" y="1645214"/>
                  </a:lnTo>
                  <a:lnTo>
                    <a:pt x="0" y="1095262"/>
                  </a:lnTo>
                  <a:lnTo>
                    <a:pt x="942674" y="0"/>
                  </a:lnTo>
                  <a:close/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bn-BD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C17A1C6-D9A4-0DAD-9BA2-F3C4E1E2A8D8}"/>
                </a:ext>
              </a:extLst>
            </p:cNvPr>
            <p:cNvSpPr/>
            <p:nvPr/>
          </p:nvSpPr>
          <p:spPr>
            <a:xfrm rot="2151666">
              <a:off x="9722673" y="2007587"/>
              <a:ext cx="1410429" cy="1101712"/>
            </a:xfrm>
            <a:custGeom>
              <a:avLst/>
              <a:gdLst>
                <a:gd name="connsiteX0" fmla="*/ 942674 w 2279008"/>
                <a:gd name="connsiteY0" fmla="*/ 0 h 1645214"/>
                <a:gd name="connsiteX1" fmla="*/ 2279008 w 2279008"/>
                <a:gd name="connsiteY1" fmla="*/ 549951 h 1645214"/>
                <a:gd name="connsiteX2" fmla="*/ 1336334 w 2279008"/>
                <a:gd name="connsiteY2" fmla="*/ 1645214 h 1645214"/>
                <a:gd name="connsiteX3" fmla="*/ 0 w 2279008"/>
                <a:gd name="connsiteY3" fmla="*/ 1095262 h 1645214"/>
                <a:gd name="connsiteX4" fmla="*/ 942674 w 2279008"/>
                <a:gd name="connsiteY4" fmla="*/ 0 h 1645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9008" h="1645214">
                  <a:moveTo>
                    <a:pt x="942674" y="0"/>
                  </a:moveTo>
                  <a:lnTo>
                    <a:pt x="2279008" y="549951"/>
                  </a:lnTo>
                  <a:lnTo>
                    <a:pt x="1336334" y="1645214"/>
                  </a:lnTo>
                  <a:lnTo>
                    <a:pt x="0" y="1095262"/>
                  </a:lnTo>
                  <a:lnTo>
                    <a:pt x="942674" y="0"/>
                  </a:lnTo>
                  <a:close/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bn-BD"/>
            </a:p>
          </p:txBody>
        </p:sp>
      </p:grpSp>
    </p:spTree>
    <p:extLst>
      <p:ext uri="{BB962C8B-B14F-4D97-AF65-F5344CB8AC3E}">
        <p14:creationId xmlns:p14="http://schemas.microsoft.com/office/powerpoint/2010/main" val="39157784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72FA982-4064-9BAC-9047-55B5A0E891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7388" y="1932359"/>
            <a:ext cx="9881585" cy="3271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0463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55890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4DFDBD5B-C465-8A05-6C5B-E1549BE9BC25}"/>
              </a:ext>
            </a:extLst>
          </p:cNvPr>
          <p:cNvSpPr/>
          <p:nvPr/>
        </p:nvSpPr>
        <p:spPr>
          <a:xfrm>
            <a:off x="2137850" y="1313921"/>
            <a:ext cx="9518442" cy="854675"/>
          </a:xfrm>
          <a:custGeom>
            <a:avLst/>
            <a:gdLst>
              <a:gd name="connsiteX0" fmla="*/ 0 w 11614255"/>
              <a:gd name="connsiteY0" fmla="*/ 117946 h 1179455"/>
              <a:gd name="connsiteX1" fmla="*/ 117946 w 11614255"/>
              <a:gd name="connsiteY1" fmla="*/ 0 h 1179455"/>
              <a:gd name="connsiteX2" fmla="*/ 11496310 w 11614255"/>
              <a:gd name="connsiteY2" fmla="*/ 0 h 1179455"/>
              <a:gd name="connsiteX3" fmla="*/ 11614256 w 11614255"/>
              <a:gd name="connsiteY3" fmla="*/ 117946 h 1179455"/>
              <a:gd name="connsiteX4" fmla="*/ 11614255 w 11614255"/>
              <a:gd name="connsiteY4" fmla="*/ 1061510 h 1179455"/>
              <a:gd name="connsiteX5" fmla="*/ 11496309 w 11614255"/>
              <a:gd name="connsiteY5" fmla="*/ 1179456 h 1179455"/>
              <a:gd name="connsiteX6" fmla="*/ 117946 w 11614255"/>
              <a:gd name="connsiteY6" fmla="*/ 1179455 h 1179455"/>
              <a:gd name="connsiteX7" fmla="*/ 0 w 11614255"/>
              <a:gd name="connsiteY7" fmla="*/ 1061509 h 1179455"/>
              <a:gd name="connsiteX8" fmla="*/ 0 w 11614255"/>
              <a:gd name="connsiteY8" fmla="*/ 117946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14255" h="1179455">
                <a:moveTo>
                  <a:pt x="0" y="117946"/>
                </a:moveTo>
                <a:cubicBezTo>
                  <a:pt x="0" y="52806"/>
                  <a:pt x="52806" y="0"/>
                  <a:pt x="117946" y="0"/>
                </a:cubicBezTo>
                <a:lnTo>
                  <a:pt x="11496310" y="0"/>
                </a:lnTo>
                <a:cubicBezTo>
                  <a:pt x="11561450" y="0"/>
                  <a:pt x="11614256" y="52806"/>
                  <a:pt x="11614256" y="117946"/>
                </a:cubicBezTo>
                <a:cubicBezTo>
                  <a:pt x="11614256" y="432467"/>
                  <a:pt x="11614255" y="746989"/>
                  <a:pt x="11614255" y="1061510"/>
                </a:cubicBezTo>
                <a:cubicBezTo>
                  <a:pt x="11614255" y="1126650"/>
                  <a:pt x="11561449" y="1179456"/>
                  <a:pt x="11496309" y="1179456"/>
                </a:cubicBezTo>
                <a:lnTo>
                  <a:pt x="117946" y="1179455"/>
                </a:lnTo>
                <a:cubicBezTo>
                  <a:pt x="52806" y="1179455"/>
                  <a:pt x="0" y="1126649"/>
                  <a:pt x="0" y="1061509"/>
                </a:cubicBezTo>
                <a:lnTo>
                  <a:pt x="0" y="117946"/>
                </a:lnTo>
                <a:close/>
              </a:path>
            </a:pathLst>
          </a:custGeom>
          <a:solidFill>
            <a:srgbClr val="7030A0"/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1705" tIns="125985" rIns="171705" bIns="125985" numCol="1" spcCol="1270" anchor="ctr" anchorCtr="0">
            <a:noAutofit/>
          </a:bodyPr>
          <a:lstStyle/>
          <a:p>
            <a:pPr lvl="0" algn="ctr">
              <a:defRPr/>
            </a:pPr>
            <a:r>
              <a:rPr lang="bn-BD" sz="4000" dirty="0"/>
              <a:t>ক) যে চতুর্ভুজের চারটি বাহুই সমান</a:t>
            </a:r>
            <a:r>
              <a:rPr lang="en-US" sz="4000" dirty="0"/>
              <a:t>, </a:t>
            </a:r>
            <a:r>
              <a:rPr lang="bn-BD" sz="4000" dirty="0"/>
              <a:t>তাকে কী বলে</a:t>
            </a:r>
            <a:r>
              <a:rPr lang="en-US" sz="4000" dirty="0"/>
              <a:t>?</a:t>
            </a:r>
            <a:endParaRPr kumimoji="0" lang="en-US" sz="19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3" name="Rounded Rectangle 4">
            <a:extLst>
              <a:ext uri="{FF2B5EF4-FFF2-40B4-BE49-F238E27FC236}">
                <a16:creationId xmlns:a16="http://schemas.microsoft.com/office/drawing/2014/main" id="{E54014C6-8267-B323-E13D-D6DAD1C6AF25}"/>
              </a:ext>
            </a:extLst>
          </p:cNvPr>
          <p:cNvSpPr/>
          <p:nvPr/>
        </p:nvSpPr>
        <p:spPr>
          <a:xfrm>
            <a:off x="879810" y="2413804"/>
            <a:ext cx="900000" cy="900000"/>
          </a:xfrm>
          <a:prstGeom prst="roundRect">
            <a:avLst>
              <a:gd name="adj" fmla="val 16670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C7814ADA-FB04-D182-E09F-F6CD94DBB640}"/>
              </a:ext>
            </a:extLst>
          </p:cNvPr>
          <p:cNvSpPr/>
          <p:nvPr/>
        </p:nvSpPr>
        <p:spPr>
          <a:xfrm>
            <a:off x="2183252" y="5452609"/>
            <a:ext cx="9000000" cy="900000"/>
          </a:xfrm>
          <a:custGeom>
            <a:avLst/>
            <a:gdLst>
              <a:gd name="connsiteX0" fmla="*/ 0 w 9102325"/>
              <a:gd name="connsiteY0" fmla="*/ 196615 h 1179455"/>
              <a:gd name="connsiteX1" fmla="*/ 196615 w 9102325"/>
              <a:gd name="connsiteY1" fmla="*/ 0 h 1179455"/>
              <a:gd name="connsiteX2" fmla="*/ 8905710 w 9102325"/>
              <a:gd name="connsiteY2" fmla="*/ 0 h 1179455"/>
              <a:gd name="connsiteX3" fmla="*/ 9102325 w 9102325"/>
              <a:gd name="connsiteY3" fmla="*/ 196615 h 1179455"/>
              <a:gd name="connsiteX4" fmla="*/ 9102325 w 9102325"/>
              <a:gd name="connsiteY4" fmla="*/ 982840 h 1179455"/>
              <a:gd name="connsiteX5" fmla="*/ 8905710 w 9102325"/>
              <a:gd name="connsiteY5" fmla="*/ 1179455 h 1179455"/>
              <a:gd name="connsiteX6" fmla="*/ 196615 w 9102325"/>
              <a:gd name="connsiteY6" fmla="*/ 1179455 h 1179455"/>
              <a:gd name="connsiteX7" fmla="*/ 0 w 9102325"/>
              <a:gd name="connsiteY7" fmla="*/ 982840 h 1179455"/>
              <a:gd name="connsiteX8" fmla="*/ 0 w 9102325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02325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905710" y="0"/>
                </a:lnTo>
                <a:cubicBezTo>
                  <a:pt x="9014297" y="0"/>
                  <a:pt x="9102325" y="88028"/>
                  <a:pt x="9102325" y="196615"/>
                </a:cubicBezTo>
                <a:lnTo>
                  <a:pt x="9102325" y="982840"/>
                </a:lnTo>
                <a:cubicBezTo>
                  <a:pt x="9102325" y="1091427"/>
                  <a:pt x="9014297" y="1179455"/>
                  <a:pt x="8905710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400" b="1" dirty="0">
                <a:solidFill>
                  <a:schemeClr val="tx1"/>
                </a:solidFill>
                <a:latin typeface="+mj-lt"/>
              </a:rPr>
              <a:t>iv) </a:t>
            </a:r>
            <a:r>
              <a:rPr lang="en-US" sz="4400" dirty="0">
                <a:solidFill>
                  <a:schemeClr val="tx1"/>
                </a:solidFill>
                <a:latin typeface="+mj-lt"/>
              </a:rPr>
              <a:t> </a:t>
            </a:r>
            <a:r>
              <a:rPr lang="bn-BD" sz="4400" dirty="0" err="1">
                <a:solidFill>
                  <a:schemeClr val="tx1"/>
                </a:solidFill>
                <a:latin typeface="+mj-lt"/>
              </a:rPr>
              <a:t>রম্বস</a:t>
            </a:r>
            <a:r>
              <a:rPr lang="bn-BD" sz="4400" dirty="0">
                <a:solidFill>
                  <a:schemeClr val="tx1"/>
                </a:solidFill>
                <a:latin typeface="+mj-lt"/>
              </a:rPr>
              <a:t>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5" name="Rounded Rectangle 6">
            <a:extLst>
              <a:ext uri="{FF2B5EF4-FFF2-40B4-BE49-F238E27FC236}">
                <a16:creationId xmlns:a16="http://schemas.microsoft.com/office/drawing/2014/main" id="{1100DA84-68AF-35E7-AE48-6125D27FD138}"/>
              </a:ext>
            </a:extLst>
          </p:cNvPr>
          <p:cNvSpPr/>
          <p:nvPr/>
        </p:nvSpPr>
        <p:spPr>
          <a:xfrm>
            <a:off x="911622" y="3409786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00" r="-2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6" name="Freeform 7">
            <a:extLst>
              <a:ext uri="{FF2B5EF4-FFF2-40B4-BE49-F238E27FC236}">
                <a16:creationId xmlns:a16="http://schemas.microsoft.com/office/drawing/2014/main" id="{3978CE60-770B-6FBA-3B75-335D39D46332}"/>
              </a:ext>
            </a:extLst>
          </p:cNvPr>
          <p:cNvSpPr/>
          <p:nvPr/>
        </p:nvSpPr>
        <p:spPr>
          <a:xfrm>
            <a:off x="2137850" y="2413804"/>
            <a:ext cx="9000000" cy="900000"/>
          </a:xfrm>
          <a:custGeom>
            <a:avLst/>
            <a:gdLst>
              <a:gd name="connsiteX0" fmla="*/ 0 w 9067588"/>
              <a:gd name="connsiteY0" fmla="*/ 196615 h 1179455"/>
              <a:gd name="connsiteX1" fmla="*/ 196615 w 9067588"/>
              <a:gd name="connsiteY1" fmla="*/ 0 h 1179455"/>
              <a:gd name="connsiteX2" fmla="*/ 8870973 w 9067588"/>
              <a:gd name="connsiteY2" fmla="*/ 0 h 1179455"/>
              <a:gd name="connsiteX3" fmla="*/ 9067588 w 9067588"/>
              <a:gd name="connsiteY3" fmla="*/ 196615 h 1179455"/>
              <a:gd name="connsiteX4" fmla="*/ 9067588 w 9067588"/>
              <a:gd name="connsiteY4" fmla="*/ 982840 h 1179455"/>
              <a:gd name="connsiteX5" fmla="*/ 8870973 w 9067588"/>
              <a:gd name="connsiteY5" fmla="*/ 1179455 h 1179455"/>
              <a:gd name="connsiteX6" fmla="*/ 196615 w 9067588"/>
              <a:gd name="connsiteY6" fmla="*/ 1179455 h 1179455"/>
              <a:gd name="connsiteX7" fmla="*/ 0 w 9067588"/>
              <a:gd name="connsiteY7" fmla="*/ 982840 h 1179455"/>
              <a:gd name="connsiteX8" fmla="*/ 0 w 9067588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7588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70973" y="0"/>
                </a:lnTo>
                <a:cubicBezTo>
                  <a:pt x="8979560" y="0"/>
                  <a:pt x="9067588" y="88028"/>
                  <a:pt x="9067588" y="196615"/>
                </a:cubicBezTo>
                <a:lnTo>
                  <a:pt x="9067588" y="982840"/>
                </a:lnTo>
                <a:cubicBezTo>
                  <a:pt x="9067588" y="1091427"/>
                  <a:pt x="8979560" y="1179455"/>
                  <a:pt x="8870973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r>
              <a:rPr lang="en-US" sz="4400" b="1" dirty="0" err="1">
                <a:solidFill>
                  <a:schemeClr val="tx1"/>
                </a:solidFill>
                <a:latin typeface="+mj-lt"/>
              </a:rPr>
              <a:t>i</a:t>
            </a:r>
            <a:r>
              <a:rPr lang="en-US" sz="4400" b="1" dirty="0">
                <a:solidFill>
                  <a:schemeClr val="tx1"/>
                </a:solidFill>
                <a:latin typeface="+mj-lt"/>
              </a:rPr>
              <a:t>) </a:t>
            </a:r>
            <a:r>
              <a:rPr lang="bn-BD" sz="4400" dirty="0">
                <a:solidFill>
                  <a:schemeClr val="tx1"/>
                </a:solidFill>
                <a:latin typeface="+mj-lt"/>
              </a:rPr>
              <a:t>আয়ত</a:t>
            </a:r>
            <a:r>
              <a:rPr lang="en-US" sz="4400" b="1" dirty="0">
                <a:solidFill>
                  <a:schemeClr val="tx1"/>
                </a:solidFill>
                <a:latin typeface="+mj-lt"/>
              </a:rPr>
              <a:t>	</a:t>
            </a:r>
          </a:p>
        </p:txBody>
      </p:sp>
      <p:sp>
        <p:nvSpPr>
          <p:cNvPr id="7" name="Rounded Rectangle 8">
            <a:extLst>
              <a:ext uri="{FF2B5EF4-FFF2-40B4-BE49-F238E27FC236}">
                <a16:creationId xmlns:a16="http://schemas.microsoft.com/office/drawing/2014/main" id="{E0A8EEA0-B7B9-EBDA-F657-0773206FE65C}"/>
              </a:ext>
            </a:extLst>
          </p:cNvPr>
          <p:cNvSpPr/>
          <p:nvPr/>
        </p:nvSpPr>
        <p:spPr>
          <a:xfrm>
            <a:off x="939330" y="4441965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" r="-3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8" name="Freeform 9">
            <a:extLst>
              <a:ext uri="{FF2B5EF4-FFF2-40B4-BE49-F238E27FC236}">
                <a16:creationId xmlns:a16="http://schemas.microsoft.com/office/drawing/2014/main" id="{875B3D6F-1878-98A3-386E-1567BE38A0BA}"/>
              </a:ext>
            </a:extLst>
          </p:cNvPr>
          <p:cNvSpPr/>
          <p:nvPr/>
        </p:nvSpPr>
        <p:spPr>
          <a:xfrm>
            <a:off x="2137850" y="3409786"/>
            <a:ext cx="9000000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400" b="1" dirty="0">
                <a:solidFill>
                  <a:schemeClr val="tx1"/>
                </a:solidFill>
                <a:latin typeface="+mj-lt"/>
              </a:rPr>
              <a:t>ii) </a:t>
            </a:r>
            <a:r>
              <a:rPr lang="bn-BD" sz="4400" dirty="0">
                <a:solidFill>
                  <a:schemeClr val="tx1"/>
                </a:solidFill>
                <a:latin typeface="+mj-lt"/>
              </a:rPr>
              <a:t>সামান্তরিক</a:t>
            </a:r>
            <a:r>
              <a:rPr lang="en-US" sz="4400" b="1" dirty="0">
                <a:solidFill>
                  <a:schemeClr val="tx1"/>
                </a:solidFill>
                <a:latin typeface="+mj-lt"/>
              </a:rPr>
              <a:t>		</a:t>
            </a:r>
            <a:endParaRPr lang="en-US" sz="4400" b="1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9" name="Rounded Rectangle 10">
            <a:extLst>
              <a:ext uri="{FF2B5EF4-FFF2-40B4-BE49-F238E27FC236}">
                <a16:creationId xmlns:a16="http://schemas.microsoft.com/office/drawing/2014/main" id="{AE9D53B6-42EA-65EE-3D1C-9703919E8DC9}"/>
              </a:ext>
            </a:extLst>
          </p:cNvPr>
          <p:cNvSpPr/>
          <p:nvPr/>
        </p:nvSpPr>
        <p:spPr>
          <a:xfrm>
            <a:off x="946968" y="5452609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" b="-1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0" name="Freeform 11">
            <a:extLst>
              <a:ext uri="{FF2B5EF4-FFF2-40B4-BE49-F238E27FC236}">
                <a16:creationId xmlns:a16="http://schemas.microsoft.com/office/drawing/2014/main" id="{C7AB58CD-5BB0-87C3-D0B0-805AD6FCFEC2}"/>
              </a:ext>
            </a:extLst>
          </p:cNvPr>
          <p:cNvSpPr/>
          <p:nvPr/>
        </p:nvSpPr>
        <p:spPr>
          <a:xfrm>
            <a:off x="2147906" y="4416662"/>
            <a:ext cx="9000000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400" b="1" dirty="0">
                <a:solidFill>
                  <a:schemeClr val="tx1"/>
                </a:solidFill>
                <a:latin typeface="+mj-lt"/>
              </a:rPr>
              <a:t>iii) </a:t>
            </a:r>
            <a:r>
              <a:rPr lang="bn-BD" sz="4400" dirty="0" err="1">
                <a:solidFill>
                  <a:schemeClr val="tx1"/>
                </a:solidFill>
                <a:latin typeface="+mj-lt"/>
              </a:rPr>
              <a:t>ট্রাপিজিয়াম</a:t>
            </a:r>
            <a:r>
              <a:rPr lang="en-US" sz="4400" b="1" dirty="0">
                <a:solidFill>
                  <a:schemeClr val="tx1"/>
                </a:solidFill>
                <a:latin typeface="+mj-lt"/>
              </a:rPr>
              <a:t>	</a:t>
            </a:r>
            <a:endParaRPr lang="en-US" sz="4400" b="1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1" name="L-Shape 10">
            <a:extLst>
              <a:ext uri="{FF2B5EF4-FFF2-40B4-BE49-F238E27FC236}">
                <a16:creationId xmlns:a16="http://schemas.microsoft.com/office/drawing/2014/main" id="{A3AA49C5-9A62-4D38-2794-9BE4B9D5954F}"/>
              </a:ext>
            </a:extLst>
          </p:cNvPr>
          <p:cNvSpPr/>
          <p:nvPr/>
        </p:nvSpPr>
        <p:spPr>
          <a:xfrm rot="18884540">
            <a:off x="1026778" y="5355256"/>
            <a:ext cx="1041318" cy="630484"/>
          </a:xfrm>
          <a:prstGeom prst="corner">
            <a:avLst>
              <a:gd name="adj1" fmla="val 30328"/>
              <a:gd name="adj2" fmla="val 31967"/>
            </a:avLst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2" name="Multiplication Sign 11">
            <a:extLst>
              <a:ext uri="{FF2B5EF4-FFF2-40B4-BE49-F238E27FC236}">
                <a16:creationId xmlns:a16="http://schemas.microsoft.com/office/drawing/2014/main" id="{BFA0519B-4127-AAFD-B21F-9DC2C677E404}"/>
              </a:ext>
            </a:extLst>
          </p:cNvPr>
          <p:cNvSpPr/>
          <p:nvPr/>
        </p:nvSpPr>
        <p:spPr>
          <a:xfrm>
            <a:off x="754454" y="4395450"/>
            <a:ext cx="1267018" cy="1049356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3" name="Multiplication Sign 12">
            <a:extLst>
              <a:ext uri="{FF2B5EF4-FFF2-40B4-BE49-F238E27FC236}">
                <a16:creationId xmlns:a16="http://schemas.microsoft.com/office/drawing/2014/main" id="{0CF4D956-9890-AA7C-5E63-70569DDFA0DC}"/>
              </a:ext>
            </a:extLst>
          </p:cNvPr>
          <p:cNvSpPr/>
          <p:nvPr/>
        </p:nvSpPr>
        <p:spPr>
          <a:xfrm>
            <a:off x="707718" y="2301970"/>
            <a:ext cx="1267018" cy="1069445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4" name="Multiplication Sign 13">
            <a:extLst>
              <a:ext uri="{FF2B5EF4-FFF2-40B4-BE49-F238E27FC236}">
                <a16:creationId xmlns:a16="http://schemas.microsoft.com/office/drawing/2014/main" id="{62284B15-C6F1-CF1C-5134-625018C0C290}"/>
              </a:ext>
            </a:extLst>
          </p:cNvPr>
          <p:cNvSpPr/>
          <p:nvPr/>
        </p:nvSpPr>
        <p:spPr>
          <a:xfrm>
            <a:off x="730293" y="3335061"/>
            <a:ext cx="1267018" cy="1136292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grpSp>
        <p:nvGrpSpPr>
          <p:cNvPr id="15" name="Group 6">
            <a:extLst>
              <a:ext uri="{FF2B5EF4-FFF2-40B4-BE49-F238E27FC236}">
                <a16:creationId xmlns:a16="http://schemas.microsoft.com/office/drawing/2014/main" id="{62925EAD-9C9A-1F8C-F04A-AE53FF598F85}"/>
              </a:ext>
            </a:extLst>
          </p:cNvPr>
          <p:cNvGrpSpPr/>
          <p:nvPr/>
        </p:nvGrpSpPr>
        <p:grpSpPr>
          <a:xfrm>
            <a:off x="884299" y="1220815"/>
            <a:ext cx="972214" cy="1010575"/>
            <a:chOff x="0" y="0"/>
            <a:chExt cx="2565962" cy="2945150"/>
          </a:xfrm>
        </p:grpSpPr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9382216E-90C9-3BE2-055C-6A23A5AC2BE6}"/>
                </a:ext>
              </a:extLst>
            </p:cNvPr>
            <p:cNvSpPr/>
            <p:nvPr/>
          </p:nvSpPr>
          <p:spPr>
            <a:xfrm>
              <a:off x="0" y="0"/>
              <a:ext cx="2565962" cy="2945150"/>
            </a:xfrm>
            <a:custGeom>
              <a:avLst/>
              <a:gdLst/>
              <a:ahLst/>
              <a:cxnLst/>
              <a:rect l="l" t="t" r="r" b="b"/>
              <a:pathLst>
                <a:path w="2565962" h="2945150">
                  <a:moveTo>
                    <a:pt x="0" y="0"/>
                  </a:moveTo>
                  <a:lnTo>
                    <a:pt x="2565962" y="0"/>
                  </a:lnTo>
                  <a:lnTo>
                    <a:pt x="2565962" y="2945150"/>
                  </a:lnTo>
                  <a:lnTo>
                    <a:pt x="0" y="2945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B7513FEA-D5AA-008D-6807-8995B28ACCA4}"/>
                </a:ext>
              </a:extLst>
            </p:cNvPr>
            <p:cNvSpPr/>
            <p:nvPr/>
          </p:nvSpPr>
          <p:spPr>
            <a:xfrm>
              <a:off x="336285" y="140188"/>
              <a:ext cx="1893392" cy="2348393"/>
            </a:xfrm>
            <a:custGeom>
              <a:avLst/>
              <a:gdLst/>
              <a:ahLst/>
              <a:cxnLst/>
              <a:rect l="l" t="t" r="r" b="b"/>
              <a:pathLst>
                <a:path w="1893392" h="2348393">
                  <a:moveTo>
                    <a:pt x="0" y="0"/>
                  </a:moveTo>
                  <a:lnTo>
                    <a:pt x="1893392" y="0"/>
                  </a:lnTo>
                  <a:lnTo>
                    <a:pt x="1893392" y="2348393"/>
                  </a:lnTo>
                  <a:lnTo>
                    <a:pt x="0" y="23483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</p:spTree>
    <p:extLst>
      <p:ext uri="{BB962C8B-B14F-4D97-AF65-F5344CB8AC3E}">
        <p14:creationId xmlns:p14="http://schemas.microsoft.com/office/powerpoint/2010/main" val="3178016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86201" y="1729334"/>
            <a:ext cx="900000" cy="900000"/>
          </a:xfrm>
          <a:prstGeom prst="roundRect">
            <a:avLst>
              <a:gd name="adj" fmla="val 16670"/>
            </a:avLst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2154368" y="2855037"/>
            <a:ext cx="9067588" cy="900000"/>
          </a:xfrm>
          <a:custGeom>
            <a:avLst/>
            <a:gdLst>
              <a:gd name="connsiteX0" fmla="*/ 0 w 9102325"/>
              <a:gd name="connsiteY0" fmla="*/ 196615 h 1179455"/>
              <a:gd name="connsiteX1" fmla="*/ 196615 w 9102325"/>
              <a:gd name="connsiteY1" fmla="*/ 0 h 1179455"/>
              <a:gd name="connsiteX2" fmla="*/ 8905710 w 9102325"/>
              <a:gd name="connsiteY2" fmla="*/ 0 h 1179455"/>
              <a:gd name="connsiteX3" fmla="*/ 9102325 w 9102325"/>
              <a:gd name="connsiteY3" fmla="*/ 196615 h 1179455"/>
              <a:gd name="connsiteX4" fmla="*/ 9102325 w 9102325"/>
              <a:gd name="connsiteY4" fmla="*/ 982840 h 1179455"/>
              <a:gd name="connsiteX5" fmla="*/ 8905710 w 9102325"/>
              <a:gd name="connsiteY5" fmla="*/ 1179455 h 1179455"/>
              <a:gd name="connsiteX6" fmla="*/ 196615 w 9102325"/>
              <a:gd name="connsiteY6" fmla="*/ 1179455 h 1179455"/>
              <a:gd name="connsiteX7" fmla="*/ 0 w 9102325"/>
              <a:gd name="connsiteY7" fmla="*/ 982840 h 1179455"/>
              <a:gd name="connsiteX8" fmla="*/ 0 w 9102325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02325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905710" y="0"/>
                </a:lnTo>
                <a:cubicBezTo>
                  <a:pt x="9014297" y="0"/>
                  <a:pt x="9102325" y="88028"/>
                  <a:pt x="9102325" y="196615"/>
                </a:cubicBezTo>
                <a:lnTo>
                  <a:pt x="9102325" y="982840"/>
                </a:lnTo>
                <a:cubicBezTo>
                  <a:pt x="9102325" y="1091427"/>
                  <a:pt x="9014297" y="1179455"/>
                  <a:pt x="8905710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400" dirty="0">
                <a:solidFill>
                  <a:schemeClr val="tx1"/>
                </a:solidFill>
                <a:latin typeface="+mj-lt"/>
              </a:rPr>
              <a:t>ii) </a:t>
            </a:r>
            <a:r>
              <a:rPr lang="bn-BD" sz="4400" dirty="0" err="1">
                <a:solidFill>
                  <a:schemeClr val="tx1"/>
                </a:solidFill>
                <a:latin typeface="+mj-lt"/>
              </a:rPr>
              <a:t>সমকোণ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03570" y="2897627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00" r="-2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2154367" y="1728567"/>
            <a:ext cx="9067588" cy="900000"/>
          </a:xfrm>
          <a:custGeom>
            <a:avLst/>
            <a:gdLst>
              <a:gd name="connsiteX0" fmla="*/ 0 w 9067588"/>
              <a:gd name="connsiteY0" fmla="*/ 196615 h 1179455"/>
              <a:gd name="connsiteX1" fmla="*/ 196615 w 9067588"/>
              <a:gd name="connsiteY1" fmla="*/ 0 h 1179455"/>
              <a:gd name="connsiteX2" fmla="*/ 8870973 w 9067588"/>
              <a:gd name="connsiteY2" fmla="*/ 0 h 1179455"/>
              <a:gd name="connsiteX3" fmla="*/ 9067588 w 9067588"/>
              <a:gd name="connsiteY3" fmla="*/ 196615 h 1179455"/>
              <a:gd name="connsiteX4" fmla="*/ 9067588 w 9067588"/>
              <a:gd name="connsiteY4" fmla="*/ 982840 h 1179455"/>
              <a:gd name="connsiteX5" fmla="*/ 8870973 w 9067588"/>
              <a:gd name="connsiteY5" fmla="*/ 1179455 h 1179455"/>
              <a:gd name="connsiteX6" fmla="*/ 196615 w 9067588"/>
              <a:gd name="connsiteY6" fmla="*/ 1179455 h 1179455"/>
              <a:gd name="connsiteX7" fmla="*/ 0 w 9067588"/>
              <a:gd name="connsiteY7" fmla="*/ 982840 h 1179455"/>
              <a:gd name="connsiteX8" fmla="*/ 0 w 9067588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7588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70973" y="0"/>
                </a:lnTo>
                <a:cubicBezTo>
                  <a:pt x="8979560" y="0"/>
                  <a:pt x="9067588" y="88028"/>
                  <a:pt x="9067588" y="196615"/>
                </a:cubicBezTo>
                <a:lnTo>
                  <a:pt x="9067588" y="982840"/>
                </a:lnTo>
                <a:cubicBezTo>
                  <a:pt x="9067588" y="1091427"/>
                  <a:pt x="8979560" y="1179455"/>
                  <a:pt x="8870973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400" dirty="0" err="1">
                <a:solidFill>
                  <a:schemeClr val="tx1"/>
                </a:solidFill>
                <a:latin typeface="+mj-lt"/>
              </a:rPr>
              <a:t>i</a:t>
            </a:r>
            <a:r>
              <a:rPr lang="en-US" sz="4400" dirty="0">
                <a:solidFill>
                  <a:schemeClr val="tx1"/>
                </a:solidFill>
                <a:latin typeface="+mj-lt"/>
              </a:rPr>
              <a:t>) </a:t>
            </a:r>
            <a:r>
              <a:rPr lang="bn-BD" sz="4400" dirty="0" err="1">
                <a:solidFill>
                  <a:schemeClr val="tx1"/>
                </a:solidFill>
                <a:latin typeface="+mj-lt"/>
              </a:rPr>
              <a:t>স্থূলকোণ</a:t>
            </a:r>
            <a:endParaRPr lang="en-US" sz="4400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98735" y="3978916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" r="-3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2090820" y="4033501"/>
            <a:ext cx="9165873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r>
              <a:rPr lang="en-US" sz="4400" dirty="0">
                <a:solidFill>
                  <a:schemeClr val="tx1"/>
                </a:solidFill>
                <a:latin typeface="+mj-lt"/>
              </a:rPr>
              <a:t>iii) </a:t>
            </a:r>
            <a:r>
              <a:rPr lang="bn-BD" sz="4400" dirty="0" err="1">
                <a:solidFill>
                  <a:schemeClr val="tx1"/>
                </a:solidFill>
                <a:latin typeface="+mj-lt"/>
              </a:rPr>
              <a:t>সূক্ষ্মকোণ</a:t>
            </a:r>
            <a:endParaRPr lang="en-US" sz="4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98735" y="5179837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" b="-1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2090820" y="5234422"/>
            <a:ext cx="9165873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400" dirty="0">
                <a:solidFill>
                  <a:schemeClr val="tx1"/>
                </a:solidFill>
                <a:latin typeface="+mj-lt"/>
              </a:rPr>
              <a:t>iv) </a:t>
            </a:r>
            <a:r>
              <a:rPr lang="bn-BD" sz="4400" dirty="0" err="1">
                <a:solidFill>
                  <a:schemeClr val="tx1"/>
                </a:solidFill>
                <a:latin typeface="+mj-lt"/>
              </a:rPr>
              <a:t>সরলকোণ</a:t>
            </a:r>
            <a:endParaRPr lang="en-US" sz="4400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2164CB50-B489-4983-B7D3-2799F4C226E7}"/>
              </a:ext>
            </a:extLst>
          </p:cNvPr>
          <p:cNvSpPr/>
          <p:nvPr/>
        </p:nvSpPr>
        <p:spPr>
          <a:xfrm rot="8308266" flipH="1" flipV="1">
            <a:off x="758807" y="3030253"/>
            <a:ext cx="1025315" cy="607775"/>
          </a:xfrm>
          <a:prstGeom prst="corner">
            <a:avLst>
              <a:gd name="adj1" fmla="val 40047"/>
              <a:gd name="adj2" fmla="val 43252"/>
            </a:avLst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4" name="Multiplication Sign 13">
            <a:extLst>
              <a:ext uri="{FF2B5EF4-FFF2-40B4-BE49-F238E27FC236}">
                <a16:creationId xmlns:a16="http://schemas.microsoft.com/office/drawing/2014/main" id="{24E858A4-3E55-442E-A31F-5889F8803078}"/>
              </a:ext>
            </a:extLst>
          </p:cNvPr>
          <p:cNvSpPr/>
          <p:nvPr/>
        </p:nvSpPr>
        <p:spPr>
          <a:xfrm>
            <a:off x="674145" y="1748252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5" name="Multiplication Sign 14">
            <a:extLst>
              <a:ext uri="{FF2B5EF4-FFF2-40B4-BE49-F238E27FC236}">
                <a16:creationId xmlns:a16="http://schemas.microsoft.com/office/drawing/2014/main" id="{1D8BD419-23FE-48EF-B0AD-2B29D9CFA004}"/>
              </a:ext>
            </a:extLst>
          </p:cNvPr>
          <p:cNvSpPr/>
          <p:nvPr/>
        </p:nvSpPr>
        <p:spPr>
          <a:xfrm>
            <a:off x="686201" y="3987634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6" name="Multiplication Sign 15">
            <a:extLst>
              <a:ext uri="{FF2B5EF4-FFF2-40B4-BE49-F238E27FC236}">
                <a16:creationId xmlns:a16="http://schemas.microsoft.com/office/drawing/2014/main" id="{6201CF77-883A-4D58-9F1A-B4540EC2A282}"/>
              </a:ext>
            </a:extLst>
          </p:cNvPr>
          <p:cNvSpPr/>
          <p:nvPr/>
        </p:nvSpPr>
        <p:spPr>
          <a:xfrm>
            <a:off x="698735" y="5188555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2154367" y="527646"/>
            <a:ext cx="9557343" cy="900000"/>
          </a:xfrm>
          <a:custGeom>
            <a:avLst/>
            <a:gdLst>
              <a:gd name="connsiteX0" fmla="*/ 0 w 11614255"/>
              <a:gd name="connsiteY0" fmla="*/ 117946 h 1179455"/>
              <a:gd name="connsiteX1" fmla="*/ 117946 w 11614255"/>
              <a:gd name="connsiteY1" fmla="*/ 0 h 1179455"/>
              <a:gd name="connsiteX2" fmla="*/ 11496310 w 11614255"/>
              <a:gd name="connsiteY2" fmla="*/ 0 h 1179455"/>
              <a:gd name="connsiteX3" fmla="*/ 11614256 w 11614255"/>
              <a:gd name="connsiteY3" fmla="*/ 117946 h 1179455"/>
              <a:gd name="connsiteX4" fmla="*/ 11614255 w 11614255"/>
              <a:gd name="connsiteY4" fmla="*/ 1061510 h 1179455"/>
              <a:gd name="connsiteX5" fmla="*/ 11496309 w 11614255"/>
              <a:gd name="connsiteY5" fmla="*/ 1179456 h 1179455"/>
              <a:gd name="connsiteX6" fmla="*/ 117946 w 11614255"/>
              <a:gd name="connsiteY6" fmla="*/ 1179455 h 1179455"/>
              <a:gd name="connsiteX7" fmla="*/ 0 w 11614255"/>
              <a:gd name="connsiteY7" fmla="*/ 1061509 h 1179455"/>
              <a:gd name="connsiteX8" fmla="*/ 0 w 11614255"/>
              <a:gd name="connsiteY8" fmla="*/ 117946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14255" h="1179455">
                <a:moveTo>
                  <a:pt x="0" y="117946"/>
                </a:moveTo>
                <a:cubicBezTo>
                  <a:pt x="0" y="52806"/>
                  <a:pt x="52806" y="0"/>
                  <a:pt x="117946" y="0"/>
                </a:cubicBezTo>
                <a:lnTo>
                  <a:pt x="11496310" y="0"/>
                </a:lnTo>
                <a:cubicBezTo>
                  <a:pt x="11561450" y="0"/>
                  <a:pt x="11614256" y="52806"/>
                  <a:pt x="11614256" y="117946"/>
                </a:cubicBezTo>
                <a:cubicBezTo>
                  <a:pt x="11614256" y="432467"/>
                  <a:pt x="11614255" y="746989"/>
                  <a:pt x="11614255" y="1061510"/>
                </a:cubicBezTo>
                <a:cubicBezTo>
                  <a:pt x="11614255" y="1126650"/>
                  <a:pt x="11561449" y="1179456"/>
                  <a:pt x="11496309" y="1179456"/>
                </a:cubicBezTo>
                <a:lnTo>
                  <a:pt x="117946" y="1179455"/>
                </a:lnTo>
                <a:cubicBezTo>
                  <a:pt x="52806" y="1179455"/>
                  <a:pt x="0" y="1126649"/>
                  <a:pt x="0" y="1061509"/>
                </a:cubicBezTo>
                <a:lnTo>
                  <a:pt x="0" y="11794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1705" tIns="125985" rIns="171705" bIns="125985" numCol="1" spcCol="1270" anchor="ctr" anchorCtr="0">
            <a:noAutofit/>
          </a:bodyPr>
          <a:lstStyle/>
          <a:p>
            <a:pPr lvl="0" algn="ctr">
              <a:defRPr/>
            </a:pPr>
            <a:r>
              <a:rPr lang="en-US" sz="4400" dirty="0">
                <a:solidFill>
                  <a:schemeClr val="tx1"/>
                </a:solidFill>
                <a:latin typeface="+mj-lt"/>
              </a:rPr>
              <a:t>(</a:t>
            </a:r>
            <a:r>
              <a:rPr lang="bn-BD" sz="4400" dirty="0">
                <a:solidFill>
                  <a:schemeClr val="tx1"/>
                </a:solidFill>
                <a:latin typeface="+mj-lt"/>
              </a:rPr>
              <a:t>খ) একটি </a:t>
            </a:r>
            <a:r>
              <a:rPr lang="bn-BD" sz="4400" dirty="0" err="1">
                <a:solidFill>
                  <a:schemeClr val="tx1"/>
                </a:solidFill>
                <a:latin typeface="+mj-lt"/>
              </a:rPr>
              <a:t>আয়তের</a:t>
            </a:r>
            <a:r>
              <a:rPr lang="bn-BD" sz="4400" dirty="0">
                <a:solidFill>
                  <a:schemeClr val="tx1"/>
                </a:solidFill>
                <a:latin typeface="+mj-lt"/>
              </a:rPr>
              <a:t> কোণগুলো কী ধরনের</a:t>
            </a:r>
            <a:r>
              <a:rPr lang="en-US" sz="4400" dirty="0">
                <a:solidFill>
                  <a:schemeClr val="tx1"/>
                </a:solidFill>
                <a:latin typeface="+mj-lt"/>
              </a:rPr>
              <a:t>?</a:t>
            </a:r>
          </a:p>
        </p:txBody>
      </p:sp>
      <p:grpSp>
        <p:nvGrpSpPr>
          <p:cNvPr id="2" name="Group 6">
            <a:extLst>
              <a:ext uri="{FF2B5EF4-FFF2-40B4-BE49-F238E27FC236}">
                <a16:creationId xmlns:a16="http://schemas.microsoft.com/office/drawing/2014/main" id="{FB78A83F-0106-306C-4CCD-FC7A089A9806}"/>
              </a:ext>
            </a:extLst>
          </p:cNvPr>
          <p:cNvGrpSpPr/>
          <p:nvPr/>
        </p:nvGrpSpPr>
        <p:grpSpPr>
          <a:xfrm>
            <a:off x="698735" y="451025"/>
            <a:ext cx="972214" cy="1010575"/>
            <a:chOff x="0" y="0"/>
            <a:chExt cx="2565962" cy="2945150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1C6B4B5E-D39D-7BD8-CEE8-43EE269EEF2A}"/>
                </a:ext>
              </a:extLst>
            </p:cNvPr>
            <p:cNvSpPr/>
            <p:nvPr/>
          </p:nvSpPr>
          <p:spPr>
            <a:xfrm>
              <a:off x="0" y="0"/>
              <a:ext cx="2565962" cy="2945150"/>
            </a:xfrm>
            <a:custGeom>
              <a:avLst/>
              <a:gdLst/>
              <a:ahLst/>
              <a:cxnLst/>
              <a:rect l="l" t="t" r="r" b="b"/>
              <a:pathLst>
                <a:path w="2565962" h="2945150">
                  <a:moveTo>
                    <a:pt x="0" y="0"/>
                  </a:moveTo>
                  <a:lnTo>
                    <a:pt x="2565962" y="0"/>
                  </a:lnTo>
                  <a:lnTo>
                    <a:pt x="2565962" y="2945150"/>
                  </a:lnTo>
                  <a:lnTo>
                    <a:pt x="0" y="2945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pPr algn="ctr"/>
              <a:endParaRPr lang="bn-BD" sz="4400">
                <a:latin typeface="+mj-lt"/>
              </a:endParaRPr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CCD8A420-C3FF-BF90-6319-744BB9CD13FA}"/>
                </a:ext>
              </a:extLst>
            </p:cNvPr>
            <p:cNvSpPr/>
            <p:nvPr/>
          </p:nvSpPr>
          <p:spPr>
            <a:xfrm>
              <a:off x="336285" y="140188"/>
              <a:ext cx="1893392" cy="2348393"/>
            </a:xfrm>
            <a:custGeom>
              <a:avLst/>
              <a:gdLst/>
              <a:ahLst/>
              <a:cxnLst/>
              <a:rect l="l" t="t" r="r" b="b"/>
              <a:pathLst>
                <a:path w="1893392" h="2348393">
                  <a:moveTo>
                    <a:pt x="0" y="0"/>
                  </a:moveTo>
                  <a:lnTo>
                    <a:pt x="1893392" y="0"/>
                  </a:lnTo>
                  <a:lnTo>
                    <a:pt x="1893392" y="2348393"/>
                  </a:lnTo>
                  <a:lnTo>
                    <a:pt x="0" y="23483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pPr algn="ctr"/>
              <a:endParaRPr lang="bn-BD" sz="4400">
                <a:latin typeface="+mj-lt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988176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1726150" y="486890"/>
            <a:ext cx="9884494" cy="900000"/>
          </a:xfrm>
          <a:custGeom>
            <a:avLst/>
            <a:gdLst>
              <a:gd name="connsiteX0" fmla="*/ 0 w 11614255"/>
              <a:gd name="connsiteY0" fmla="*/ 117946 h 1179455"/>
              <a:gd name="connsiteX1" fmla="*/ 117946 w 11614255"/>
              <a:gd name="connsiteY1" fmla="*/ 0 h 1179455"/>
              <a:gd name="connsiteX2" fmla="*/ 11496310 w 11614255"/>
              <a:gd name="connsiteY2" fmla="*/ 0 h 1179455"/>
              <a:gd name="connsiteX3" fmla="*/ 11614256 w 11614255"/>
              <a:gd name="connsiteY3" fmla="*/ 117946 h 1179455"/>
              <a:gd name="connsiteX4" fmla="*/ 11614255 w 11614255"/>
              <a:gd name="connsiteY4" fmla="*/ 1061510 h 1179455"/>
              <a:gd name="connsiteX5" fmla="*/ 11496309 w 11614255"/>
              <a:gd name="connsiteY5" fmla="*/ 1179456 h 1179455"/>
              <a:gd name="connsiteX6" fmla="*/ 117946 w 11614255"/>
              <a:gd name="connsiteY6" fmla="*/ 1179455 h 1179455"/>
              <a:gd name="connsiteX7" fmla="*/ 0 w 11614255"/>
              <a:gd name="connsiteY7" fmla="*/ 1061509 h 1179455"/>
              <a:gd name="connsiteX8" fmla="*/ 0 w 11614255"/>
              <a:gd name="connsiteY8" fmla="*/ 117946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14255" h="1179455">
                <a:moveTo>
                  <a:pt x="0" y="117946"/>
                </a:moveTo>
                <a:cubicBezTo>
                  <a:pt x="0" y="52806"/>
                  <a:pt x="52806" y="0"/>
                  <a:pt x="117946" y="0"/>
                </a:cubicBezTo>
                <a:lnTo>
                  <a:pt x="11496310" y="0"/>
                </a:lnTo>
                <a:cubicBezTo>
                  <a:pt x="11561450" y="0"/>
                  <a:pt x="11614256" y="52806"/>
                  <a:pt x="11614256" y="117946"/>
                </a:cubicBezTo>
                <a:cubicBezTo>
                  <a:pt x="11614256" y="432467"/>
                  <a:pt x="11614255" y="746989"/>
                  <a:pt x="11614255" y="1061510"/>
                </a:cubicBezTo>
                <a:cubicBezTo>
                  <a:pt x="11614255" y="1126650"/>
                  <a:pt x="11561449" y="1179456"/>
                  <a:pt x="11496309" y="1179456"/>
                </a:cubicBezTo>
                <a:lnTo>
                  <a:pt x="117946" y="1179455"/>
                </a:lnTo>
                <a:cubicBezTo>
                  <a:pt x="52806" y="1179455"/>
                  <a:pt x="0" y="1126649"/>
                  <a:pt x="0" y="1061509"/>
                </a:cubicBezTo>
                <a:lnTo>
                  <a:pt x="0" y="117946"/>
                </a:lnTo>
                <a:close/>
              </a:path>
            </a:pathLst>
          </a:custGeom>
          <a:solidFill>
            <a:srgbClr val="7030A0"/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1705" tIns="125985" rIns="171705" bIns="125985" numCol="1" spcCol="1270" anchor="ctr" anchorCtr="0">
            <a:noAutofit/>
          </a:bodyPr>
          <a:lstStyle/>
          <a:p>
            <a:pPr lvl="0" algn="ctr">
              <a:defRPr/>
            </a:pPr>
            <a:r>
              <a:rPr lang="bn-BD" sz="3600" dirty="0">
                <a:latin typeface="+mj-lt"/>
              </a:rPr>
              <a:t>একটি সামান্তরিকের বিপরীত বাহুগুলো পরস্পর </a:t>
            </a:r>
            <a:r>
              <a:rPr lang="en-US" sz="3600" dirty="0">
                <a:latin typeface="+mj-lt"/>
              </a:rPr>
              <a:t>_________ </a:t>
            </a:r>
            <a:r>
              <a:rPr lang="bn-BD" sz="3600" dirty="0">
                <a:latin typeface="+mj-lt"/>
              </a:rPr>
              <a:t>ও সমান।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86201" y="1711464"/>
            <a:ext cx="900000" cy="900000"/>
          </a:xfrm>
          <a:prstGeom prst="roundRect">
            <a:avLst>
              <a:gd name="adj" fmla="val 16670"/>
            </a:avLst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1805568" y="5186890"/>
            <a:ext cx="9391088" cy="900000"/>
          </a:xfrm>
          <a:custGeom>
            <a:avLst/>
            <a:gdLst>
              <a:gd name="connsiteX0" fmla="*/ 0 w 9102325"/>
              <a:gd name="connsiteY0" fmla="*/ 196615 h 1179455"/>
              <a:gd name="connsiteX1" fmla="*/ 196615 w 9102325"/>
              <a:gd name="connsiteY1" fmla="*/ 0 h 1179455"/>
              <a:gd name="connsiteX2" fmla="*/ 8905710 w 9102325"/>
              <a:gd name="connsiteY2" fmla="*/ 0 h 1179455"/>
              <a:gd name="connsiteX3" fmla="*/ 9102325 w 9102325"/>
              <a:gd name="connsiteY3" fmla="*/ 196615 h 1179455"/>
              <a:gd name="connsiteX4" fmla="*/ 9102325 w 9102325"/>
              <a:gd name="connsiteY4" fmla="*/ 982840 h 1179455"/>
              <a:gd name="connsiteX5" fmla="*/ 8905710 w 9102325"/>
              <a:gd name="connsiteY5" fmla="*/ 1179455 h 1179455"/>
              <a:gd name="connsiteX6" fmla="*/ 196615 w 9102325"/>
              <a:gd name="connsiteY6" fmla="*/ 1179455 h 1179455"/>
              <a:gd name="connsiteX7" fmla="*/ 0 w 9102325"/>
              <a:gd name="connsiteY7" fmla="*/ 982840 h 1179455"/>
              <a:gd name="connsiteX8" fmla="*/ 0 w 9102325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02325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905710" y="0"/>
                </a:lnTo>
                <a:cubicBezTo>
                  <a:pt x="9014297" y="0"/>
                  <a:pt x="9102325" y="88028"/>
                  <a:pt x="9102325" y="196615"/>
                </a:cubicBezTo>
                <a:lnTo>
                  <a:pt x="9102325" y="982840"/>
                </a:lnTo>
                <a:cubicBezTo>
                  <a:pt x="9102325" y="1091427"/>
                  <a:pt x="9014297" y="1179455"/>
                  <a:pt x="8905710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800" dirty="0">
                <a:solidFill>
                  <a:schemeClr val="tx1"/>
                </a:solidFill>
                <a:latin typeface="+mj-lt"/>
              </a:rPr>
              <a:t>iv) </a:t>
            </a:r>
            <a:r>
              <a:rPr lang="bn-BD" sz="4800" dirty="0">
                <a:solidFill>
                  <a:schemeClr val="tx1"/>
                </a:solidFill>
                <a:latin typeface="+mj-lt"/>
              </a:rPr>
              <a:t>সমান্তরাল</a:t>
            </a:r>
            <a:endParaRPr kumimoji="0" lang="en-US" sz="4800" b="0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+mj-lt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03570" y="2828165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00" r="-2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1805568" y="1710697"/>
            <a:ext cx="9391088" cy="900000"/>
          </a:xfrm>
          <a:custGeom>
            <a:avLst/>
            <a:gdLst>
              <a:gd name="connsiteX0" fmla="*/ 0 w 9067588"/>
              <a:gd name="connsiteY0" fmla="*/ 196615 h 1179455"/>
              <a:gd name="connsiteX1" fmla="*/ 196615 w 9067588"/>
              <a:gd name="connsiteY1" fmla="*/ 0 h 1179455"/>
              <a:gd name="connsiteX2" fmla="*/ 8870973 w 9067588"/>
              <a:gd name="connsiteY2" fmla="*/ 0 h 1179455"/>
              <a:gd name="connsiteX3" fmla="*/ 9067588 w 9067588"/>
              <a:gd name="connsiteY3" fmla="*/ 196615 h 1179455"/>
              <a:gd name="connsiteX4" fmla="*/ 9067588 w 9067588"/>
              <a:gd name="connsiteY4" fmla="*/ 982840 h 1179455"/>
              <a:gd name="connsiteX5" fmla="*/ 8870973 w 9067588"/>
              <a:gd name="connsiteY5" fmla="*/ 1179455 h 1179455"/>
              <a:gd name="connsiteX6" fmla="*/ 196615 w 9067588"/>
              <a:gd name="connsiteY6" fmla="*/ 1179455 h 1179455"/>
              <a:gd name="connsiteX7" fmla="*/ 0 w 9067588"/>
              <a:gd name="connsiteY7" fmla="*/ 982840 h 1179455"/>
              <a:gd name="connsiteX8" fmla="*/ 0 w 9067588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7588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70973" y="0"/>
                </a:lnTo>
                <a:cubicBezTo>
                  <a:pt x="8979560" y="0"/>
                  <a:pt x="9067588" y="88028"/>
                  <a:pt x="9067588" y="196615"/>
                </a:cubicBezTo>
                <a:lnTo>
                  <a:pt x="9067588" y="982840"/>
                </a:lnTo>
                <a:cubicBezTo>
                  <a:pt x="9067588" y="1091427"/>
                  <a:pt x="8979560" y="1179455"/>
                  <a:pt x="8870973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r>
              <a:rPr lang="en-US" sz="4800" dirty="0" err="1">
                <a:solidFill>
                  <a:schemeClr val="tx1"/>
                </a:solidFill>
                <a:latin typeface="+mj-lt"/>
              </a:rPr>
              <a:t>i</a:t>
            </a:r>
            <a:r>
              <a:rPr lang="en-US" sz="4800" dirty="0">
                <a:solidFill>
                  <a:schemeClr val="tx1"/>
                </a:solidFill>
                <a:latin typeface="+mj-lt"/>
              </a:rPr>
              <a:t>) </a:t>
            </a:r>
            <a:r>
              <a:rPr lang="bn-BD" sz="4800" dirty="0">
                <a:solidFill>
                  <a:schemeClr val="tx1"/>
                </a:solidFill>
                <a:latin typeface="+mj-lt"/>
              </a:rPr>
              <a:t>৪ </a:t>
            </a:r>
            <a:r>
              <a:rPr lang="bn-BD" sz="4800" dirty="0" err="1">
                <a:solidFill>
                  <a:schemeClr val="tx1"/>
                </a:solidFill>
                <a:latin typeface="+mj-lt"/>
              </a:rPr>
              <a:t>সেমি</a:t>
            </a:r>
            <a:endParaRPr lang="en-US" sz="4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98735" y="3977440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" r="-3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1754672" y="2859127"/>
            <a:ext cx="9492879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800" dirty="0">
                <a:solidFill>
                  <a:schemeClr val="tx1"/>
                </a:solidFill>
                <a:latin typeface="+mj-lt"/>
              </a:rPr>
              <a:t>ii) </a:t>
            </a:r>
            <a:r>
              <a:rPr lang="bn-BD" sz="4800" dirty="0">
                <a:solidFill>
                  <a:schemeClr val="tx1"/>
                </a:solidFill>
                <a:latin typeface="+mj-lt"/>
              </a:rPr>
              <a:t>কৌণিক</a:t>
            </a:r>
            <a:endParaRPr lang="en-US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98735" y="5133055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" b="-1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1742021" y="4031650"/>
            <a:ext cx="9492879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800" dirty="0">
                <a:solidFill>
                  <a:schemeClr val="tx1"/>
                </a:solidFill>
                <a:latin typeface="+mj-lt"/>
              </a:rPr>
              <a:t>iii) </a:t>
            </a:r>
            <a:r>
              <a:rPr lang="en-US" sz="4800" dirty="0" err="1">
                <a:solidFill>
                  <a:schemeClr val="tx1"/>
                </a:solidFill>
                <a:latin typeface="+mj-lt"/>
              </a:rPr>
              <a:t>বিপরিত</a:t>
            </a:r>
            <a:endParaRPr lang="en-US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23857C78-0AC0-4CC8-B9EF-CF1949ACEC14}"/>
              </a:ext>
            </a:extLst>
          </p:cNvPr>
          <p:cNvSpPr/>
          <p:nvPr/>
        </p:nvSpPr>
        <p:spPr>
          <a:xfrm rot="18884540">
            <a:off x="772589" y="5160044"/>
            <a:ext cx="907429" cy="646446"/>
          </a:xfrm>
          <a:prstGeom prst="corner">
            <a:avLst>
              <a:gd name="adj1" fmla="val 36588"/>
              <a:gd name="adj2" fmla="val 28790"/>
            </a:avLst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14" name="Multiplication Sign 13">
            <a:extLst>
              <a:ext uri="{FF2B5EF4-FFF2-40B4-BE49-F238E27FC236}">
                <a16:creationId xmlns:a16="http://schemas.microsoft.com/office/drawing/2014/main" id="{4D5136EE-F143-48FD-BE0C-2401DBF3B6D3}"/>
              </a:ext>
            </a:extLst>
          </p:cNvPr>
          <p:cNvSpPr/>
          <p:nvPr/>
        </p:nvSpPr>
        <p:spPr>
          <a:xfrm>
            <a:off x="686609" y="4004929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15" name="Multiplication Sign 14">
            <a:extLst>
              <a:ext uri="{FF2B5EF4-FFF2-40B4-BE49-F238E27FC236}">
                <a16:creationId xmlns:a16="http://schemas.microsoft.com/office/drawing/2014/main" id="{DF3BAFDF-71ED-4ED8-8D3A-067EB1AAC7BA}"/>
              </a:ext>
            </a:extLst>
          </p:cNvPr>
          <p:cNvSpPr/>
          <p:nvPr/>
        </p:nvSpPr>
        <p:spPr>
          <a:xfrm>
            <a:off x="646545" y="1681238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16" name="Multiplication Sign 15">
            <a:extLst>
              <a:ext uri="{FF2B5EF4-FFF2-40B4-BE49-F238E27FC236}">
                <a16:creationId xmlns:a16="http://schemas.microsoft.com/office/drawing/2014/main" id="{712AC1F8-0EED-47F7-B518-E4A8FED0757A}"/>
              </a:ext>
            </a:extLst>
          </p:cNvPr>
          <p:cNvSpPr/>
          <p:nvPr/>
        </p:nvSpPr>
        <p:spPr>
          <a:xfrm>
            <a:off x="686201" y="2828165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grpSp>
        <p:nvGrpSpPr>
          <p:cNvPr id="2" name="Group 6">
            <a:extLst>
              <a:ext uri="{FF2B5EF4-FFF2-40B4-BE49-F238E27FC236}">
                <a16:creationId xmlns:a16="http://schemas.microsoft.com/office/drawing/2014/main" id="{77327E64-FDEC-B5A9-B274-F30BDC0CFEEA}"/>
              </a:ext>
            </a:extLst>
          </p:cNvPr>
          <p:cNvGrpSpPr/>
          <p:nvPr/>
        </p:nvGrpSpPr>
        <p:grpSpPr>
          <a:xfrm>
            <a:off x="626521" y="376315"/>
            <a:ext cx="972214" cy="1010575"/>
            <a:chOff x="0" y="0"/>
            <a:chExt cx="2565962" cy="2945150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E3D7988F-D0EC-601C-6E7C-EBB4147EC149}"/>
                </a:ext>
              </a:extLst>
            </p:cNvPr>
            <p:cNvSpPr/>
            <p:nvPr/>
          </p:nvSpPr>
          <p:spPr>
            <a:xfrm>
              <a:off x="0" y="0"/>
              <a:ext cx="2565962" cy="2945150"/>
            </a:xfrm>
            <a:custGeom>
              <a:avLst/>
              <a:gdLst/>
              <a:ahLst/>
              <a:cxnLst/>
              <a:rect l="l" t="t" r="r" b="b"/>
              <a:pathLst>
                <a:path w="2565962" h="2945150">
                  <a:moveTo>
                    <a:pt x="0" y="0"/>
                  </a:moveTo>
                  <a:lnTo>
                    <a:pt x="2565962" y="0"/>
                  </a:lnTo>
                  <a:lnTo>
                    <a:pt x="2565962" y="2945150"/>
                  </a:lnTo>
                  <a:lnTo>
                    <a:pt x="0" y="2945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pPr algn="ctr"/>
              <a:endParaRPr lang="bn-BD" sz="3600">
                <a:latin typeface="+mj-lt"/>
              </a:endParaRPr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1E5ABB9E-2942-0325-BC2D-34D53FB62617}"/>
                </a:ext>
              </a:extLst>
            </p:cNvPr>
            <p:cNvSpPr/>
            <p:nvPr/>
          </p:nvSpPr>
          <p:spPr>
            <a:xfrm>
              <a:off x="336285" y="140188"/>
              <a:ext cx="1893392" cy="2348393"/>
            </a:xfrm>
            <a:custGeom>
              <a:avLst/>
              <a:gdLst/>
              <a:ahLst/>
              <a:cxnLst/>
              <a:rect l="l" t="t" r="r" b="b"/>
              <a:pathLst>
                <a:path w="1893392" h="2348393">
                  <a:moveTo>
                    <a:pt x="0" y="0"/>
                  </a:moveTo>
                  <a:lnTo>
                    <a:pt x="1893392" y="0"/>
                  </a:lnTo>
                  <a:lnTo>
                    <a:pt x="1893392" y="2348393"/>
                  </a:lnTo>
                  <a:lnTo>
                    <a:pt x="0" y="23483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pPr algn="ctr"/>
              <a:endParaRPr lang="bn-BD" sz="3600">
                <a:latin typeface="+mj-lt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046578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C6D9C8E4-4AB3-2317-9E75-2D1B4806D026}"/>
              </a:ext>
            </a:extLst>
          </p:cNvPr>
          <p:cNvSpPr/>
          <p:nvPr/>
        </p:nvSpPr>
        <p:spPr>
          <a:xfrm>
            <a:off x="686201" y="1680703"/>
            <a:ext cx="900000" cy="900000"/>
          </a:xfrm>
          <a:prstGeom prst="roundRect">
            <a:avLst>
              <a:gd name="adj" fmla="val 16670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9C903BD4-513F-D015-3B7B-49779A527D45}"/>
              </a:ext>
            </a:extLst>
          </p:cNvPr>
          <p:cNvSpPr/>
          <p:nvPr/>
        </p:nvSpPr>
        <p:spPr>
          <a:xfrm>
            <a:off x="2183794" y="3741189"/>
            <a:ext cx="9067588" cy="900000"/>
          </a:xfrm>
          <a:custGeom>
            <a:avLst/>
            <a:gdLst>
              <a:gd name="connsiteX0" fmla="*/ 0 w 9102325"/>
              <a:gd name="connsiteY0" fmla="*/ 196615 h 1179455"/>
              <a:gd name="connsiteX1" fmla="*/ 196615 w 9102325"/>
              <a:gd name="connsiteY1" fmla="*/ 0 h 1179455"/>
              <a:gd name="connsiteX2" fmla="*/ 8905710 w 9102325"/>
              <a:gd name="connsiteY2" fmla="*/ 0 h 1179455"/>
              <a:gd name="connsiteX3" fmla="*/ 9102325 w 9102325"/>
              <a:gd name="connsiteY3" fmla="*/ 196615 h 1179455"/>
              <a:gd name="connsiteX4" fmla="*/ 9102325 w 9102325"/>
              <a:gd name="connsiteY4" fmla="*/ 982840 h 1179455"/>
              <a:gd name="connsiteX5" fmla="*/ 8905710 w 9102325"/>
              <a:gd name="connsiteY5" fmla="*/ 1179455 h 1179455"/>
              <a:gd name="connsiteX6" fmla="*/ 196615 w 9102325"/>
              <a:gd name="connsiteY6" fmla="*/ 1179455 h 1179455"/>
              <a:gd name="connsiteX7" fmla="*/ 0 w 9102325"/>
              <a:gd name="connsiteY7" fmla="*/ 982840 h 1179455"/>
              <a:gd name="connsiteX8" fmla="*/ 0 w 9102325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02325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905710" y="0"/>
                </a:lnTo>
                <a:cubicBezTo>
                  <a:pt x="9014297" y="0"/>
                  <a:pt x="9102325" y="88028"/>
                  <a:pt x="9102325" y="196615"/>
                </a:cubicBezTo>
                <a:lnTo>
                  <a:pt x="9102325" y="982840"/>
                </a:lnTo>
                <a:cubicBezTo>
                  <a:pt x="9102325" y="1091427"/>
                  <a:pt x="9014297" y="1179455"/>
                  <a:pt x="8905710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bn-BD" sz="4800" dirty="0" err="1">
                <a:solidFill>
                  <a:schemeClr val="tx1"/>
                </a:solidFill>
              </a:rPr>
              <a:t>ট্রাপিজিয়াম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0061C17-1850-8627-35AB-C45D78695AA5}"/>
              </a:ext>
            </a:extLst>
          </p:cNvPr>
          <p:cNvSpPr/>
          <p:nvPr/>
        </p:nvSpPr>
        <p:spPr>
          <a:xfrm>
            <a:off x="732754" y="2703079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00" r="-2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CAC7F0E9-E27B-287B-4EE7-B2AFCABAA383}"/>
              </a:ext>
            </a:extLst>
          </p:cNvPr>
          <p:cNvSpPr/>
          <p:nvPr/>
        </p:nvSpPr>
        <p:spPr>
          <a:xfrm>
            <a:off x="2154367" y="1679936"/>
            <a:ext cx="9067588" cy="900000"/>
          </a:xfrm>
          <a:custGeom>
            <a:avLst/>
            <a:gdLst>
              <a:gd name="connsiteX0" fmla="*/ 0 w 9067588"/>
              <a:gd name="connsiteY0" fmla="*/ 196615 h 1179455"/>
              <a:gd name="connsiteX1" fmla="*/ 196615 w 9067588"/>
              <a:gd name="connsiteY1" fmla="*/ 0 h 1179455"/>
              <a:gd name="connsiteX2" fmla="*/ 8870973 w 9067588"/>
              <a:gd name="connsiteY2" fmla="*/ 0 h 1179455"/>
              <a:gd name="connsiteX3" fmla="*/ 9067588 w 9067588"/>
              <a:gd name="connsiteY3" fmla="*/ 196615 h 1179455"/>
              <a:gd name="connsiteX4" fmla="*/ 9067588 w 9067588"/>
              <a:gd name="connsiteY4" fmla="*/ 982840 h 1179455"/>
              <a:gd name="connsiteX5" fmla="*/ 8870973 w 9067588"/>
              <a:gd name="connsiteY5" fmla="*/ 1179455 h 1179455"/>
              <a:gd name="connsiteX6" fmla="*/ 196615 w 9067588"/>
              <a:gd name="connsiteY6" fmla="*/ 1179455 h 1179455"/>
              <a:gd name="connsiteX7" fmla="*/ 0 w 9067588"/>
              <a:gd name="connsiteY7" fmla="*/ 982840 h 1179455"/>
              <a:gd name="connsiteX8" fmla="*/ 0 w 9067588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7588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70973" y="0"/>
                </a:lnTo>
                <a:cubicBezTo>
                  <a:pt x="8979560" y="0"/>
                  <a:pt x="9067588" y="88028"/>
                  <a:pt x="9067588" y="196615"/>
                </a:cubicBezTo>
                <a:lnTo>
                  <a:pt x="9067588" y="982840"/>
                </a:lnTo>
                <a:cubicBezTo>
                  <a:pt x="9067588" y="1091427"/>
                  <a:pt x="8979560" y="1179455"/>
                  <a:pt x="8870973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bn-BD" sz="4800" dirty="0">
                <a:solidFill>
                  <a:schemeClr val="tx1"/>
                </a:solidFill>
              </a:rPr>
              <a:t>সামান্তরিক</a:t>
            </a:r>
            <a:endParaRPr lang="en-US" sz="4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553285FE-EA6A-C92B-44CF-844159FC412C}"/>
              </a:ext>
            </a:extLst>
          </p:cNvPr>
          <p:cNvSpPr/>
          <p:nvPr/>
        </p:nvSpPr>
        <p:spPr>
          <a:xfrm>
            <a:off x="762282" y="3724901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" r="-3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8CA3FEDC-824B-8F7E-DD29-E96207B6F608}"/>
              </a:ext>
            </a:extLst>
          </p:cNvPr>
          <p:cNvSpPr/>
          <p:nvPr/>
        </p:nvSpPr>
        <p:spPr>
          <a:xfrm>
            <a:off x="2137373" y="2715358"/>
            <a:ext cx="9114009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bn-BD" sz="4800" dirty="0" err="1">
                <a:solidFill>
                  <a:schemeClr val="tx1"/>
                </a:solidFill>
              </a:rPr>
              <a:t>রম্বস</a:t>
            </a:r>
            <a:r>
              <a:rPr lang="bn-BD" sz="4800" dirty="0">
                <a:solidFill>
                  <a:schemeClr val="tx1"/>
                </a:solidFill>
              </a:rPr>
              <a:t> </a:t>
            </a:r>
            <a:endParaRPr lang="en-US" sz="4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F23EA553-D6B5-2602-5D1B-EADED302EA6E}"/>
              </a:ext>
            </a:extLst>
          </p:cNvPr>
          <p:cNvSpPr/>
          <p:nvPr/>
        </p:nvSpPr>
        <p:spPr>
          <a:xfrm>
            <a:off x="762282" y="4760323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" b="-1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D1BDA827-3607-E831-B68E-F4C27C109065}"/>
              </a:ext>
            </a:extLst>
          </p:cNvPr>
          <p:cNvSpPr/>
          <p:nvPr/>
        </p:nvSpPr>
        <p:spPr>
          <a:xfrm>
            <a:off x="2154367" y="4814908"/>
            <a:ext cx="9114009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bn-BD" sz="4800" dirty="0">
                <a:solidFill>
                  <a:schemeClr val="tx1"/>
                </a:solidFill>
              </a:rPr>
              <a:t>আয়ত</a:t>
            </a:r>
            <a:endParaRPr lang="en-US" sz="4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6FEF09FD-5F1F-CA95-AE5F-8AB83B3399FE}"/>
              </a:ext>
            </a:extLst>
          </p:cNvPr>
          <p:cNvSpPr/>
          <p:nvPr/>
        </p:nvSpPr>
        <p:spPr>
          <a:xfrm rot="8308266" flipH="1" flipV="1">
            <a:off x="805360" y="3737847"/>
            <a:ext cx="1025315" cy="607775"/>
          </a:xfrm>
          <a:prstGeom prst="corner">
            <a:avLst>
              <a:gd name="adj1" fmla="val 40047"/>
              <a:gd name="adj2" fmla="val 43252"/>
            </a:avLst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4" name="Multiplication Sign 13">
            <a:extLst>
              <a:ext uri="{FF2B5EF4-FFF2-40B4-BE49-F238E27FC236}">
                <a16:creationId xmlns:a16="http://schemas.microsoft.com/office/drawing/2014/main" id="{C5CAC326-A438-B1ED-FC83-EDFF2BD0F5D1}"/>
              </a:ext>
            </a:extLst>
          </p:cNvPr>
          <p:cNvSpPr/>
          <p:nvPr/>
        </p:nvSpPr>
        <p:spPr>
          <a:xfrm>
            <a:off x="674145" y="1699621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5" name="Multiplication Sign 14">
            <a:extLst>
              <a:ext uri="{FF2B5EF4-FFF2-40B4-BE49-F238E27FC236}">
                <a16:creationId xmlns:a16="http://schemas.microsoft.com/office/drawing/2014/main" id="{66FD6F74-EE52-CF41-7BCA-DB43FE3AC502}"/>
              </a:ext>
            </a:extLst>
          </p:cNvPr>
          <p:cNvSpPr/>
          <p:nvPr/>
        </p:nvSpPr>
        <p:spPr>
          <a:xfrm>
            <a:off x="732754" y="2669491"/>
            <a:ext cx="894907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6" name="Multiplication Sign 15">
            <a:extLst>
              <a:ext uri="{FF2B5EF4-FFF2-40B4-BE49-F238E27FC236}">
                <a16:creationId xmlns:a16="http://schemas.microsoft.com/office/drawing/2014/main" id="{A2011395-F805-8823-27A1-6565F21F6983}"/>
              </a:ext>
            </a:extLst>
          </p:cNvPr>
          <p:cNvSpPr/>
          <p:nvPr/>
        </p:nvSpPr>
        <p:spPr>
          <a:xfrm>
            <a:off x="762282" y="4769041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EA1DD38F-7FD0-3DE9-7C44-52F618501661}"/>
              </a:ext>
            </a:extLst>
          </p:cNvPr>
          <p:cNvSpPr/>
          <p:nvPr/>
        </p:nvSpPr>
        <p:spPr>
          <a:xfrm>
            <a:off x="1318017" y="480386"/>
            <a:ext cx="9557343" cy="900000"/>
          </a:xfrm>
          <a:custGeom>
            <a:avLst/>
            <a:gdLst>
              <a:gd name="connsiteX0" fmla="*/ 0 w 11614255"/>
              <a:gd name="connsiteY0" fmla="*/ 117946 h 1179455"/>
              <a:gd name="connsiteX1" fmla="*/ 117946 w 11614255"/>
              <a:gd name="connsiteY1" fmla="*/ 0 h 1179455"/>
              <a:gd name="connsiteX2" fmla="*/ 11496310 w 11614255"/>
              <a:gd name="connsiteY2" fmla="*/ 0 h 1179455"/>
              <a:gd name="connsiteX3" fmla="*/ 11614256 w 11614255"/>
              <a:gd name="connsiteY3" fmla="*/ 117946 h 1179455"/>
              <a:gd name="connsiteX4" fmla="*/ 11614255 w 11614255"/>
              <a:gd name="connsiteY4" fmla="*/ 1061510 h 1179455"/>
              <a:gd name="connsiteX5" fmla="*/ 11496309 w 11614255"/>
              <a:gd name="connsiteY5" fmla="*/ 1179456 h 1179455"/>
              <a:gd name="connsiteX6" fmla="*/ 117946 w 11614255"/>
              <a:gd name="connsiteY6" fmla="*/ 1179455 h 1179455"/>
              <a:gd name="connsiteX7" fmla="*/ 0 w 11614255"/>
              <a:gd name="connsiteY7" fmla="*/ 1061509 h 1179455"/>
              <a:gd name="connsiteX8" fmla="*/ 0 w 11614255"/>
              <a:gd name="connsiteY8" fmla="*/ 117946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14255" h="1179455">
                <a:moveTo>
                  <a:pt x="0" y="117946"/>
                </a:moveTo>
                <a:cubicBezTo>
                  <a:pt x="0" y="52806"/>
                  <a:pt x="52806" y="0"/>
                  <a:pt x="117946" y="0"/>
                </a:cubicBezTo>
                <a:lnTo>
                  <a:pt x="11496310" y="0"/>
                </a:lnTo>
                <a:cubicBezTo>
                  <a:pt x="11561450" y="0"/>
                  <a:pt x="11614256" y="52806"/>
                  <a:pt x="11614256" y="117946"/>
                </a:cubicBezTo>
                <a:cubicBezTo>
                  <a:pt x="11614256" y="432467"/>
                  <a:pt x="11614255" y="746989"/>
                  <a:pt x="11614255" y="1061510"/>
                </a:cubicBezTo>
                <a:cubicBezTo>
                  <a:pt x="11614255" y="1126650"/>
                  <a:pt x="11561449" y="1179456"/>
                  <a:pt x="11496309" y="1179456"/>
                </a:cubicBezTo>
                <a:lnTo>
                  <a:pt x="117946" y="1179455"/>
                </a:lnTo>
                <a:cubicBezTo>
                  <a:pt x="52806" y="1179455"/>
                  <a:pt x="0" y="1126649"/>
                  <a:pt x="0" y="1061509"/>
                </a:cubicBezTo>
                <a:lnTo>
                  <a:pt x="0" y="11794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1705" tIns="125985" rIns="171705" bIns="125985" numCol="1" spcCol="1270" anchor="ctr" anchorCtr="0">
            <a:noAutofit/>
          </a:bodyPr>
          <a:lstStyle/>
          <a:p>
            <a:pPr lvl="0">
              <a:defRPr/>
            </a:pPr>
            <a:r>
              <a:rPr lang="bn-BD" sz="3600" dirty="0">
                <a:solidFill>
                  <a:schemeClr val="tx1"/>
                </a:solidFill>
              </a:rPr>
              <a:t>যে চতুর্ভুজের </a:t>
            </a:r>
            <a:r>
              <a:rPr lang="bn-BD" sz="3600" dirty="0" err="1">
                <a:solidFill>
                  <a:schemeClr val="tx1"/>
                </a:solidFill>
              </a:rPr>
              <a:t>একজোড়া</a:t>
            </a:r>
            <a:r>
              <a:rPr lang="bn-BD" sz="3600" dirty="0">
                <a:solidFill>
                  <a:schemeClr val="tx1"/>
                </a:solidFill>
              </a:rPr>
              <a:t> বিপরীত বাহু সমান্তরাল</a:t>
            </a:r>
            <a:r>
              <a:rPr lang="en-US" sz="3600" dirty="0">
                <a:solidFill>
                  <a:schemeClr val="tx1"/>
                </a:solidFill>
              </a:rPr>
              <a:t>, </a:t>
            </a:r>
            <a:r>
              <a:rPr lang="bn-BD" sz="3600" dirty="0">
                <a:solidFill>
                  <a:schemeClr val="tx1"/>
                </a:solidFill>
              </a:rPr>
              <a:t>তাকে কী বলে</a:t>
            </a:r>
            <a:r>
              <a:rPr lang="en-US" sz="3600" dirty="0">
                <a:solidFill>
                  <a:schemeClr val="tx1"/>
                </a:solidFill>
              </a:rPr>
              <a:t>?</a:t>
            </a:r>
            <a:endParaRPr kumimoji="0" lang="en-US" sz="3600" b="1" i="0" u="none" strike="noStrike" kern="1200" cap="none" spc="50" normalizeH="0" baseline="0" noProof="0" dirty="0">
              <a:ln w="9525" cmpd="sng">
                <a:solidFill>
                  <a:srgbClr val="83992A"/>
                </a:solidFill>
                <a:prstDash val="solid"/>
              </a:ln>
              <a:solidFill>
                <a:schemeClr val="tx1"/>
              </a:solidFill>
              <a:effectLst>
                <a:glow rad="38100">
                  <a:srgbClr val="83992A">
                    <a:alpha val="40000"/>
                  </a:srgbClr>
                </a:glow>
              </a:effectLst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007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2154368" y="451706"/>
            <a:ext cx="9566816" cy="900000"/>
          </a:xfrm>
          <a:custGeom>
            <a:avLst/>
            <a:gdLst>
              <a:gd name="connsiteX0" fmla="*/ 0 w 11614255"/>
              <a:gd name="connsiteY0" fmla="*/ 117946 h 1179455"/>
              <a:gd name="connsiteX1" fmla="*/ 117946 w 11614255"/>
              <a:gd name="connsiteY1" fmla="*/ 0 h 1179455"/>
              <a:gd name="connsiteX2" fmla="*/ 11496310 w 11614255"/>
              <a:gd name="connsiteY2" fmla="*/ 0 h 1179455"/>
              <a:gd name="connsiteX3" fmla="*/ 11614256 w 11614255"/>
              <a:gd name="connsiteY3" fmla="*/ 117946 h 1179455"/>
              <a:gd name="connsiteX4" fmla="*/ 11614255 w 11614255"/>
              <a:gd name="connsiteY4" fmla="*/ 1061510 h 1179455"/>
              <a:gd name="connsiteX5" fmla="*/ 11496309 w 11614255"/>
              <a:gd name="connsiteY5" fmla="*/ 1179456 h 1179455"/>
              <a:gd name="connsiteX6" fmla="*/ 117946 w 11614255"/>
              <a:gd name="connsiteY6" fmla="*/ 1179455 h 1179455"/>
              <a:gd name="connsiteX7" fmla="*/ 0 w 11614255"/>
              <a:gd name="connsiteY7" fmla="*/ 1061509 h 1179455"/>
              <a:gd name="connsiteX8" fmla="*/ 0 w 11614255"/>
              <a:gd name="connsiteY8" fmla="*/ 117946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14255" h="1179455">
                <a:moveTo>
                  <a:pt x="0" y="117946"/>
                </a:moveTo>
                <a:cubicBezTo>
                  <a:pt x="0" y="52806"/>
                  <a:pt x="52806" y="0"/>
                  <a:pt x="117946" y="0"/>
                </a:cubicBezTo>
                <a:lnTo>
                  <a:pt x="11496310" y="0"/>
                </a:lnTo>
                <a:cubicBezTo>
                  <a:pt x="11561450" y="0"/>
                  <a:pt x="11614256" y="52806"/>
                  <a:pt x="11614256" y="117946"/>
                </a:cubicBezTo>
                <a:cubicBezTo>
                  <a:pt x="11614256" y="432467"/>
                  <a:pt x="11614255" y="746989"/>
                  <a:pt x="11614255" y="1061510"/>
                </a:cubicBezTo>
                <a:cubicBezTo>
                  <a:pt x="11614255" y="1126650"/>
                  <a:pt x="11561449" y="1179456"/>
                  <a:pt x="11496309" y="1179456"/>
                </a:cubicBezTo>
                <a:lnTo>
                  <a:pt x="117946" y="1179455"/>
                </a:lnTo>
                <a:cubicBezTo>
                  <a:pt x="52806" y="1179455"/>
                  <a:pt x="0" y="1126649"/>
                  <a:pt x="0" y="1061509"/>
                </a:cubicBezTo>
                <a:lnTo>
                  <a:pt x="0" y="117946"/>
                </a:lnTo>
                <a:close/>
              </a:path>
            </a:pathLst>
          </a:custGeom>
          <a:solidFill>
            <a:srgbClr val="7030A0"/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1705" tIns="125985" rIns="171705" bIns="125985" numCol="1" spcCol="1270" anchor="ctr" anchorCtr="0">
            <a:noAutofit/>
          </a:bodyPr>
          <a:lstStyle/>
          <a:p>
            <a:pPr lvl="0" algn="ctr">
              <a:defRPr/>
            </a:pPr>
            <a:r>
              <a:rPr lang="en-US" sz="3200" dirty="0">
                <a:solidFill>
                  <a:schemeClr val="bg1"/>
                </a:solidFill>
                <a:latin typeface="+mj-lt"/>
              </a:rPr>
              <a:t>(</a:t>
            </a:r>
            <a:r>
              <a:rPr lang="bn-BD" sz="3200" dirty="0">
                <a:solidFill>
                  <a:schemeClr val="bg1"/>
                </a:solidFill>
                <a:latin typeface="+mj-lt"/>
              </a:rPr>
              <a:t>ঙ) যে চতুর্ভুজের কোনো বাহুই সমান্তরাল নয় তাকে </a:t>
            </a:r>
            <a:r>
              <a:rPr lang="en-US" sz="3200" dirty="0">
                <a:solidFill>
                  <a:schemeClr val="bg1"/>
                </a:solidFill>
                <a:latin typeface="+mj-lt"/>
              </a:rPr>
              <a:t>_________ </a:t>
            </a:r>
            <a:r>
              <a:rPr lang="bn-BD" sz="3200" dirty="0">
                <a:solidFill>
                  <a:schemeClr val="bg1"/>
                </a:solidFill>
                <a:latin typeface="+mj-lt"/>
              </a:rPr>
              <a:t>বলে।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86201" y="1672550"/>
            <a:ext cx="900000" cy="900000"/>
          </a:xfrm>
          <a:prstGeom prst="roundRect">
            <a:avLst>
              <a:gd name="adj" fmla="val 16670"/>
            </a:avLst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2154367" y="5059194"/>
            <a:ext cx="9067588" cy="900000"/>
          </a:xfrm>
          <a:custGeom>
            <a:avLst/>
            <a:gdLst>
              <a:gd name="connsiteX0" fmla="*/ 0 w 9102325"/>
              <a:gd name="connsiteY0" fmla="*/ 196615 h 1179455"/>
              <a:gd name="connsiteX1" fmla="*/ 196615 w 9102325"/>
              <a:gd name="connsiteY1" fmla="*/ 0 h 1179455"/>
              <a:gd name="connsiteX2" fmla="*/ 8905710 w 9102325"/>
              <a:gd name="connsiteY2" fmla="*/ 0 h 1179455"/>
              <a:gd name="connsiteX3" fmla="*/ 9102325 w 9102325"/>
              <a:gd name="connsiteY3" fmla="*/ 196615 h 1179455"/>
              <a:gd name="connsiteX4" fmla="*/ 9102325 w 9102325"/>
              <a:gd name="connsiteY4" fmla="*/ 982840 h 1179455"/>
              <a:gd name="connsiteX5" fmla="*/ 8905710 w 9102325"/>
              <a:gd name="connsiteY5" fmla="*/ 1179455 h 1179455"/>
              <a:gd name="connsiteX6" fmla="*/ 196615 w 9102325"/>
              <a:gd name="connsiteY6" fmla="*/ 1179455 h 1179455"/>
              <a:gd name="connsiteX7" fmla="*/ 0 w 9102325"/>
              <a:gd name="connsiteY7" fmla="*/ 982840 h 1179455"/>
              <a:gd name="connsiteX8" fmla="*/ 0 w 9102325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02325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905710" y="0"/>
                </a:lnTo>
                <a:cubicBezTo>
                  <a:pt x="9014297" y="0"/>
                  <a:pt x="9102325" y="88028"/>
                  <a:pt x="9102325" y="196615"/>
                </a:cubicBezTo>
                <a:lnTo>
                  <a:pt x="9102325" y="982840"/>
                </a:lnTo>
                <a:cubicBezTo>
                  <a:pt x="9102325" y="1091427"/>
                  <a:pt x="9014297" y="1179455"/>
                  <a:pt x="8905710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400" dirty="0">
                <a:solidFill>
                  <a:schemeClr val="tx1"/>
                </a:solidFill>
                <a:latin typeface="+mj-lt"/>
              </a:rPr>
              <a:t>iv) </a:t>
            </a:r>
            <a:r>
              <a:rPr lang="bn-BD" sz="4400" dirty="0">
                <a:solidFill>
                  <a:schemeClr val="tx1"/>
                </a:solidFill>
                <a:latin typeface="+mj-lt"/>
              </a:rPr>
              <a:t>সাধারণ চতুর্ভুজ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03570" y="2813387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00" r="-2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2154367" y="1671783"/>
            <a:ext cx="9067588" cy="900000"/>
          </a:xfrm>
          <a:custGeom>
            <a:avLst/>
            <a:gdLst>
              <a:gd name="connsiteX0" fmla="*/ 0 w 9067588"/>
              <a:gd name="connsiteY0" fmla="*/ 196615 h 1179455"/>
              <a:gd name="connsiteX1" fmla="*/ 196615 w 9067588"/>
              <a:gd name="connsiteY1" fmla="*/ 0 h 1179455"/>
              <a:gd name="connsiteX2" fmla="*/ 8870973 w 9067588"/>
              <a:gd name="connsiteY2" fmla="*/ 0 h 1179455"/>
              <a:gd name="connsiteX3" fmla="*/ 9067588 w 9067588"/>
              <a:gd name="connsiteY3" fmla="*/ 196615 h 1179455"/>
              <a:gd name="connsiteX4" fmla="*/ 9067588 w 9067588"/>
              <a:gd name="connsiteY4" fmla="*/ 982840 h 1179455"/>
              <a:gd name="connsiteX5" fmla="*/ 8870973 w 9067588"/>
              <a:gd name="connsiteY5" fmla="*/ 1179455 h 1179455"/>
              <a:gd name="connsiteX6" fmla="*/ 196615 w 9067588"/>
              <a:gd name="connsiteY6" fmla="*/ 1179455 h 1179455"/>
              <a:gd name="connsiteX7" fmla="*/ 0 w 9067588"/>
              <a:gd name="connsiteY7" fmla="*/ 982840 h 1179455"/>
              <a:gd name="connsiteX8" fmla="*/ 0 w 9067588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7588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70973" y="0"/>
                </a:lnTo>
                <a:cubicBezTo>
                  <a:pt x="8979560" y="0"/>
                  <a:pt x="9067588" y="88028"/>
                  <a:pt x="9067588" y="196615"/>
                </a:cubicBezTo>
                <a:lnTo>
                  <a:pt x="9067588" y="982840"/>
                </a:lnTo>
                <a:cubicBezTo>
                  <a:pt x="9067588" y="1091427"/>
                  <a:pt x="8979560" y="1179455"/>
                  <a:pt x="8870973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r>
              <a:rPr lang="en-US" sz="4400" dirty="0" err="1">
                <a:solidFill>
                  <a:schemeClr val="tx1"/>
                </a:solidFill>
                <a:latin typeface="+mj-lt"/>
              </a:rPr>
              <a:t>i</a:t>
            </a:r>
            <a:r>
              <a:rPr lang="en-US" sz="4400" dirty="0">
                <a:solidFill>
                  <a:schemeClr val="tx1"/>
                </a:solidFill>
                <a:latin typeface="+mj-lt"/>
              </a:rPr>
              <a:t>) </a:t>
            </a:r>
            <a:r>
              <a:rPr lang="bn-BD" sz="4400" dirty="0">
                <a:solidFill>
                  <a:schemeClr val="tx1"/>
                </a:solidFill>
                <a:latin typeface="+mj-lt"/>
              </a:rPr>
              <a:t>সামান্তরিক</a:t>
            </a:r>
            <a:endParaRPr lang="en-US" sz="4400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98735" y="3874249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" r="-3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2105226" y="2812994"/>
            <a:ext cx="9165873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400" dirty="0">
                <a:solidFill>
                  <a:schemeClr val="tx1"/>
                </a:solidFill>
                <a:latin typeface="+mj-lt"/>
              </a:rPr>
              <a:t>ii) </a:t>
            </a:r>
            <a:r>
              <a:rPr lang="bn-BD" sz="4400" dirty="0" err="1">
                <a:solidFill>
                  <a:schemeClr val="tx1"/>
                </a:solidFill>
                <a:latin typeface="+mj-lt"/>
              </a:rPr>
              <a:t>রম্বস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98735" y="5005359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" b="-1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2090820" y="3928459"/>
            <a:ext cx="9165873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400" dirty="0">
                <a:solidFill>
                  <a:schemeClr val="tx1"/>
                </a:solidFill>
                <a:latin typeface="+mj-lt"/>
              </a:rPr>
              <a:t>iii) </a:t>
            </a:r>
            <a:r>
              <a:rPr lang="bn-BD" sz="4400" dirty="0" err="1">
                <a:solidFill>
                  <a:schemeClr val="tx1"/>
                </a:solidFill>
                <a:latin typeface="+mj-lt"/>
              </a:rPr>
              <a:t>ট্রাপিজিয়াম</a:t>
            </a:r>
            <a:endParaRPr lang="en-US" sz="4400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23857C78-0AC0-4CC8-B9EF-CF1949ACEC14}"/>
              </a:ext>
            </a:extLst>
          </p:cNvPr>
          <p:cNvSpPr/>
          <p:nvPr/>
        </p:nvSpPr>
        <p:spPr>
          <a:xfrm rot="18884540">
            <a:off x="792003" y="5123119"/>
            <a:ext cx="999058" cy="679081"/>
          </a:xfrm>
          <a:prstGeom prst="corner">
            <a:avLst>
              <a:gd name="adj1" fmla="val 30328"/>
              <a:gd name="adj2" fmla="val 31967"/>
            </a:avLst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4" name="Multiplication Sign 13">
            <a:extLst>
              <a:ext uri="{FF2B5EF4-FFF2-40B4-BE49-F238E27FC236}">
                <a16:creationId xmlns:a16="http://schemas.microsoft.com/office/drawing/2014/main" id="{4D5136EE-F143-48FD-BE0C-2401DBF3B6D3}"/>
              </a:ext>
            </a:extLst>
          </p:cNvPr>
          <p:cNvSpPr/>
          <p:nvPr/>
        </p:nvSpPr>
        <p:spPr>
          <a:xfrm>
            <a:off x="686201" y="3897504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5" name="Multiplication Sign 14">
            <a:extLst>
              <a:ext uri="{FF2B5EF4-FFF2-40B4-BE49-F238E27FC236}">
                <a16:creationId xmlns:a16="http://schemas.microsoft.com/office/drawing/2014/main" id="{DF3BAFDF-71ED-4ED8-8D3A-067EB1AAC7BA}"/>
              </a:ext>
            </a:extLst>
          </p:cNvPr>
          <p:cNvSpPr/>
          <p:nvPr/>
        </p:nvSpPr>
        <p:spPr>
          <a:xfrm>
            <a:off x="686201" y="1684709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6" name="Multiplication Sign 15">
            <a:extLst>
              <a:ext uri="{FF2B5EF4-FFF2-40B4-BE49-F238E27FC236}">
                <a16:creationId xmlns:a16="http://schemas.microsoft.com/office/drawing/2014/main" id="{712AC1F8-0EED-47F7-B518-E4A8FED0757A}"/>
              </a:ext>
            </a:extLst>
          </p:cNvPr>
          <p:cNvSpPr/>
          <p:nvPr/>
        </p:nvSpPr>
        <p:spPr>
          <a:xfrm>
            <a:off x="686201" y="2790132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grpSp>
        <p:nvGrpSpPr>
          <p:cNvPr id="2" name="Group 6">
            <a:extLst>
              <a:ext uri="{FF2B5EF4-FFF2-40B4-BE49-F238E27FC236}">
                <a16:creationId xmlns:a16="http://schemas.microsoft.com/office/drawing/2014/main" id="{174F85DB-9AAC-CF01-5447-7A25B9EF06E2}"/>
              </a:ext>
            </a:extLst>
          </p:cNvPr>
          <p:cNvGrpSpPr/>
          <p:nvPr/>
        </p:nvGrpSpPr>
        <p:grpSpPr>
          <a:xfrm>
            <a:off x="662628" y="451706"/>
            <a:ext cx="972214" cy="1010575"/>
            <a:chOff x="0" y="0"/>
            <a:chExt cx="2565962" cy="2945150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5B740AAF-3C0B-7AE7-C66C-10866FC7206C}"/>
                </a:ext>
              </a:extLst>
            </p:cNvPr>
            <p:cNvSpPr/>
            <p:nvPr/>
          </p:nvSpPr>
          <p:spPr>
            <a:xfrm>
              <a:off x="0" y="0"/>
              <a:ext cx="2565962" cy="2945150"/>
            </a:xfrm>
            <a:custGeom>
              <a:avLst/>
              <a:gdLst/>
              <a:ahLst/>
              <a:cxnLst/>
              <a:rect l="l" t="t" r="r" b="b"/>
              <a:pathLst>
                <a:path w="2565962" h="2945150">
                  <a:moveTo>
                    <a:pt x="0" y="0"/>
                  </a:moveTo>
                  <a:lnTo>
                    <a:pt x="2565962" y="0"/>
                  </a:lnTo>
                  <a:lnTo>
                    <a:pt x="2565962" y="2945150"/>
                  </a:lnTo>
                  <a:lnTo>
                    <a:pt x="0" y="2945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pPr algn="ctr"/>
              <a:endParaRPr lang="bn-BD" sz="6000">
                <a:latin typeface="+mj-lt"/>
              </a:endParaRPr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EC74478B-BFFA-3E31-CA65-4491784B03BC}"/>
                </a:ext>
              </a:extLst>
            </p:cNvPr>
            <p:cNvSpPr/>
            <p:nvPr/>
          </p:nvSpPr>
          <p:spPr>
            <a:xfrm>
              <a:off x="336285" y="140188"/>
              <a:ext cx="1893392" cy="2348393"/>
            </a:xfrm>
            <a:custGeom>
              <a:avLst/>
              <a:gdLst/>
              <a:ahLst/>
              <a:cxnLst/>
              <a:rect l="l" t="t" r="r" b="b"/>
              <a:pathLst>
                <a:path w="1893392" h="2348393">
                  <a:moveTo>
                    <a:pt x="0" y="0"/>
                  </a:moveTo>
                  <a:lnTo>
                    <a:pt x="1893392" y="0"/>
                  </a:lnTo>
                  <a:lnTo>
                    <a:pt x="1893392" y="2348393"/>
                  </a:lnTo>
                  <a:lnTo>
                    <a:pt x="0" y="23483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pPr algn="ctr"/>
              <a:endParaRPr lang="bn-BD" sz="6000">
                <a:latin typeface="+mj-lt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576676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97AA1E5-9A75-063A-9139-DD18461910F3}"/>
              </a:ext>
            </a:extLst>
          </p:cNvPr>
          <p:cNvSpPr/>
          <p:nvPr/>
        </p:nvSpPr>
        <p:spPr>
          <a:xfrm>
            <a:off x="1536970" y="2042809"/>
            <a:ext cx="8939719" cy="3278221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বিভিন্ন প্রকার জ্যামিতিক আকৃতি দিয়ে নানা রকম ডিজাইনের </a:t>
            </a:r>
            <a:r>
              <a:rPr lang="bn-BD" sz="60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সোপিচ</a:t>
            </a:r>
            <a:r>
              <a:rPr lang="bn-BD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প্রস্তুত করে শ্রেণী কক্ষ সজ্জিত কর।</a:t>
            </a:r>
          </a:p>
        </p:txBody>
      </p:sp>
    </p:spTree>
    <p:extLst>
      <p:ext uri="{BB962C8B-B14F-4D97-AF65-F5344CB8AC3E}">
        <p14:creationId xmlns:p14="http://schemas.microsoft.com/office/powerpoint/2010/main" val="332417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D46FDD6-331A-AE85-DA12-F187EAD75FA0}"/>
              </a:ext>
            </a:extLst>
          </p:cNvPr>
          <p:cNvSpPr txBox="1"/>
          <p:nvPr/>
        </p:nvSpPr>
        <p:spPr>
          <a:xfrm>
            <a:off x="7042825" y="3429000"/>
            <a:ext cx="391052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n-BD" sz="3200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bn-BD" sz="32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: </a:t>
            </a:r>
            <a:r>
              <a:rPr lang="bn-BD" sz="3200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৫ম_বিষয়</a:t>
            </a:r>
            <a:r>
              <a:rPr lang="bn-BD" sz="32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: প্রাথমিক </a:t>
            </a:r>
            <a:r>
              <a:rPr lang="bn-BD" sz="3200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গণিত_অধ্যায়</a:t>
            </a:r>
            <a:r>
              <a:rPr lang="bn-BD" sz="32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: ০৯ - </a:t>
            </a:r>
            <a:r>
              <a:rPr lang="bn-BD" sz="3200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জ্যামিতি_পাঠ</a:t>
            </a:r>
            <a:r>
              <a:rPr lang="bn-BD" sz="32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: </a:t>
            </a:r>
            <a:r>
              <a:rPr lang="bn-BD" sz="3200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১০৬_পাঠ</a:t>
            </a:r>
            <a:r>
              <a:rPr lang="bn-BD" sz="32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শিরোনাম: </a:t>
            </a:r>
            <a:r>
              <a:rPr lang="bn-BD" sz="3200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রম্বস</a:t>
            </a:r>
            <a:endParaRPr lang="en-US" sz="32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854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4839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EC25440-75E0-61B1-38A1-F49259BC24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3240529"/>
              </p:ext>
            </p:extLst>
          </p:nvPr>
        </p:nvGraphicFramePr>
        <p:xfrm>
          <a:off x="1305128" y="1342417"/>
          <a:ext cx="10416702" cy="49807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75831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/>
        </p:nvGraphicFramePr>
        <p:xfrm>
          <a:off x="496390" y="809898"/>
          <a:ext cx="11220994" cy="52251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800210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E12DDB1-F0B5-46AE-9748-F047A35167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CE12DDB1-F0B5-46AE-9748-F047A35167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3F08E69-56C9-4513-9313-74FC44C895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E3F08E69-56C9-4513-9313-74FC44C895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57AE64E-186F-4A38-B536-88E46AD941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B57AE64E-186F-4A38-B536-88E46AD941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C3E1F56F-1AC3-0EB5-7A2D-B97D0CC5BA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0340836"/>
              </p:ext>
            </p:extLst>
          </p:nvPr>
        </p:nvGraphicFramePr>
        <p:xfrm>
          <a:off x="564204" y="1322962"/>
          <a:ext cx="11156741" cy="4815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89043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39FE503-A3A6-45FE-B297-F63F2005F0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graphicEl>
                                              <a:dgm id="{639FE503-A3A6-45FE-B297-F63F2005F0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4142299-4158-45E7-B668-06722B7A16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graphicEl>
                                              <a:dgm id="{74142299-4158-45E7-B668-06722B7A16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7A823B7-1002-41BC-B57E-3FB5621D7F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>
                                            <p:graphicEl>
                                              <a:dgm id="{F7A823B7-1002-41BC-B57E-3FB5621D7F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589C1D6-200E-AB6A-0470-693BA10B1E7D}"/>
              </a:ext>
            </a:extLst>
          </p:cNvPr>
          <p:cNvSpPr/>
          <p:nvPr/>
        </p:nvSpPr>
        <p:spPr>
          <a:xfrm rot="16200000">
            <a:off x="1705578" y="3842425"/>
            <a:ext cx="1371600" cy="224709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3D77400-71F2-705D-5C0F-B91B95715DC1}"/>
              </a:ext>
            </a:extLst>
          </p:cNvPr>
          <p:cNvSpPr/>
          <p:nvPr/>
        </p:nvSpPr>
        <p:spPr>
          <a:xfrm rot="16200000">
            <a:off x="5356692" y="3842425"/>
            <a:ext cx="1371600" cy="224709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AD8D7D3-FD1D-4E73-FFD4-8AAE6ACED7D9}"/>
              </a:ext>
            </a:extLst>
          </p:cNvPr>
          <p:cNvSpPr/>
          <p:nvPr/>
        </p:nvSpPr>
        <p:spPr>
          <a:xfrm rot="16200000">
            <a:off x="9040233" y="3842425"/>
            <a:ext cx="1371600" cy="224709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A52256A-E070-E01D-081A-7CE66701A6EC}"/>
              </a:ext>
            </a:extLst>
          </p:cNvPr>
          <p:cNvSpPr/>
          <p:nvPr/>
        </p:nvSpPr>
        <p:spPr>
          <a:xfrm>
            <a:off x="4046707" y="648510"/>
            <a:ext cx="1371600" cy="224709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0E5120A-FAA6-82E7-16A7-3B62B49E4D8A}"/>
              </a:ext>
            </a:extLst>
          </p:cNvPr>
          <p:cNvSpPr/>
          <p:nvPr/>
        </p:nvSpPr>
        <p:spPr>
          <a:xfrm>
            <a:off x="6650477" y="648510"/>
            <a:ext cx="1371600" cy="224709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1B9542B-28A9-F451-5556-019B07BD372A}"/>
              </a:ext>
            </a:extLst>
          </p:cNvPr>
          <p:cNvSpPr/>
          <p:nvPr/>
        </p:nvSpPr>
        <p:spPr>
          <a:xfrm rot="1100942">
            <a:off x="1699098" y="3826217"/>
            <a:ext cx="1371600" cy="224709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DD0C04-6850-6793-1DC7-0B4EE54CF3C4}"/>
              </a:ext>
            </a:extLst>
          </p:cNvPr>
          <p:cNvSpPr/>
          <p:nvPr/>
        </p:nvSpPr>
        <p:spPr>
          <a:xfrm>
            <a:off x="5369668" y="3690025"/>
            <a:ext cx="1371600" cy="224709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FE5E6A7-CB03-C4C7-E5D2-AE1ADFC85DF2}"/>
              </a:ext>
            </a:extLst>
          </p:cNvPr>
          <p:cNvSpPr/>
          <p:nvPr/>
        </p:nvSpPr>
        <p:spPr>
          <a:xfrm rot="20257860">
            <a:off x="9040231" y="3802238"/>
            <a:ext cx="1371600" cy="224709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9628407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8C61AD-6063-D412-BFD8-513287019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AB4BA63D-28B8-D606-C543-80871B2416E2}"/>
              </a:ext>
            </a:extLst>
          </p:cNvPr>
          <p:cNvSpPr/>
          <p:nvPr/>
        </p:nvSpPr>
        <p:spPr>
          <a:xfrm rot="20257860">
            <a:off x="1405390" y="1166700"/>
            <a:ext cx="2279008" cy="1645214"/>
          </a:xfrm>
          <a:custGeom>
            <a:avLst/>
            <a:gdLst>
              <a:gd name="connsiteX0" fmla="*/ 942674 w 2279008"/>
              <a:gd name="connsiteY0" fmla="*/ 0 h 1645214"/>
              <a:gd name="connsiteX1" fmla="*/ 2279008 w 2279008"/>
              <a:gd name="connsiteY1" fmla="*/ 549951 h 1645214"/>
              <a:gd name="connsiteX2" fmla="*/ 1336334 w 2279008"/>
              <a:gd name="connsiteY2" fmla="*/ 1645214 h 1645214"/>
              <a:gd name="connsiteX3" fmla="*/ 0 w 2279008"/>
              <a:gd name="connsiteY3" fmla="*/ 1095262 h 1645214"/>
              <a:gd name="connsiteX4" fmla="*/ 942674 w 2279008"/>
              <a:gd name="connsiteY4" fmla="*/ 0 h 1645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79008" h="1645214">
                <a:moveTo>
                  <a:pt x="942674" y="0"/>
                </a:moveTo>
                <a:lnTo>
                  <a:pt x="2279008" y="549951"/>
                </a:lnTo>
                <a:lnTo>
                  <a:pt x="1336334" y="1645214"/>
                </a:lnTo>
                <a:lnTo>
                  <a:pt x="0" y="1095262"/>
                </a:lnTo>
                <a:lnTo>
                  <a:pt x="942674" y="0"/>
                </a:lnTo>
                <a:close/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bn-BD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D824B008-FA5C-4CF2-4C9A-1F545B7CF03C}"/>
              </a:ext>
            </a:extLst>
          </p:cNvPr>
          <p:cNvSpPr/>
          <p:nvPr/>
        </p:nvSpPr>
        <p:spPr>
          <a:xfrm rot="20257860">
            <a:off x="5325649" y="1094118"/>
            <a:ext cx="1790380" cy="1790379"/>
          </a:xfrm>
          <a:custGeom>
            <a:avLst/>
            <a:gdLst>
              <a:gd name="connsiteX0" fmla="*/ 521990 w 1790380"/>
              <a:gd name="connsiteY0" fmla="*/ 0 h 1790379"/>
              <a:gd name="connsiteX1" fmla="*/ 1790380 w 1790380"/>
              <a:gd name="connsiteY1" fmla="*/ 521990 h 1790379"/>
              <a:gd name="connsiteX2" fmla="*/ 1268390 w 1790380"/>
              <a:gd name="connsiteY2" fmla="*/ 1790379 h 1790379"/>
              <a:gd name="connsiteX3" fmla="*/ 0 w 1790380"/>
              <a:gd name="connsiteY3" fmla="*/ 1268390 h 1790379"/>
              <a:gd name="connsiteX4" fmla="*/ 521990 w 1790380"/>
              <a:gd name="connsiteY4" fmla="*/ 0 h 1790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0380" h="1790379">
                <a:moveTo>
                  <a:pt x="521990" y="0"/>
                </a:moveTo>
                <a:lnTo>
                  <a:pt x="1790380" y="521990"/>
                </a:lnTo>
                <a:lnTo>
                  <a:pt x="1268390" y="1790379"/>
                </a:lnTo>
                <a:lnTo>
                  <a:pt x="0" y="1268390"/>
                </a:lnTo>
                <a:lnTo>
                  <a:pt x="521990" y="0"/>
                </a:lnTo>
                <a:close/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bn-BD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8044B1CD-CA9B-A652-E781-60E50EDFC398}"/>
              </a:ext>
            </a:extLst>
          </p:cNvPr>
          <p:cNvSpPr/>
          <p:nvPr/>
        </p:nvSpPr>
        <p:spPr>
          <a:xfrm rot="20257860">
            <a:off x="9222141" y="965471"/>
            <a:ext cx="1371600" cy="2047673"/>
          </a:xfrm>
          <a:custGeom>
            <a:avLst/>
            <a:gdLst>
              <a:gd name="connsiteX0" fmla="*/ 0 w 1371600"/>
              <a:gd name="connsiteY0" fmla="*/ 0 h 2047673"/>
              <a:gd name="connsiteX1" fmla="*/ 1371600 w 1371600"/>
              <a:gd name="connsiteY1" fmla="*/ 564464 h 2047673"/>
              <a:gd name="connsiteX2" fmla="*/ 1371600 w 1371600"/>
              <a:gd name="connsiteY2" fmla="*/ 2047673 h 2047673"/>
              <a:gd name="connsiteX3" fmla="*/ 0 w 1371600"/>
              <a:gd name="connsiteY3" fmla="*/ 1483208 h 2047673"/>
              <a:gd name="connsiteX4" fmla="*/ 0 w 1371600"/>
              <a:gd name="connsiteY4" fmla="*/ 0 h 2047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1600" h="2047673">
                <a:moveTo>
                  <a:pt x="0" y="0"/>
                </a:moveTo>
                <a:lnTo>
                  <a:pt x="1371600" y="564464"/>
                </a:lnTo>
                <a:lnTo>
                  <a:pt x="1371600" y="2047673"/>
                </a:lnTo>
                <a:lnTo>
                  <a:pt x="0" y="1483208"/>
                </a:lnTo>
                <a:lnTo>
                  <a:pt x="0" y="0"/>
                </a:lnTo>
                <a:close/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bn-BD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EB60A8D-F122-94C1-6643-BB9FA6773060}"/>
              </a:ext>
            </a:extLst>
          </p:cNvPr>
          <p:cNvSpPr/>
          <p:nvPr/>
        </p:nvSpPr>
        <p:spPr>
          <a:xfrm rot="20257860">
            <a:off x="8912666" y="883495"/>
            <a:ext cx="1371600" cy="707631"/>
          </a:xfrm>
          <a:custGeom>
            <a:avLst/>
            <a:gdLst>
              <a:gd name="connsiteX0" fmla="*/ 1371600 w 1371600"/>
              <a:gd name="connsiteY0" fmla="*/ 0 h 707631"/>
              <a:gd name="connsiteX1" fmla="*/ 1371600 w 1371600"/>
              <a:gd name="connsiteY1" fmla="*/ 707631 h 707631"/>
              <a:gd name="connsiteX2" fmla="*/ 0 w 1371600"/>
              <a:gd name="connsiteY2" fmla="*/ 143167 h 707631"/>
              <a:gd name="connsiteX3" fmla="*/ 0 w 1371600"/>
              <a:gd name="connsiteY3" fmla="*/ 0 h 707631"/>
              <a:gd name="connsiteX4" fmla="*/ 1371600 w 1371600"/>
              <a:gd name="connsiteY4" fmla="*/ 0 h 707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1600" h="707631">
                <a:moveTo>
                  <a:pt x="1371600" y="0"/>
                </a:moveTo>
                <a:lnTo>
                  <a:pt x="1371600" y="707631"/>
                </a:lnTo>
                <a:lnTo>
                  <a:pt x="0" y="143167"/>
                </a:lnTo>
                <a:lnTo>
                  <a:pt x="0" y="0"/>
                </a:lnTo>
                <a:lnTo>
                  <a:pt x="1371600" y="0"/>
                </a:lnTo>
                <a:close/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bn-BD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E7D1665-CA90-3AA0-9A93-CF0A74693D60}"/>
              </a:ext>
            </a:extLst>
          </p:cNvPr>
          <p:cNvSpPr/>
          <p:nvPr/>
        </p:nvSpPr>
        <p:spPr>
          <a:xfrm rot="20257860">
            <a:off x="2006404" y="534002"/>
            <a:ext cx="1460687" cy="1039227"/>
          </a:xfrm>
          <a:custGeom>
            <a:avLst/>
            <a:gdLst>
              <a:gd name="connsiteX0" fmla="*/ 421112 w 1460687"/>
              <a:gd name="connsiteY0" fmla="*/ 0 h 1039227"/>
              <a:gd name="connsiteX1" fmla="*/ 1460687 w 1460687"/>
              <a:gd name="connsiteY1" fmla="*/ 894745 h 1039227"/>
              <a:gd name="connsiteX2" fmla="*/ 1336334 w 1460687"/>
              <a:gd name="connsiteY2" fmla="*/ 1039227 h 1039227"/>
              <a:gd name="connsiteX3" fmla="*/ 0 w 1460687"/>
              <a:gd name="connsiteY3" fmla="*/ 489276 h 1039227"/>
              <a:gd name="connsiteX4" fmla="*/ 421112 w 1460687"/>
              <a:gd name="connsiteY4" fmla="*/ 0 h 1039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0687" h="1039227">
                <a:moveTo>
                  <a:pt x="421112" y="0"/>
                </a:moveTo>
                <a:lnTo>
                  <a:pt x="1460687" y="894745"/>
                </a:lnTo>
                <a:lnTo>
                  <a:pt x="1336334" y="1039227"/>
                </a:lnTo>
                <a:lnTo>
                  <a:pt x="0" y="489276"/>
                </a:lnTo>
                <a:lnTo>
                  <a:pt x="421112" y="0"/>
                </a:lnTo>
                <a:close/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bn-BD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CB084032-5672-4665-B752-B61DFCD422BF}"/>
              </a:ext>
            </a:extLst>
          </p:cNvPr>
          <p:cNvSpPr/>
          <p:nvPr/>
        </p:nvSpPr>
        <p:spPr>
          <a:xfrm rot="20257860">
            <a:off x="5474348" y="474570"/>
            <a:ext cx="1492982" cy="1067728"/>
          </a:xfrm>
          <a:custGeom>
            <a:avLst/>
            <a:gdLst>
              <a:gd name="connsiteX0" fmla="*/ 224592 w 1492982"/>
              <a:gd name="connsiteY0" fmla="*/ 0 h 1067728"/>
              <a:gd name="connsiteX1" fmla="*/ 1492982 w 1492982"/>
              <a:gd name="connsiteY1" fmla="*/ 521990 h 1067728"/>
              <a:gd name="connsiteX2" fmla="*/ 1268390 w 1492982"/>
              <a:gd name="connsiteY2" fmla="*/ 1067728 h 1067728"/>
              <a:gd name="connsiteX3" fmla="*/ 0 w 1492982"/>
              <a:gd name="connsiteY3" fmla="*/ 545738 h 1067728"/>
              <a:gd name="connsiteX4" fmla="*/ 224592 w 1492982"/>
              <a:gd name="connsiteY4" fmla="*/ 0 h 1067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2982" h="1067728">
                <a:moveTo>
                  <a:pt x="224592" y="0"/>
                </a:moveTo>
                <a:lnTo>
                  <a:pt x="1492982" y="521990"/>
                </a:lnTo>
                <a:lnTo>
                  <a:pt x="1268390" y="1067728"/>
                </a:lnTo>
                <a:lnTo>
                  <a:pt x="0" y="545738"/>
                </a:lnTo>
                <a:lnTo>
                  <a:pt x="224592" y="0"/>
                </a:lnTo>
                <a:close/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bn-BD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511BB6F-352E-2AD1-AE4C-6AE4C28CE35A}"/>
              </a:ext>
            </a:extLst>
          </p:cNvPr>
          <p:cNvSpPr/>
          <p:nvPr/>
        </p:nvSpPr>
        <p:spPr>
          <a:xfrm rot="20257860">
            <a:off x="1162464" y="1244293"/>
            <a:ext cx="1092202" cy="1329926"/>
          </a:xfrm>
          <a:custGeom>
            <a:avLst/>
            <a:gdLst>
              <a:gd name="connsiteX0" fmla="*/ 521990 w 1092202"/>
              <a:gd name="connsiteY0" fmla="*/ 0 h 1329926"/>
              <a:gd name="connsiteX1" fmla="*/ 1092202 w 1092202"/>
              <a:gd name="connsiteY1" fmla="*/ 234664 h 1329926"/>
              <a:gd name="connsiteX2" fmla="*/ 149528 w 1092202"/>
              <a:gd name="connsiteY2" fmla="*/ 1329926 h 1329926"/>
              <a:gd name="connsiteX3" fmla="*/ 0 w 1092202"/>
              <a:gd name="connsiteY3" fmla="*/ 1268390 h 1329926"/>
              <a:gd name="connsiteX4" fmla="*/ 521990 w 1092202"/>
              <a:gd name="connsiteY4" fmla="*/ 0 h 1329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2202" h="1329926">
                <a:moveTo>
                  <a:pt x="521990" y="0"/>
                </a:moveTo>
                <a:lnTo>
                  <a:pt x="1092202" y="234664"/>
                </a:lnTo>
                <a:lnTo>
                  <a:pt x="149528" y="1329926"/>
                </a:lnTo>
                <a:lnTo>
                  <a:pt x="0" y="1268390"/>
                </a:lnTo>
                <a:lnTo>
                  <a:pt x="521990" y="0"/>
                </a:lnTo>
                <a:close/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bn-BD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7F6BCC4-4AD7-75FB-2CD6-86665EFD045E}"/>
              </a:ext>
            </a:extLst>
          </p:cNvPr>
          <p:cNvSpPr/>
          <p:nvPr/>
        </p:nvSpPr>
        <p:spPr>
          <a:xfrm rot="20257860">
            <a:off x="2836013" y="1399881"/>
            <a:ext cx="1114129" cy="1338950"/>
          </a:xfrm>
          <a:custGeom>
            <a:avLst/>
            <a:gdLst>
              <a:gd name="connsiteX0" fmla="*/ 942674 w 1114129"/>
              <a:gd name="connsiteY0" fmla="*/ 0 h 1338950"/>
              <a:gd name="connsiteX1" fmla="*/ 1114129 w 1114129"/>
              <a:gd name="connsiteY1" fmla="*/ 70560 h 1338950"/>
              <a:gd name="connsiteX2" fmla="*/ 592139 w 1114129"/>
              <a:gd name="connsiteY2" fmla="*/ 1338950 h 1338950"/>
              <a:gd name="connsiteX3" fmla="*/ 0 w 1114129"/>
              <a:gd name="connsiteY3" fmla="*/ 1095263 h 1338950"/>
              <a:gd name="connsiteX4" fmla="*/ 942674 w 1114129"/>
              <a:gd name="connsiteY4" fmla="*/ 0 h 1338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4129" h="1338950">
                <a:moveTo>
                  <a:pt x="942674" y="0"/>
                </a:moveTo>
                <a:lnTo>
                  <a:pt x="1114129" y="70560"/>
                </a:lnTo>
                <a:lnTo>
                  <a:pt x="592139" y="1338950"/>
                </a:lnTo>
                <a:lnTo>
                  <a:pt x="0" y="1095263"/>
                </a:lnTo>
                <a:lnTo>
                  <a:pt x="942674" y="0"/>
                </a:lnTo>
                <a:close/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bn-BD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836F557-C881-EA1E-95FC-57DC070AB331}"/>
              </a:ext>
            </a:extLst>
          </p:cNvPr>
          <p:cNvSpPr/>
          <p:nvPr/>
        </p:nvSpPr>
        <p:spPr>
          <a:xfrm rot="20257860">
            <a:off x="4840282" y="1269347"/>
            <a:ext cx="938795" cy="1439921"/>
          </a:xfrm>
          <a:custGeom>
            <a:avLst/>
            <a:gdLst>
              <a:gd name="connsiteX0" fmla="*/ 521990 w 938795"/>
              <a:gd name="connsiteY0" fmla="*/ 0 h 1439921"/>
              <a:gd name="connsiteX1" fmla="*/ 938795 w 938795"/>
              <a:gd name="connsiteY1" fmla="*/ 171531 h 1439921"/>
              <a:gd name="connsiteX2" fmla="*/ 416805 w 938795"/>
              <a:gd name="connsiteY2" fmla="*/ 1439921 h 1439921"/>
              <a:gd name="connsiteX3" fmla="*/ 0 w 938795"/>
              <a:gd name="connsiteY3" fmla="*/ 1268390 h 1439921"/>
              <a:gd name="connsiteX4" fmla="*/ 521990 w 938795"/>
              <a:gd name="connsiteY4" fmla="*/ 0 h 1439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8795" h="1439921">
                <a:moveTo>
                  <a:pt x="521990" y="0"/>
                </a:moveTo>
                <a:lnTo>
                  <a:pt x="938795" y="171531"/>
                </a:lnTo>
                <a:lnTo>
                  <a:pt x="416805" y="1439921"/>
                </a:lnTo>
                <a:lnTo>
                  <a:pt x="0" y="1268390"/>
                </a:lnTo>
                <a:lnTo>
                  <a:pt x="521990" y="0"/>
                </a:lnTo>
                <a:close/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bn-BD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AF84977-2518-2AAA-F3AC-C3D48C4C7E93}"/>
              </a:ext>
            </a:extLst>
          </p:cNvPr>
          <p:cNvSpPr/>
          <p:nvPr/>
        </p:nvSpPr>
        <p:spPr>
          <a:xfrm rot="20257860">
            <a:off x="6661625" y="1274284"/>
            <a:ext cx="914796" cy="1430044"/>
          </a:xfrm>
          <a:custGeom>
            <a:avLst/>
            <a:gdLst>
              <a:gd name="connsiteX0" fmla="*/ 521990 w 914796"/>
              <a:gd name="connsiteY0" fmla="*/ 0 h 1430044"/>
              <a:gd name="connsiteX1" fmla="*/ 914796 w 914796"/>
              <a:gd name="connsiteY1" fmla="*/ 161654 h 1430044"/>
              <a:gd name="connsiteX2" fmla="*/ 392806 w 914796"/>
              <a:gd name="connsiteY2" fmla="*/ 1430044 h 1430044"/>
              <a:gd name="connsiteX3" fmla="*/ 0 w 914796"/>
              <a:gd name="connsiteY3" fmla="*/ 1268389 h 1430044"/>
              <a:gd name="connsiteX4" fmla="*/ 521990 w 914796"/>
              <a:gd name="connsiteY4" fmla="*/ 0 h 1430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96" h="1430044">
                <a:moveTo>
                  <a:pt x="521990" y="0"/>
                </a:moveTo>
                <a:lnTo>
                  <a:pt x="914796" y="161654"/>
                </a:lnTo>
                <a:lnTo>
                  <a:pt x="392806" y="1430044"/>
                </a:lnTo>
                <a:lnTo>
                  <a:pt x="0" y="1268389"/>
                </a:lnTo>
                <a:lnTo>
                  <a:pt x="521990" y="0"/>
                </a:lnTo>
                <a:close/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bn-BD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C89E4B3-ABCF-8C5F-3E00-C4F804EC04A8}"/>
              </a:ext>
            </a:extLst>
          </p:cNvPr>
          <p:cNvSpPr/>
          <p:nvPr/>
        </p:nvSpPr>
        <p:spPr>
          <a:xfrm rot="20257860">
            <a:off x="8552114" y="1324909"/>
            <a:ext cx="629488" cy="1527448"/>
          </a:xfrm>
          <a:custGeom>
            <a:avLst/>
            <a:gdLst>
              <a:gd name="connsiteX0" fmla="*/ 521990 w 629488"/>
              <a:gd name="connsiteY0" fmla="*/ 0 h 1527448"/>
              <a:gd name="connsiteX1" fmla="*/ 629488 w 629488"/>
              <a:gd name="connsiteY1" fmla="*/ 44240 h 1527448"/>
              <a:gd name="connsiteX2" fmla="*/ 629488 w 629488"/>
              <a:gd name="connsiteY2" fmla="*/ 1527448 h 1527448"/>
              <a:gd name="connsiteX3" fmla="*/ 0 w 629488"/>
              <a:gd name="connsiteY3" fmla="*/ 1268390 h 1527448"/>
              <a:gd name="connsiteX4" fmla="*/ 521990 w 629488"/>
              <a:gd name="connsiteY4" fmla="*/ 0 h 1527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9488" h="1527448">
                <a:moveTo>
                  <a:pt x="521990" y="0"/>
                </a:moveTo>
                <a:lnTo>
                  <a:pt x="629488" y="44240"/>
                </a:lnTo>
                <a:lnTo>
                  <a:pt x="629488" y="1527448"/>
                </a:lnTo>
                <a:lnTo>
                  <a:pt x="0" y="1268390"/>
                </a:lnTo>
                <a:lnTo>
                  <a:pt x="521990" y="0"/>
                </a:lnTo>
                <a:close/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bn-BD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83060B6-6F4B-CB99-0F05-3AC859C7C1D2}"/>
              </a:ext>
            </a:extLst>
          </p:cNvPr>
          <p:cNvSpPr/>
          <p:nvPr/>
        </p:nvSpPr>
        <p:spPr>
          <a:xfrm rot="20257860">
            <a:off x="10633036" y="1132549"/>
            <a:ext cx="598903" cy="1514861"/>
          </a:xfrm>
          <a:custGeom>
            <a:avLst/>
            <a:gdLst>
              <a:gd name="connsiteX0" fmla="*/ 0 w 598903"/>
              <a:gd name="connsiteY0" fmla="*/ 0 h 1514861"/>
              <a:gd name="connsiteX1" fmla="*/ 598903 w 598903"/>
              <a:gd name="connsiteY1" fmla="*/ 246471 h 1514861"/>
              <a:gd name="connsiteX2" fmla="*/ 76913 w 598903"/>
              <a:gd name="connsiteY2" fmla="*/ 1514861 h 1514861"/>
              <a:gd name="connsiteX3" fmla="*/ 0 w 598903"/>
              <a:gd name="connsiteY3" fmla="*/ 1483209 h 1514861"/>
              <a:gd name="connsiteX4" fmla="*/ 0 w 598903"/>
              <a:gd name="connsiteY4" fmla="*/ 0 h 1514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8903" h="1514861">
                <a:moveTo>
                  <a:pt x="0" y="0"/>
                </a:moveTo>
                <a:lnTo>
                  <a:pt x="598903" y="246471"/>
                </a:lnTo>
                <a:lnTo>
                  <a:pt x="76913" y="1514861"/>
                </a:lnTo>
                <a:lnTo>
                  <a:pt x="0" y="1483209"/>
                </a:lnTo>
                <a:lnTo>
                  <a:pt x="0" y="0"/>
                </a:lnTo>
                <a:close/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bn-BD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CE7B8BC-F930-9FE2-D6FF-8280CF2D87E0}"/>
              </a:ext>
            </a:extLst>
          </p:cNvPr>
          <p:cNvSpPr/>
          <p:nvPr/>
        </p:nvSpPr>
        <p:spPr>
          <a:xfrm rot="20257860">
            <a:off x="1639211" y="2402119"/>
            <a:ext cx="1438409" cy="1013342"/>
          </a:xfrm>
          <a:custGeom>
            <a:avLst/>
            <a:gdLst>
              <a:gd name="connsiteX0" fmla="*/ 102075 w 1438409"/>
              <a:gd name="connsiteY0" fmla="*/ 0 h 1013342"/>
              <a:gd name="connsiteX1" fmla="*/ 1438409 w 1438409"/>
              <a:gd name="connsiteY1" fmla="*/ 549952 h 1013342"/>
              <a:gd name="connsiteX2" fmla="*/ 1039576 w 1438409"/>
              <a:gd name="connsiteY2" fmla="*/ 1013342 h 1013342"/>
              <a:gd name="connsiteX3" fmla="*/ 0 w 1438409"/>
              <a:gd name="connsiteY3" fmla="*/ 118597 h 1013342"/>
              <a:gd name="connsiteX4" fmla="*/ 102075 w 1438409"/>
              <a:gd name="connsiteY4" fmla="*/ 0 h 1013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8409" h="1013342">
                <a:moveTo>
                  <a:pt x="102075" y="0"/>
                </a:moveTo>
                <a:lnTo>
                  <a:pt x="1438409" y="549952"/>
                </a:lnTo>
                <a:lnTo>
                  <a:pt x="1039576" y="1013342"/>
                </a:lnTo>
                <a:lnTo>
                  <a:pt x="0" y="118597"/>
                </a:lnTo>
                <a:lnTo>
                  <a:pt x="102075" y="0"/>
                </a:lnTo>
                <a:close/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bn-BD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A5C278F-1019-7BEC-67A3-3CE85BFDF689}"/>
              </a:ext>
            </a:extLst>
          </p:cNvPr>
          <p:cNvSpPr/>
          <p:nvPr/>
        </p:nvSpPr>
        <p:spPr>
          <a:xfrm rot="20257860">
            <a:off x="5532348" y="2424848"/>
            <a:ext cx="1376983" cy="785863"/>
          </a:xfrm>
          <a:custGeom>
            <a:avLst/>
            <a:gdLst>
              <a:gd name="connsiteX0" fmla="*/ 108593 w 1376983"/>
              <a:gd name="connsiteY0" fmla="*/ 0 h 785863"/>
              <a:gd name="connsiteX1" fmla="*/ 1376983 w 1376983"/>
              <a:gd name="connsiteY1" fmla="*/ 521989 h 785863"/>
              <a:gd name="connsiteX2" fmla="*/ 1268390 w 1376983"/>
              <a:gd name="connsiteY2" fmla="*/ 785863 h 785863"/>
              <a:gd name="connsiteX3" fmla="*/ 0 w 1376983"/>
              <a:gd name="connsiteY3" fmla="*/ 263873 h 785863"/>
              <a:gd name="connsiteX4" fmla="*/ 108593 w 1376983"/>
              <a:gd name="connsiteY4" fmla="*/ 0 h 785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6983" h="785863">
                <a:moveTo>
                  <a:pt x="108593" y="0"/>
                </a:moveTo>
                <a:lnTo>
                  <a:pt x="1376983" y="521989"/>
                </a:lnTo>
                <a:lnTo>
                  <a:pt x="1268390" y="785863"/>
                </a:lnTo>
                <a:lnTo>
                  <a:pt x="0" y="263873"/>
                </a:lnTo>
                <a:lnTo>
                  <a:pt x="108593" y="0"/>
                </a:lnTo>
                <a:close/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bn-BD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ED73791-42FE-6C76-F896-C255654E819B}"/>
              </a:ext>
            </a:extLst>
          </p:cNvPr>
          <p:cNvSpPr/>
          <p:nvPr/>
        </p:nvSpPr>
        <p:spPr>
          <a:xfrm rot="20257860">
            <a:off x="9515077" y="2390759"/>
            <a:ext cx="1371600" cy="620717"/>
          </a:xfrm>
          <a:custGeom>
            <a:avLst/>
            <a:gdLst>
              <a:gd name="connsiteX0" fmla="*/ 0 w 1371600"/>
              <a:gd name="connsiteY0" fmla="*/ 0 h 620717"/>
              <a:gd name="connsiteX1" fmla="*/ 1371600 w 1371600"/>
              <a:gd name="connsiteY1" fmla="*/ 564465 h 620717"/>
              <a:gd name="connsiteX2" fmla="*/ 1371600 w 1371600"/>
              <a:gd name="connsiteY2" fmla="*/ 620717 h 620717"/>
              <a:gd name="connsiteX3" fmla="*/ 0 w 1371600"/>
              <a:gd name="connsiteY3" fmla="*/ 620717 h 620717"/>
              <a:gd name="connsiteX4" fmla="*/ 0 w 1371600"/>
              <a:gd name="connsiteY4" fmla="*/ 0 h 620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1600" h="620717">
                <a:moveTo>
                  <a:pt x="0" y="0"/>
                </a:moveTo>
                <a:lnTo>
                  <a:pt x="1371600" y="564465"/>
                </a:lnTo>
                <a:lnTo>
                  <a:pt x="1371600" y="620717"/>
                </a:lnTo>
                <a:lnTo>
                  <a:pt x="0" y="620717"/>
                </a:lnTo>
                <a:lnTo>
                  <a:pt x="0" y="0"/>
                </a:lnTo>
                <a:close/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2452732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20F63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7" presetClass="emph" presetSubtype="0" repeatCount="300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0F639"/>
                                      </p:to>
                                    </p:animClr>
                                    <p:animClr clrSpc="rgb" dir="cw">
                                      <p:cBhvr>
                                        <p:cTn id="11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0F639"/>
                                      </p:to>
                                    </p:animClr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3.7037E-6 L -0.00195 0.40509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20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20F63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7" presetClass="emph" presetSubtype="0" repeatCount="300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0F639"/>
                                      </p:to>
                                    </p:animClr>
                                    <p:animClr clrSpc="rgb" dir="cw">
                                      <p:cBhvr>
                                        <p:cTn id="26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0F639"/>
                                      </p:to>
                                    </p:animClr>
                                    <p:set>
                                      <p:cBhvr>
                                        <p:cTn id="27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3.7037E-6 L 0.00195 0.40509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" y="20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20F63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7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7" presetClass="emph" presetSubtype="0" repeatCount="300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0F639"/>
                                      </p:to>
                                    </p:animClr>
                                    <p:animClr clrSpc="rgb" dir="cw">
                                      <p:cBhvr>
                                        <p:cTn id="41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0F639"/>
                                      </p:to>
                                    </p:animClr>
                                    <p:set>
                                      <p:cBhvr>
                                        <p:cTn id="42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3.7037E-6 L 0.00104 0.41342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20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  <p:bldP spid="23" grpId="0" animBg="1"/>
      <p:bldP spid="23" grpId="1" animBg="1"/>
      <p:bldP spid="22" grpId="0" animBg="1"/>
      <p:bldP spid="22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9B4BBCF-02BC-0E49-6827-3051AACD71D5}"/>
              </a:ext>
            </a:extLst>
          </p:cNvPr>
          <p:cNvSpPr/>
          <p:nvPr/>
        </p:nvSpPr>
        <p:spPr>
          <a:xfrm>
            <a:off x="1313233" y="1011676"/>
            <a:ext cx="9377464" cy="48346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2066702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A12EBB-8CE0-FD9A-7EF1-5E06E637F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DF12CF5-2A63-B8C7-AAD6-598985B10677}"/>
              </a:ext>
            </a:extLst>
          </p:cNvPr>
          <p:cNvSpPr/>
          <p:nvPr/>
        </p:nvSpPr>
        <p:spPr>
          <a:xfrm>
            <a:off x="1313233" y="1011676"/>
            <a:ext cx="4782767" cy="48346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292233721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2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8"/>
</p:tagLst>
</file>

<file path=ppt/theme/theme1.xml><?xml version="1.0" encoding="utf-8"?>
<a:theme xmlns:a="http://schemas.openxmlformats.org/drawingml/2006/main" name="Math">
  <a:themeElements>
    <a:clrScheme name="Yellow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NikoshBAN">
      <a:majorFont>
        <a:latin typeface="NikoshBAN"/>
        <a:ea typeface=""/>
        <a:cs typeface="NikoshBAN"/>
      </a:majorFont>
      <a:minorFont>
        <a:latin typeface="NikoshBAN"/>
        <a:ea typeface=""/>
        <a:cs typeface="NikoshB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ath" id="{650DBAED-E24D-4A27-A078-6A18766A2EFF}" vid="{F6C1E41F-9831-4B36-BCD5-83AA5DBAE59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Math</Template>
  <TotalTime>150</TotalTime>
  <Words>208</Words>
  <Application>Microsoft Office PowerPoint</Application>
  <PresentationFormat>Widescreen</PresentationFormat>
  <Paragraphs>33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Aptos</vt:lpstr>
      <vt:lpstr>Arial</vt:lpstr>
      <vt:lpstr>Calibri</vt:lpstr>
      <vt:lpstr>Garamond</vt:lpstr>
      <vt:lpstr>NikoshBAN</vt:lpstr>
      <vt:lpstr>Math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Pedp4 WPBX5105GRF032212798</dc:creator>
  <cp:lastModifiedBy>Pedp4 WPBX5105GRF032212798</cp:lastModifiedBy>
  <cp:revision>21</cp:revision>
  <dcterms:created xsi:type="dcterms:W3CDTF">2025-11-28T05:21:56Z</dcterms:created>
  <dcterms:modified xsi:type="dcterms:W3CDTF">2026-08-14T04:28:21Z</dcterms:modified>
</cp:coreProperties>
</file>