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4"/>
  </p:sldMasterIdLst>
  <p:notesMasterIdLst>
    <p:notesMasterId r:id="rId17"/>
  </p:notesMasterIdLst>
  <p:handoutMasterIdLst>
    <p:handoutMasterId r:id="rId18"/>
  </p:handoutMasterIdLst>
  <p:sldIdLst>
    <p:sldId id="288" r:id="rId5"/>
    <p:sldId id="260" r:id="rId6"/>
    <p:sldId id="259" r:id="rId7"/>
    <p:sldId id="261" r:id="rId8"/>
    <p:sldId id="257" r:id="rId9"/>
    <p:sldId id="290" r:id="rId10"/>
    <p:sldId id="298" r:id="rId11"/>
    <p:sldId id="291" r:id="rId12"/>
    <p:sldId id="295" r:id="rId13"/>
    <p:sldId id="292" r:id="rId14"/>
    <p:sldId id="289" r:id="rId15"/>
    <p:sldId id="29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2C48"/>
    <a:srgbClr val="2C2D39"/>
    <a:srgbClr val="242630"/>
    <a:srgbClr val="2A1F43"/>
    <a:srgbClr val="0C1B43"/>
    <a:srgbClr val="000000"/>
    <a:srgbClr val="1D2225"/>
    <a:srgbClr val="F8F8F8"/>
    <a:srgbClr val="363C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474" autoAdjust="0"/>
  </p:normalViewPr>
  <p:slideViewPr>
    <p:cSldViewPr snapToGrid="0" snapToObjects="1">
      <p:cViewPr varScale="1">
        <p:scale>
          <a:sx n="70" d="100"/>
          <a:sy n="70" d="100"/>
        </p:scale>
        <p:origin x="16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0" d="100"/>
          <a:sy n="60" d="100"/>
        </p:scale>
        <p:origin x="2424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5A2E05-2C6E-484E-9BB1-366C90717B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043844-B7FE-EC43-89AA-8831B859F9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138B2-18CD-1D41-89B0-ADB5F3BA92A3}" type="datetimeFigureOut">
              <a:rPr lang="en-US" smtClean="0"/>
              <a:t>20-Aug-26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AC2EDC-03FB-D147-9BAA-37FCFF988C7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8E195D-E935-D746-A5D1-61E2EBF7EF6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57D167-9BB5-2048-9DDA-7DF8E5D94D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5121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7A355-8776-CB43-838E-ED9EE2F8390B}" type="datetimeFigureOut">
              <a:rPr lang="en-US" smtClean="0"/>
              <a:t>20-Aug-26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03FA8-A3F3-7640-B13D-36C73B3E55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178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jp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gif"/><Relationship Id="rId5" Type="http://schemas.openxmlformats.org/officeDocument/2006/relationships/image" Target="../media/image2.svg"/><Relationship Id="rId4" Type="http://schemas.openxmlformats.org/officeDocument/2006/relationships/image" Target="../media/image1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5.jpe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tmp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gif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accent4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FA637AC-751E-9E9D-7175-A0FADF858F5A}"/>
              </a:ext>
            </a:extLst>
          </p:cNvPr>
          <p:cNvSpPr/>
          <p:nvPr userDrawn="1"/>
        </p:nvSpPr>
        <p:spPr>
          <a:xfrm>
            <a:off x="309563" y="274320"/>
            <a:ext cx="11572875" cy="6309360"/>
          </a:xfrm>
          <a:prstGeom prst="roundRect">
            <a:avLst>
              <a:gd name="adj" fmla="val 5258"/>
            </a:avLst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31E1467-7F21-7E40-BF7A-27FECC27EFB8}"/>
              </a:ext>
            </a:extLst>
          </p:cNvPr>
          <p:cNvGrpSpPr/>
          <p:nvPr userDrawn="1"/>
        </p:nvGrpSpPr>
        <p:grpSpPr>
          <a:xfrm>
            <a:off x="8208409" y="591476"/>
            <a:ext cx="3257061" cy="3329423"/>
            <a:chOff x="8490839" y="413500"/>
            <a:chExt cx="3257061" cy="3329423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7D81FEF9-779F-20FF-5FC1-5D766A29353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8341911">
              <a:off x="9344585" y="677068"/>
              <a:ext cx="2057606" cy="2724154"/>
            </a:xfrm>
            <a:prstGeom prst="rect">
              <a:avLst/>
            </a:prstGeom>
          </p:spPr>
        </p:pic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9CCC497C-E1BC-E9FA-71FF-2422756A4A8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1767570">
              <a:off x="10241214" y="491479"/>
              <a:ext cx="529789" cy="550166"/>
            </a:xfrm>
            <a:prstGeom prst="rect">
              <a:avLst/>
            </a:prstGeom>
          </p:spPr>
        </p:pic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C3B983FC-FFFB-72DC-76ED-D5B4822D91D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965259" y="450169"/>
              <a:ext cx="782641" cy="812743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14DFC72-C039-4990-8FBE-CD9655DD6B5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3252117" flipH="1">
              <a:off x="8490839" y="413500"/>
              <a:ext cx="782641" cy="812743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4C9D146A-74DD-B2C2-3952-AFC3A7AE5A8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3566579">
              <a:off x="11156191" y="3188887"/>
              <a:ext cx="543582" cy="564489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74550CA-B7ED-CDE9-51F5-CF5C1476FC95}"/>
              </a:ext>
            </a:extLst>
          </p:cNvPr>
          <p:cNvGrpSpPr/>
          <p:nvPr userDrawn="1"/>
        </p:nvGrpSpPr>
        <p:grpSpPr>
          <a:xfrm flipV="1">
            <a:off x="716687" y="414185"/>
            <a:ext cx="5627079" cy="5627079"/>
            <a:chOff x="716687" y="723681"/>
            <a:chExt cx="5627079" cy="5627079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2BD3593-37BF-2531-5347-8F7DF2FE63C9}"/>
                </a:ext>
              </a:extLst>
            </p:cNvPr>
            <p:cNvGrpSpPr/>
            <p:nvPr userDrawn="1"/>
          </p:nvGrpSpPr>
          <p:grpSpPr>
            <a:xfrm>
              <a:off x="1050878" y="723681"/>
              <a:ext cx="304800" cy="5627079"/>
              <a:chOff x="1050878" y="723681"/>
              <a:chExt cx="304800" cy="5627079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366B863A-0134-0A4C-CC97-1175BF718012}"/>
                  </a:ext>
                </a:extLst>
              </p:cNvPr>
              <p:cNvCxnSpPr/>
              <p:nvPr userDrawn="1"/>
            </p:nvCxnSpPr>
            <p:spPr>
              <a:xfrm>
                <a:off x="1050878" y="723681"/>
                <a:ext cx="0" cy="5322279"/>
              </a:xfrm>
              <a:prstGeom prst="line">
                <a:avLst/>
              </a:prstGeom>
              <a:ln w="76200"/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96979797-80F2-FCB4-A0FC-6888040FB793}"/>
                  </a:ext>
                </a:extLst>
              </p:cNvPr>
              <p:cNvCxnSpPr/>
              <p:nvPr userDrawn="1"/>
            </p:nvCxnSpPr>
            <p:spPr>
              <a:xfrm>
                <a:off x="1203278" y="876081"/>
                <a:ext cx="0" cy="5322279"/>
              </a:xfrm>
              <a:prstGeom prst="line">
                <a:avLst/>
              </a:prstGeom>
              <a:ln w="76200"/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986F6F8B-6655-3A47-4593-D53953DD7AB2}"/>
                  </a:ext>
                </a:extLst>
              </p:cNvPr>
              <p:cNvCxnSpPr/>
              <p:nvPr userDrawn="1"/>
            </p:nvCxnSpPr>
            <p:spPr>
              <a:xfrm>
                <a:off x="1355678" y="1028481"/>
                <a:ext cx="0" cy="5322279"/>
              </a:xfrm>
              <a:prstGeom prst="line">
                <a:avLst/>
              </a:prstGeom>
              <a:ln w="76200"/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5358A32D-4520-057F-A6C3-47AE91ABBD8B}"/>
                </a:ext>
              </a:extLst>
            </p:cNvPr>
            <p:cNvGrpSpPr/>
            <p:nvPr userDrawn="1"/>
          </p:nvGrpSpPr>
          <p:grpSpPr>
            <a:xfrm>
              <a:off x="716687" y="5111265"/>
              <a:ext cx="5627079" cy="304800"/>
              <a:chOff x="716687" y="5111265"/>
              <a:chExt cx="5627079" cy="304800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B7DB7270-0D84-2D64-5761-1D284023D4F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3377827" y="2450125"/>
                <a:ext cx="0" cy="5322279"/>
              </a:xfrm>
              <a:prstGeom prst="line">
                <a:avLst/>
              </a:prstGeom>
              <a:ln w="76200"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B04DC59E-9455-0E5A-66BA-5A3898E3EFE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3530227" y="2602525"/>
                <a:ext cx="0" cy="5322279"/>
              </a:xfrm>
              <a:prstGeom prst="line">
                <a:avLst/>
              </a:prstGeom>
              <a:ln w="76200"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E0CE3F5D-D563-C65D-AEEF-D776D358F65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3682627" y="2754925"/>
                <a:ext cx="0" cy="5322279"/>
              </a:xfrm>
              <a:prstGeom prst="line">
                <a:avLst/>
              </a:prstGeom>
              <a:ln w="76200"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71366CF5-BCE9-48EF-BE01-D80FB49433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rot="20824746">
            <a:off x="1854143" y="1361896"/>
            <a:ext cx="4217264" cy="42767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12BB08-1685-8CB7-6368-4E9E4DA28FC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99" t="2869" r="2214" b="10964"/>
          <a:stretch>
            <a:fillRect/>
          </a:stretch>
        </p:blipFill>
        <p:spPr>
          <a:xfrm rot="1579277">
            <a:off x="5317762" y="2954644"/>
            <a:ext cx="6099804" cy="2565037"/>
          </a:xfrm>
          <a:prstGeom prst="rect">
            <a:avLst/>
          </a:prstGeom>
        </p:spPr>
      </p:pic>
      <p:pic>
        <p:nvPicPr>
          <p:cNvPr id="27" name="welcome-64347d">
            <a:hlinkClick r:id="" action="ppaction://media"/>
            <a:extLst>
              <a:ext uri="{FF2B5EF4-FFF2-40B4-BE49-F238E27FC236}">
                <a16:creationId xmlns:a16="http://schemas.microsoft.com/office/drawing/2014/main" id="{30F7A6B6-9214-D0B6-8896-6078D0131491}"/>
              </a:ext>
            </a:extLst>
          </p:cNvPr>
          <p:cNvPicPr>
            <a:picLocks noChangeAspect="1"/>
          </p:cNvPicPr>
          <p:nvPr userDrawn="1">
            <a:audioFile r:link="rId1"/>
            <p:extLst>
              <p:ext uri="{DAA4B4D4-6D71-4841-9C94-3DE7FCFB9230}">
                <p14:media xmlns:p14="http://schemas.microsoft.com/office/powerpoint/2010/main" r:embed="rId2">
                  <p14:trim end="15319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19330" y="58164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8980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265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02">
    <p:bg>
      <p:bgPr>
        <a:solidFill>
          <a:schemeClr val="accent2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0AA9A03-5219-5FDB-8F76-14B9889332A1}"/>
              </a:ext>
            </a:extLst>
          </p:cNvPr>
          <p:cNvSpPr/>
          <p:nvPr userDrawn="1"/>
        </p:nvSpPr>
        <p:spPr>
          <a:xfrm>
            <a:off x="309563" y="274320"/>
            <a:ext cx="11572875" cy="6309360"/>
          </a:xfrm>
          <a:prstGeom prst="roundRect">
            <a:avLst>
              <a:gd name="adj" fmla="val 5258"/>
            </a:avLst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C7B357-6147-8B77-47A5-E3C4ADDE91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3911" y="536291"/>
            <a:ext cx="2466264" cy="171558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230BF3-5A68-761D-430C-399C427366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911" y="4606119"/>
            <a:ext cx="2466264" cy="17675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9A37138-AE50-0FFC-866A-D1A509DA5E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3911" y="2571205"/>
            <a:ext cx="2466264" cy="171558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EE22BE6-D742-6F51-09E3-C5A608B7F9B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711825" y="1505894"/>
            <a:ext cx="2466264" cy="17155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99545E0-1407-655E-06A3-7BF7CC70AB2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711825" y="3682887"/>
            <a:ext cx="2466264" cy="1715588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0148D6D-B0D3-BF6E-45D7-60D92D25753D}"/>
              </a:ext>
            </a:extLst>
          </p:cNvPr>
          <p:cNvSpPr/>
          <p:nvPr userDrawn="1"/>
        </p:nvSpPr>
        <p:spPr>
          <a:xfrm flipH="1">
            <a:off x="4498426" y="304277"/>
            <a:ext cx="3225080" cy="746601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C291085-3A7A-3C75-F748-DC69CEBF5C78}"/>
              </a:ext>
            </a:extLst>
          </p:cNvPr>
          <p:cNvSpPr/>
          <p:nvPr userDrawn="1"/>
        </p:nvSpPr>
        <p:spPr>
          <a:xfrm flipH="1">
            <a:off x="3816267" y="2328723"/>
            <a:ext cx="4556561" cy="22185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Match the picture with the following words.</a:t>
            </a:r>
          </a:p>
        </p:txBody>
      </p:sp>
      <p:sp>
        <p:nvSpPr>
          <p:cNvPr id="22" name="Flowchart: Terminator 21">
            <a:extLst>
              <a:ext uri="{FF2B5EF4-FFF2-40B4-BE49-F238E27FC236}">
                <a16:creationId xmlns:a16="http://schemas.microsoft.com/office/drawing/2014/main" id="{4523BFC3-2697-BEE6-2851-6F430038B5C3}"/>
              </a:ext>
            </a:extLst>
          </p:cNvPr>
          <p:cNvSpPr/>
          <p:nvPr userDrawn="1"/>
        </p:nvSpPr>
        <p:spPr>
          <a:xfrm>
            <a:off x="3915546" y="1383349"/>
            <a:ext cx="4377132" cy="869430"/>
          </a:xfrm>
          <a:prstGeom prst="flowChartTerminator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4400" b="1" cap="none" spc="0" baseline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sun</a:t>
            </a:r>
            <a:endParaRPr lang="en-US" sz="4800" b="1" dirty="0">
              <a:ln w="9525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C981C4B-5866-586F-ECD1-9A28CA28CA81}"/>
              </a:ext>
            </a:extLst>
          </p:cNvPr>
          <p:cNvCxnSpPr>
            <a:cxnSpLocks/>
          </p:cNvCxnSpPr>
          <p:nvPr userDrawn="1"/>
        </p:nvCxnSpPr>
        <p:spPr>
          <a:xfrm flipV="1">
            <a:off x="3456818" y="2064371"/>
            <a:ext cx="1802021" cy="2538344"/>
          </a:xfrm>
          <a:prstGeom prst="straightConnector1">
            <a:avLst/>
          </a:prstGeom>
          <a:ln w="152400">
            <a:solidFill>
              <a:srgbClr val="FF0000"/>
            </a:solidFill>
            <a:tailEnd type="triangle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lowchart: Terminator 22">
            <a:extLst>
              <a:ext uri="{FF2B5EF4-FFF2-40B4-BE49-F238E27FC236}">
                <a16:creationId xmlns:a16="http://schemas.microsoft.com/office/drawing/2014/main" id="{14092033-C478-48A0-0F15-F6AD86BE4566}"/>
              </a:ext>
            </a:extLst>
          </p:cNvPr>
          <p:cNvSpPr/>
          <p:nvPr userDrawn="1"/>
        </p:nvSpPr>
        <p:spPr>
          <a:xfrm>
            <a:off x="3931465" y="2272727"/>
            <a:ext cx="4377132" cy="869430"/>
          </a:xfrm>
          <a:prstGeom prst="flowChartTerminator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400" b="1" cap="none" spc="0" baseline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seed</a:t>
            </a:r>
            <a:endParaRPr lang="en-US" sz="4800" b="1" dirty="0">
              <a:ln w="9525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Flowchart: Terminator 23">
            <a:extLst>
              <a:ext uri="{FF2B5EF4-FFF2-40B4-BE49-F238E27FC236}">
                <a16:creationId xmlns:a16="http://schemas.microsoft.com/office/drawing/2014/main" id="{9AD56731-2344-FA7E-838D-B89227D63DC8}"/>
              </a:ext>
            </a:extLst>
          </p:cNvPr>
          <p:cNvSpPr/>
          <p:nvPr userDrawn="1"/>
        </p:nvSpPr>
        <p:spPr>
          <a:xfrm>
            <a:off x="3917820" y="3159840"/>
            <a:ext cx="4377132" cy="869430"/>
          </a:xfrm>
          <a:prstGeom prst="flowChartTerminator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400" b="1" cap="none" spc="0" baseline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water can</a:t>
            </a:r>
            <a:endParaRPr lang="en-US" sz="4800" b="1" dirty="0">
              <a:ln w="9525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Flowchart: Terminator 24">
            <a:extLst>
              <a:ext uri="{FF2B5EF4-FFF2-40B4-BE49-F238E27FC236}">
                <a16:creationId xmlns:a16="http://schemas.microsoft.com/office/drawing/2014/main" id="{9A0A0D7A-4E57-C178-0856-0C601ECA7D19}"/>
              </a:ext>
            </a:extLst>
          </p:cNvPr>
          <p:cNvSpPr/>
          <p:nvPr userDrawn="1"/>
        </p:nvSpPr>
        <p:spPr>
          <a:xfrm>
            <a:off x="3917817" y="4046943"/>
            <a:ext cx="4377132" cy="869430"/>
          </a:xfrm>
          <a:prstGeom prst="flowChartTerminator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400" b="1" cap="none" spc="0" baseline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plant</a:t>
            </a:r>
            <a:endParaRPr lang="en-US" sz="4800" b="1" dirty="0">
              <a:ln w="9525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Flowchart: Terminator 25">
            <a:extLst>
              <a:ext uri="{FF2B5EF4-FFF2-40B4-BE49-F238E27FC236}">
                <a16:creationId xmlns:a16="http://schemas.microsoft.com/office/drawing/2014/main" id="{0EF9ED41-568B-E2CD-D387-371D2486701A}"/>
              </a:ext>
            </a:extLst>
          </p:cNvPr>
          <p:cNvSpPr/>
          <p:nvPr userDrawn="1"/>
        </p:nvSpPr>
        <p:spPr>
          <a:xfrm>
            <a:off x="3917821" y="4934049"/>
            <a:ext cx="4377132" cy="869430"/>
          </a:xfrm>
          <a:prstGeom prst="flowChartTerminator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400" b="1" cap="none" spc="0" baseline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flower pot</a:t>
            </a:r>
            <a:endParaRPr lang="en-US" sz="4800" b="1" dirty="0">
              <a:ln w="9525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DE0683A-15DC-5B23-F656-1465E9F7FF63}"/>
              </a:ext>
            </a:extLst>
          </p:cNvPr>
          <p:cNvCxnSpPr>
            <a:cxnSpLocks/>
          </p:cNvCxnSpPr>
          <p:nvPr userDrawn="1"/>
        </p:nvCxnSpPr>
        <p:spPr>
          <a:xfrm>
            <a:off x="3496399" y="2177112"/>
            <a:ext cx="1914840" cy="599849"/>
          </a:xfrm>
          <a:prstGeom prst="straightConnector1">
            <a:avLst/>
          </a:prstGeom>
          <a:ln w="152400">
            <a:solidFill>
              <a:srgbClr val="FF0000"/>
            </a:solidFill>
            <a:tailEnd type="triangle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25C9A024-E726-2D2C-E346-06E74D6A265C}"/>
              </a:ext>
            </a:extLst>
          </p:cNvPr>
          <p:cNvCxnSpPr>
            <a:cxnSpLocks/>
          </p:cNvCxnSpPr>
          <p:nvPr userDrawn="1"/>
        </p:nvCxnSpPr>
        <p:spPr>
          <a:xfrm>
            <a:off x="3456818" y="4249724"/>
            <a:ext cx="1252544" cy="1049528"/>
          </a:xfrm>
          <a:prstGeom prst="straightConnector1">
            <a:avLst/>
          </a:prstGeom>
          <a:ln w="152400">
            <a:solidFill>
              <a:srgbClr val="FF0000"/>
            </a:solidFill>
            <a:tailEnd type="triangle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F668742F-019C-E80B-BDD1-B6D176ED6BE9}"/>
              </a:ext>
            </a:extLst>
          </p:cNvPr>
          <p:cNvCxnSpPr>
            <a:cxnSpLocks/>
          </p:cNvCxnSpPr>
          <p:nvPr userDrawn="1"/>
        </p:nvCxnSpPr>
        <p:spPr>
          <a:xfrm flipH="1">
            <a:off x="7701746" y="3221482"/>
            <a:ext cx="994160" cy="438680"/>
          </a:xfrm>
          <a:prstGeom prst="straightConnector1">
            <a:avLst/>
          </a:prstGeom>
          <a:ln w="152400">
            <a:solidFill>
              <a:srgbClr val="FF0000"/>
            </a:solidFill>
            <a:tailEnd type="triangle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9B9A6596-BF45-9E6F-C2D8-383F8D50BFB0}"/>
              </a:ext>
            </a:extLst>
          </p:cNvPr>
          <p:cNvCxnSpPr>
            <a:cxnSpLocks/>
          </p:cNvCxnSpPr>
          <p:nvPr userDrawn="1"/>
        </p:nvCxnSpPr>
        <p:spPr>
          <a:xfrm flipH="1">
            <a:off x="6975215" y="4540681"/>
            <a:ext cx="1720691" cy="0"/>
          </a:xfrm>
          <a:prstGeom prst="straightConnector1">
            <a:avLst/>
          </a:prstGeom>
          <a:ln w="152400">
            <a:solidFill>
              <a:srgbClr val="FF0000"/>
            </a:solidFill>
            <a:tailEnd type="triangle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64684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500"/>
                            </p:stCondLst>
                            <p:childTnLst>
                              <p:par>
                                <p:cTn id="6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1" grpId="1" animBg="1"/>
      <p:bldP spid="22" grpId="0"/>
      <p:bldP spid="23" grpId="0"/>
      <p:bldP spid="24" grpId="0"/>
      <p:bldP spid="25" grpId="0"/>
      <p:bldP spid="26" grpId="0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4">
    <p:bg>
      <p:bgPr>
        <a:solidFill>
          <a:schemeClr val="accent4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4A504C4-F594-8A14-20FD-71ABDA846B4B}"/>
              </a:ext>
            </a:extLst>
          </p:cNvPr>
          <p:cNvSpPr/>
          <p:nvPr userDrawn="1"/>
        </p:nvSpPr>
        <p:spPr>
          <a:xfrm>
            <a:off x="309563" y="274320"/>
            <a:ext cx="11572875" cy="6309360"/>
          </a:xfrm>
          <a:prstGeom prst="roundRect">
            <a:avLst>
              <a:gd name="adj" fmla="val 5258"/>
            </a:avLst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7AA050-0F0D-AE66-E36A-285A1D2C3BB1}"/>
              </a:ext>
            </a:extLst>
          </p:cNvPr>
          <p:cNvSpPr/>
          <p:nvPr userDrawn="1"/>
        </p:nvSpPr>
        <p:spPr>
          <a:xfrm flipH="1">
            <a:off x="3762527" y="651733"/>
            <a:ext cx="4706912" cy="897332"/>
          </a:xfrm>
          <a:prstGeom prst="rect">
            <a:avLst/>
          </a:prstGeom>
          <a:noFill/>
          <a:ln w="38100">
            <a:solidFill>
              <a:schemeClr val="tx2">
                <a:lumMod val="75000"/>
                <a:lumOff val="2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Home Work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DDB7E18-9D90-C306-E7C2-E767B4F4F2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9420" y="1451471"/>
            <a:ext cx="4405171" cy="3974477"/>
          </a:xfrm>
          <a:prstGeom prst="rect">
            <a:avLst/>
          </a:prstGeom>
        </p:spPr>
      </p:pic>
      <p:sp>
        <p:nvSpPr>
          <p:cNvPr id="11" name="Scroll: Vertical 10">
            <a:extLst>
              <a:ext uri="{FF2B5EF4-FFF2-40B4-BE49-F238E27FC236}">
                <a16:creationId xmlns:a16="http://schemas.microsoft.com/office/drawing/2014/main" id="{29B2C3D1-B0A4-A7CA-3ED8-F1069F7994DF}"/>
              </a:ext>
            </a:extLst>
          </p:cNvPr>
          <p:cNvSpPr/>
          <p:nvPr userDrawn="1"/>
        </p:nvSpPr>
        <p:spPr>
          <a:xfrm>
            <a:off x="5456336" y="2099857"/>
            <a:ext cx="5598351" cy="2965532"/>
          </a:xfrm>
          <a:custGeom>
            <a:avLst/>
            <a:gdLst>
              <a:gd name="csX0" fmla="*/ 282200 w 5598351"/>
              <a:gd name="csY0" fmla="*/ 2965532 h 2965532"/>
              <a:gd name="csX1" fmla="*/ 564400 w 5598351"/>
              <a:gd name="csY1" fmla="*/ 2683332 h 2965532"/>
              <a:gd name="csX2" fmla="*/ 282200 w 5598351"/>
              <a:gd name="csY2" fmla="*/ 2683332 h 2965532"/>
              <a:gd name="csX3" fmla="*/ 423300 w 5598351"/>
              <a:gd name="csY3" fmla="*/ 2542232 h 2965532"/>
              <a:gd name="csX4" fmla="*/ 282200 w 5598351"/>
              <a:gd name="csY4" fmla="*/ 2401132 h 2965532"/>
              <a:gd name="csX5" fmla="*/ 564400 w 5598351"/>
              <a:gd name="csY5" fmla="*/ 2401132 h 2965532"/>
              <a:gd name="csX6" fmla="*/ 564400 w 5598351"/>
              <a:gd name="csY6" fmla="*/ 1934967 h 2965532"/>
              <a:gd name="csX7" fmla="*/ 564400 w 5598351"/>
              <a:gd name="csY7" fmla="*/ 1384045 h 2965532"/>
              <a:gd name="csX8" fmla="*/ 564400 w 5598351"/>
              <a:gd name="csY8" fmla="*/ 896690 h 2965532"/>
              <a:gd name="csX9" fmla="*/ 564400 w 5598351"/>
              <a:gd name="csY9" fmla="*/ 282200 h 2965532"/>
              <a:gd name="csX10" fmla="*/ 846600 w 5598351"/>
              <a:gd name="csY10" fmla="*/ 0 h 2965532"/>
              <a:gd name="csX11" fmla="*/ 1271207 w 5598351"/>
              <a:gd name="csY11" fmla="*/ 0 h 2965532"/>
              <a:gd name="csX12" fmla="*/ 1829901 w 5598351"/>
              <a:gd name="csY12" fmla="*/ 0 h 2965532"/>
              <a:gd name="csX13" fmla="*/ 2299204 w 5598351"/>
              <a:gd name="csY13" fmla="*/ 0 h 2965532"/>
              <a:gd name="csX14" fmla="*/ 2857898 w 5598351"/>
              <a:gd name="csY14" fmla="*/ 0 h 2965532"/>
              <a:gd name="csX15" fmla="*/ 3327201 w 5598351"/>
              <a:gd name="csY15" fmla="*/ 0 h 2965532"/>
              <a:gd name="csX16" fmla="*/ 3841199 w 5598351"/>
              <a:gd name="csY16" fmla="*/ 0 h 2965532"/>
              <a:gd name="csX17" fmla="*/ 4310502 w 5598351"/>
              <a:gd name="csY17" fmla="*/ 0 h 2965532"/>
              <a:gd name="csX18" fmla="*/ 5316151 w 5598351"/>
              <a:gd name="csY18" fmla="*/ 0 h 2965532"/>
              <a:gd name="csX19" fmla="*/ 5598351 w 5598351"/>
              <a:gd name="csY19" fmla="*/ 282200 h 2965532"/>
              <a:gd name="csX20" fmla="*/ 5316151 w 5598351"/>
              <a:gd name="csY20" fmla="*/ 564400 h 2965532"/>
              <a:gd name="csX21" fmla="*/ 5033951 w 5598351"/>
              <a:gd name="csY21" fmla="*/ 564400 h 2965532"/>
              <a:gd name="csX22" fmla="*/ 5033951 w 5598351"/>
              <a:gd name="csY22" fmla="*/ 1072944 h 2965532"/>
              <a:gd name="csX23" fmla="*/ 5033951 w 5598351"/>
              <a:gd name="csY23" fmla="*/ 1539109 h 2965532"/>
              <a:gd name="csX24" fmla="*/ 5033951 w 5598351"/>
              <a:gd name="csY24" fmla="*/ 2005274 h 2965532"/>
              <a:gd name="csX25" fmla="*/ 5033951 w 5598351"/>
              <a:gd name="csY25" fmla="*/ 2683332 h 2965532"/>
              <a:gd name="csX26" fmla="*/ 4751751 w 5598351"/>
              <a:gd name="csY26" fmla="*/ 2965532 h 2965532"/>
              <a:gd name="csX27" fmla="*/ 4148362 w 5598351"/>
              <a:gd name="csY27" fmla="*/ 2965532 h 2965532"/>
              <a:gd name="csX28" fmla="*/ 3679059 w 5598351"/>
              <a:gd name="csY28" fmla="*/ 2965532 h 2965532"/>
              <a:gd name="csX29" fmla="*/ 3165060 w 5598351"/>
              <a:gd name="csY29" fmla="*/ 2965532 h 2965532"/>
              <a:gd name="csX30" fmla="*/ 2561671 w 5598351"/>
              <a:gd name="csY30" fmla="*/ 2965532 h 2965532"/>
              <a:gd name="csX31" fmla="*/ 2137064 w 5598351"/>
              <a:gd name="csY31" fmla="*/ 2965532 h 2965532"/>
              <a:gd name="csX32" fmla="*/ 1488979 w 5598351"/>
              <a:gd name="csY32" fmla="*/ 2965532 h 2965532"/>
              <a:gd name="csX33" fmla="*/ 974980 w 5598351"/>
              <a:gd name="csY33" fmla="*/ 2965532 h 2965532"/>
              <a:gd name="csX34" fmla="*/ 282200 w 5598351"/>
              <a:gd name="csY34" fmla="*/ 2965532 h 2965532"/>
              <a:gd name="csX35" fmla="*/ 1128800 w 5598351"/>
              <a:gd name="csY35" fmla="*/ 282200 h 2965532"/>
              <a:gd name="csX36" fmla="*/ 846600 w 5598351"/>
              <a:gd name="csY36" fmla="*/ 564400 h 2965532"/>
              <a:gd name="csX37" fmla="*/ 705500 w 5598351"/>
              <a:gd name="csY37" fmla="*/ 423300 h 2965532"/>
              <a:gd name="csX38" fmla="*/ 846600 w 5598351"/>
              <a:gd name="csY38" fmla="*/ 282200 h 2965532"/>
              <a:gd name="csX39" fmla="*/ 1128800 w 5598351"/>
              <a:gd name="csY39" fmla="*/ 282200 h 2965532"/>
              <a:gd name="csX0" fmla="*/ 1128800 w 5598351"/>
              <a:gd name="csY0" fmla="*/ 282200 h 2965532"/>
              <a:gd name="csX1" fmla="*/ 846600 w 5598351"/>
              <a:gd name="csY1" fmla="*/ 564400 h 2965532"/>
              <a:gd name="csX2" fmla="*/ 705500 w 5598351"/>
              <a:gd name="csY2" fmla="*/ 423300 h 2965532"/>
              <a:gd name="csX3" fmla="*/ 846600 w 5598351"/>
              <a:gd name="csY3" fmla="*/ 282200 h 2965532"/>
              <a:gd name="csX4" fmla="*/ 1128800 w 5598351"/>
              <a:gd name="csY4" fmla="*/ 282200 h 2965532"/>
              <a:gd name="csX5" fmla="*/ 564400 w 5598351"/>
              <a:gd name="csY5" fmla="*/ 2683332 h 2965532"/>
              <a:gd name="csX6" fmla="*/ 282200 w 5598351"/>
              <a:gd name="csY6" fmla="*/ 2965532 h 2965532"/>
              <a:gd name="csX7" fmla="*/ 0 w 5598351"/>
              <a:gd name="csY7" fmla="*/ 2683332 h 2965532"/>
              <a:gd name="csX8" fmla="*/ 282200 w 5598351"/>
              <a:gd name="csY8" fmla="*/ 2401132 h 2965532"/>
              <a:gd name="csX9" fmla="*/ 423300 w 5598351"/>
              <a:gd name="csY9" fmla="*/ 2542232 h 2965532"/>
              <a:gd name="csX10" fmla="*/ 282200 w 5598351"/>
              <a:gd name="csY10" fmla="*/ 2683332 h 2965532"/>
              <a:gd name="csX11" fmla="*/ 564400 w 5598351"/>
              <a:gd name="csY11" fmla="*/ 2683332 h 2965532"/>
              <a:gd name="csX0" fmla="*/ 564400 w 5598351"/>
              <a:gd name="csY0" fmla="*/ 2401132 h 2965532"/>
              <a:gd name="csX1" fmla="*/ 564400 w 5598351"/>
              <a:gd name="csY1" fmla="*/ 1934967 h 2965532"/>
              <a:gd name="csX2" fmla="*/ 564400 w 5598351"/>
              <a:gd name="csY2" fmla="*/ 1447613 h 2965532"/>
              <a:gd name="csX3" fmla="*/ 564400 w 5598351"/>
              <a:gd name="csY3" fmla="*/ 960258 h 2965532"/>
              <a:gd name="csX4" fmla="*/ 564400 w 5598351"/>
              <a:gd name="csY4" fmla="*/ 282200 h 2965532"/>
              <a:gd name="csX5" fmla="*/ 846600 w 5598351"/>
              <a:gd name="csY5" fmla="*/ 0 h 2965532"/>
              <a:gd name="csX6" fmla="*/ 1315903 w 5598351"/>
              <a:gd name="csY6" fmla="*/ 0 h 2965532"/>
              <a:gd name="csX7" fmla="*/ 1963988 w 5598351"/>
              <a:gd name="csY7" fmla="*/ 0 h 2965532"/>
              <a:gd name="csX8" fmla="*/ 2612073 w 5598351"/>
              <a:gd name="csY8" fmla="*/ 0 h 2965532"/>
              <a:gd name="csX9" fmla="*/ 3081376 w 5598351"/>
              <a:gd name="csY9" fmla="*/ 0 h 2965532"/>
              <a:gd name="csX10" fmla="*/ 3729460 w 5598351"/>
              <a:gd name="csY10" fmla="*/ 0 h 2965532"/>
              <a:gd name="csX11" fmla="*/ 4288154 w 5598351"/>
              <a:gd name="csY11" fmla="*/ 0 h 2965532"/>
              <a:gd name="csX12" fmla="*/ 5316151 w 5598351"/>
              <a:gd name="csY12" fmla="*/ 0 h 2965532"/>
              <a:gd name="csX13" fmla="*/ 5598351 w 5598351"/>
              <a:gd name="csY13" fmla="*/ 282200 h 2965532"/>
              <a:gd name="csX14" fmla="*/ 5316151 w 5598351"/>
              <a:gd name="csY14" fmla="*/ 564400 h 2965532"/>
              <a:gd name="csX15" fmla="*/ 5033951 w 5598351"/>
              <a:gd name="csY15" fmla="*/ 564400 h 2965532"/>
              <a:gd name="csX16" fmla="*/ 5033951 w 5598351"/>
              <a:gd name="csY16" fmla="*/ 1115322 h 2965532"/>
              <a:gd name="csX17" fmla="*/ 5033951 w 5598351"/>
              <a:gd name="csY17" fmla="*/ 1581487 h 2965532"/>
              <a:gd name="csX18" fmla="*/ 5033951 w 5598351"/>
              <a:gd name="csY18" fmla="*/ 2090031 h 2965532"/>
              <a:gd name="csX19" fmla="*/ 5033951 w 5598351"/>
              <a:gd name="csY19" fmla="*/ 2683332 h 2965532"/>
              <a:gd name="csX20" fmla="*/ 4751751 w 5598351"/>
              <a:gd name="csY20" fmla="*/ 2965532 h 2965532"/>
              <a:gd name="csX21" fmla="*/ 4327144 w 5598351"/>
              <a:gd name="csY21" fmla="*/ 2965532 h 2965532"/>
              <a:gd name="csX22" fmla="*/ 3679059 w 5598351"/>
              <a:gd name="csY22" fmla="*/ 2965532 h 2965532"/>
              <a:gd name="csX23" fmla="*/ 3030974 w 5598351"/>
              <a:gd name="csY23" fmla="*/ 2965532 h 2965532"/>
              <a:gd name="csX24" fmla="*/ 2606367 w 5598351"/>
              <a:gd name="csY24" fmla="*/ 2965532 h 2965532"/>
              <a:gd name="csX25" fmla="*/ 2181759 w 5598351"/>
              <a:gd name="csY25" fmla="*/ 2965532 h 2965532"/>
              <a:gd name="csX26" fmla="*/ 1578370 w 5598351"/>
              <a:gd name="csY26" fmla="*/ 2965532 h 2965532"/>
              <a:gd name="csX27" fmla="*/ 1019676 w 5598351"/>
              <a:gd name="csY27" fmla="*/ 2965532 h 2965532"/>
              <a:gd name="csX28" fmla="*/ 282200 w 5598351"/>
              <a:gd name="csY28" fmla="*/ 2965532 h 2965532"/>
              <a:gd name="csX29" fmla="*/ 0 w 5598351"/>
              <a:gd name="csY29" fmla="*/ 2683332 h 2965532"/>
              <a:gd name="csX30" fmla="*/ 282200 w 5598351"/>
              <a:gd name="csY30" fmla="*/ 2401132 h 2965532"/>
              <a:gd name="csX31" fmla="*/ 564400 w 5598351"/>
              <a:gd name="csY31" fmla="*/ 2401132 h 2965532"/>
              <a:gd name="csX32" fmla="*/ 846600 w 5598351"/>
              <a:gd name="csY32" fmla="*/ 0 h 2965532"/>
              <a:gd name="csX33" fmla="*/ 1128800 w 5598351"/>
              <a:gd name="csY33" fmla="*/ 282200 h 2965532"/>
              <a:gd name="csX34" fmla="*/ 846600 w 5598351"/>
              <a:gd name="csY34" fmla="*/ 564400 h 2965532"/>
              <a:gd name="csX35" fmla="*/ 705500 w 5598351"/>
              <a:gd name="csY35" fmla="*/ 423300 h 2965532"/>
              <a:gd name="csX36" fmla="*/ 846600 w 5598351"/>
              <a:gd name="csY36" fmla="*/ 282200 h 2965532"/>
              <a:gd name="csX37" fmla="*/ 1128800 w 5598351"/>
              <a:gd name="csY37" fmla="*/ 282200 h 2965532"/>
              <a:gd name="csX38" fmla="*/ 5033951 w 5598351"/>
              <a:gd name="csY38" fmla="*/ 564400 h 2965532"/>
              <a:gd name="csX39" fmla="*/ 4393884 w 5598351"/>
              <a:gd name="csY39" fmla="*/ 564400 h 2965532"/>
              <a:gd name="csX40" fmla="*/ 3795691 w 5598351"/>
              <a:gd name="csY40" fmla="*/ 564400 h 2965532"/>
              <a:gd name="csX41" fmla="*/ 3197498 w 5598351"/>
              <a:gd name="csY41" fmla="*/ 564400 h 2965532"/>
              <a:gd name="csX42" fmla="*/ 2683053 w 5598351"/>
              <a:gd name="csY42" fmla="*/ 564400 h 2965532"/>
              <a:gd name="csX43" fmla="*/ 2210480 w 5598351"/>
              <a:gd name="csY43" fmla="*/ 564400 h 2965532"/>
              <a:gd name="csX44" fmla="*/ 1570414 w 5598351"/>
              <a:gd name="csY44" fmla="*/ 564400 h 2965532"/>
              <a:gd name="csX45" fmla="*/ 846600 w 5598351"/>
              <a:gd name="csY45" fmla="*/ 564400 h 2965532"/>
              <a:gd name="csX46" fmla="*/ 282200 w 5598351"/>
              <a:gd name="csY46" fmla="*/ 2401132 h 2965532"/>
              <a:gd name="csX47" fmla="*/ 423300 w 5598351"/>
              <a:gd name="csY47" fmla="*/ 2542232 h 2965532"/>
              <a:gd name="csX48" fmla="*/ 282200 w 5598351"/>
              <a:gd name="csY48" fmla="*/ 2683332 h 2965532"/>
              <a:gd name="csX49" fmla="*/ 564400 w 5598351"/>
              <a:gd name="csY49" fmla="*/ 2683332 h 2965532"/>
              <a:gd name="csX50" fmla="*/ 282200 w 5598351"/>
              <a:gd name="csY50" fmla="*/ 2965532 h 2965532"/>
              <a:gd name="csX51" fmla="*/ 564400 w 5598351"/>
              <a:gd name="csY51" fmla="*/ 2683332 h 2965532"/>
              <a:gd name="csX52" fmla="*/ 564400 w 5598351"/>
              <a:gd name="csY52" fmla="*/ 2401132 h 29655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</a:cxnLst>
            <a:rect l="l" t="t" r="r" b="b"/>
            <a:pathLst>
              <a:path w="5598351" h="2965532" stroke="0" extrusionOk="0">
                <a:moveTo>
                  <a:pt x="282200" y="2965532"/>
                </a:moveTo>
                <a:cubicBezTo>
                  <a:pt x="431889" y="2951767"/>
                  <a:pt x="585793" y="2842729"/>
                  <a:pt x="564400" y="2683332"/>
                </a:cubicBezTo>
                <a:cubicBezTo>
                  <a:pt x="480645" y="2699928"/>
                  <a:pt x="408891" y="2661796"/>
                  <a:pt x="282200" y="2683332"/>
                </a:cubicBezTo>
                <a:cubicBezTo>
                  <a:pt x="345007" y="2679451"/>
                  <a:pt x="425648" y="2597623"/>
                  <a:pt x="423300" y="2542232"/>
                </a:cubicBezTo>
                <a:cubicBezTo>
                  <a:pt x="422658" y="2457464"/>
                  <a:pt x="367434" y="2402495"/>
                  <a:pt x="282200" y="2401132"/>
                </a:cubicBezTo>
                <a:cubicBezTo>
                  <a:pt x="375221" y="2372245"/>
                  <a:pt x="453418" y="2430474"/>
                  <a:pt x="564400" y="2401132"/>
                </a:cubicBezTo>
                <a:cubicBezTo>
                  <a:pt x="554915" y="2190307"/>
                  <a:pt x="589158" y="2040842"/>
                  <a:pt x="564400" y="1934967"/>
                </a:cubicBezTo>
                <a:cubicBezTo>
                  <a:pt x="539642" y="1829092"/>
                  <a:pt x="620750" y="1643005"/>
                  <a:pt x="564400" y="1384045"/>
                </a:cubicBezTo>
                <a:cubicBezTo>
                  <a:pt x="508050" y="1125085"/>
                  <a:pt x="613971" y="1133240"/>
                  <a:pt x="564400" y="896690"/>
                </a:cubicBezTo>
                <a:cubicBezTo>
                  <a:pt x="514829" y="660140"/>
                  <a:pt x="569126" y="407900"/>
                  <a:pt x="564400" y="282200"/>
                </a:cubicBezTo>
                <a:cubicBezTo>
                  <a:pt x="574444" y="131860"/>
                  <a:pt x="686769" y="9538"/>
                  <a:pt x="846600" y="0"/>
                </a:cubicBezTo>
                <a:cubicBezTo>
                  <a:pt x="932418" y="-31506"/>
                  <a:pt x="1135993" y="18911"/>
                  <a:pt x="1271207" y="0"/>
                </a:cubicBezTo>
                <a:cubicBezTo>
                  <a:pt x="1406421" y="-18911"/>
                  <a:pt x="1584365" y="31799"/>
                  <a:pt x="1829901" y="0"/>
                </a:cubicBezTo>
                <a:cubicBezTo>
                  <a:pt x="2075437" y="-31799"/>
                  <a:pt x="2167964" y="25567"/>
                  <a:pt x="2299204" y="0"/>
                </a:cubicBezTo>
                <a:cubicBezTo>
                  <a:pt x="2430444" y="-25567"/>
                  <a:pt x="2739486" y="60850"/>
                  <a:pt x="2857898" y="0"/>
                </a:cubicBezTo>
                <a:cubicBezTo>
                  <a:pt x="2976310" y="-60850"/>
                  <a:pt x="3219412" y="39611"/>
                  <a:pt x="3327201" y="0"/>
                </a:cubicBezTo>
                <a:cubicBezTo>
                  <a:pt x="3434990" y="-39611"/>
                  <a:pt x="3624289" y="40184"/>
                  <a:pt x="3841199" y="0"/>
                </a:cubicBezTo>
                <a:cubicBezTo>
                  <a:pt x="4058109" y="-40184"/>
                  <a:pt x="4096454" y="29749"/>
                  <a:pt x="4310502" y="0"/>
                </a:cubicBezTo>
                <a:cubicBezTo>
                  <a:pt x="4524550" y="-29749"/>
                  <a:pt x="4876585" y="110059"/>
                  <a:pt x="5316151" y="0"/>
                </a:cubicBezTo>
                <a:cubicBezTo>
                  <a:pt x="5451895" y="-14985"/>
                  <a:pt x="5621553" y="144377"/>
                  <a:pt x="5598351" y="282200"/>
                </a:cubicBezTo>
                <a:cubicBezTo>
                  <a:pt x="5595769" y="452061"/>
                  <a:pt x="5490894" y="582293"/>
                  <a:pt x="5316151" y="564400"/>
                </a:cubicBezTo>
                <a:cubicBezTo>
                  <a:pt x="5196007" y="592809"/>
                  <a:pt x="5153376" y="554554"/>
                  <a:pt x="5033951" y="564400"/>
                </a:cubicBezTo>
                <a:cubicBezTo>
                  <a:pt x="5073219" y="772166"/>
                  <a:pt x="5004447" y="882908"/>
                  <a:pt x="5033951" y="1072944"/>
                </a:cubicBezTo>
                <a:cubicBezTo>
                  <a:pt x="5063455" y="1262980"/>
                  <a:pt x="4983757" y="1352079"/>
                  <a:pt x="5033951" y="1539109"/>
                </a:cubicBezTo>
                <a:cubicBezTo>
                  <a:pt x="5084145" y="1726139"/>
                  <a:pt x="4995942" y="1907509"/>
                  <a:pt x="5033951" y="2005274"/>
                </a:cubicBezTo>
                <a:cubicBezTo>
                  <a:pt x="5071960" y="2103039"/>
                  <a:pt x="5005263" y="2502624"/>
                  <a:pt x="5033951" y="2683332"/>
                </a:cubicBezTo>
                <a:cubicBezTo>
                  <a:pt x="5064475" y="2834912"/>
                  <a:pt x="4904398" y="2969630"/>
                  <a:pt x="4751751" y="2965532"/>
                </a:cubicBezTo>
                <a:cubicBezTo>
                  <a:pt x="4468274" y="2973229"/>
                  <a:pt x="4429926" y="2964577"/>
                  <a:pt x="4148362" y="2965532"/>
                </a:cubicBezTo>
                <a:cubicBezTo>
                  <a:pt x="3866798" y="2966487"/>
                  <a:pt x="3842841" y="2923587"/>
                  <a:pt x="3679059" y="2965532"/>
                </a:cubicBezTo>
                <a:cubicBezTo>
                  <a:pt x="3515277" y="3007477"/>
                  <a:pt x="3380260" y="2959239"/>
                  <a:pt x="3165060" y="2965532"/>
                </a:cubicBezTo>
                <a:cubicBezTo>
                  <a:pt x="2949860" y="2971825"/>
                  <a:pt x="2731701" y="2914460"/>
                  <a:pt x="2561671" y="2965532"/>
                </a:cubicBezTo>
                <a:cubicBezTo>
                  <a:pt x="2391641" y="3016604"/>
                  <a:pt x="2337422" y="2937259"/>
                  <a:pt x="2137064" y="2965532"/>
                </a:cubicBezTo>
                <a:cubicBezTo>
                  <a:pt x="1936706" y="2993805"/>
                  <a:pt x="1741160" y="2897379"/>
                  <a:pt x="1488979" y="2965532"/>
                </a:cubicBezTo>
                <a:cubicBezTo>
                  <a:pt x="1236798" y="3033685"/>
                  <a:pt x="1131559" y="2928828"/>
                  <a:pt x="974980" y="2965532"/>
                </a:cubicBezTo>
                <a:cubicBezTo>
                  <a:pt x="818401" y="3002236"/>
                  <a:pt x="489512" y="2923831"/>
                  <a:pt x="282200" y="2965532"/>
                </a:cubicBezTo>
                <a:close/>
                <a:moveTo>
                  <a:pt x="1128800" y="282200"/>
                </a:moveTo>
                <a:cubicBezTo>
                  <a:pt x="1137754" y="443687"/>
                  <a:pt x="992283" y="558204"/>
                  <a:pt x="846600" y="564400"/>
                </a:cubicBezTo>
                <a:cubicBezTo>
                  <a:pt x="753470" y="560916"/>
                  <a:pt x="704549" y="516841"/>
                  <a:pt x="705500" y="423300"/>
                </a:cubicBezTo>
                <a:cubicBezTo>
                  <a:pt x="686939" y="354552"/>
                  <a:pt x="767845" y="285964"/>
                  <a:pt x="846600" y="282200"/>
                </a:cubicBezTo>
                <a:cubicBezTo>
                  <a:pt x="942248" y="258186"/>
                  <a:pt x="1003770" y="290671"/>
                  <a:pt x="1128800" y="282200"/>
                </a:cubicBezTo>
                <a:close/>
              </a:path>
              <a:path w="5598351" h="2965532" fill="darkenLess" stroke="0" extrusionOk="0">
                <a:moveTo>
                  <a:pt x="1128800" y="282200"/>
                </a:moveTo>
                <a:cubicBezTo>
                  <a:pt x="1132114" y="451957"/>
                  <a:pt x="961380" y="550650"/>
                  <a:pt x="846600" y="564400"/>
                </a:cubicBezTo>
                <a:cubicBezTo>
                  <a:pt x="765215" y="550463"/>
                  <a:pt x="714952" y="515347"/>
                  <a:pt x="705500" y="423300"/>
                </a:cubicBezTo>
                <a:cubicBezTo>
                  <a:pt x="695304" y="359443"/>
                  <a:pt x="785940" y="273292"/>
                  <a:pt x="846600" y="282200"/>
                </a:cubicBezTo>
                <a:cubicBezTo>
                  <a:pt x="981255" y="271143"/>
                  <a:pt x="1030486" y="285444"/>
                  <a:pt x="1128800" y="282200"/>
                </a:cubicBezTo>
                <a:close/>
                <a:moveTo>
                  <a:pt x="564400" y="2683332"/>
                </a:moveTo>
                <a:cubicBezTo>
                  <a:pt x="555917" y="2817603"/>
                  <a:pt x="460024" y="2964129"/>
                  <a:pt x="282200" y="2965532"/>
                </a:cubicBezTo>
                <a:cubicBezTo>
                  <a:pt x="123245" y="2968481"/>
                  <a:pt x="-28095" y="2876180"/>
                  <a:pt x="0" y="2683332"/>
                </a:cubicBezTo>
                <a:cubicBezTo>
                  <a:pt x="-4745" y="2558149"/>
                  <a:pt x="148228" y="2408145"/>
                  <a:pt x="282200" y="2401132"/>
                </a:cubicBezTo>
                <a:cubicBezTo>
                  <a:pt x="348813" y="2417880"/>
                  <a:pt x="421672" y="2461158"/>
                  <a:pt x="423300" y="2542232"/>
                </a:cubicBezTo>
                <a:cubicBezTo>
                  <a:pt x="402247" y="2622807"/>
                  <a:pt x="368883" y="2680368"/>
                  <a:pt x="282200" y="2683332"/>
                </a:cubicBezTo>
                <a:cubicBezTo>
                  <a:pt x="359530" y="2678385"/>
                  <a:pt x="451961" y="2701979"/>
                  <a:pt x="564400" y="2683332"/>
                </a:cubicBezTo>
                <a:close/>
              </a:path>
              <a:path w="5598351" h="2965532" fill="none" extrusionOk="0">
                <a:moveTo>
                  <a:pt x="564400" y="2401132"/>
                </a:moveTo>
                <a:cubicBezTo>
                  <a:pt x="524743" y="2303691"/>
                  <a:pt x="607024" y="2146429"/>
                  <a:pt x="564400" y="1934967"/>
                </a:cubicBezTo>
                <a:cubicBezTo>
                  <a:pt x="521776" y="1723506"/>
                  <a:pt x="591936" y="1677728"/>
                  <a:pt x="564400" y="1447613"/>
                </a:cubicBezTo>
                <a:cubicBezTo>
                  <a:pt x="536864" y="1217498"/>
                  <a:pt x="598940" y="1188222"/>
                  <a:pt x="564400" y="960258"/>
                </a:cubicBezTo>
                <a:cubicBezTo>
                  <a:pt x="529860" y="732295"/>
                  <a:pt x="582062" y="528174"/>
                  <a:pt x="564400" y="282200"/>
                </a:cubicBezTo>
                <a:cubicBezTo>
                  <a:pt x="560581" y="107133"/>
                  <a:pt x="710679" y="24701"/>
                  <a:pt x="846600" y="0"/>
                </a:cubicBezTo>
                <a:cubicBezTo>
                  <a:pt x="978874" y="-20306"/>
                  <a:pt x="1108087" y="16935"/>
                  <a:pt x="1315903" y="0"/>
                </a:cubicBezTo>
                <a:cubicBezTo>
                  <a:pt x="1523719" y="-16935"/>
                  <a:pt x="1729272" y="41794"/>
                  <a:pt x="1963988" y="0"/>
                </a:cubicBezTo>
                <a:cubicBezTo>
                  <a:pt x="2198705" y="-41794"/>
                  <a:pt x="2324803" y="69879"/>
                  <a:pt x="2612073" y="0"/>
                </a:cubicBezTo>
                <a:cubicBezTo>
                  <a:pt x="2899343" y="-69879"/>
                  <a:pt x="2879218" y="15147"/>
                  <a:pt x="3081376" y="0"/>
                </a:cubicBezTo>
                <a:cubicBezTo>
                  <a:pt x="3283534" y="-15147"/>
                  <a:pt x="3562750" y="75265"/>
                  <a:pt x="3729460" y="0"/>
                </a:cubicBezTo>
                <a:cubicBezTo>
                  <a:pt x="3896170" y="-75265"/>
                  <a:pt x="4019343" y="41663"/>
                  <a:pt x="4288154" y="0"/>
                </a:cubicBezTo>
                <a:cubicBezTo>
                  <a:pt x="4556965" y="-41663"/>
                  <a:pt x="5002160" y="51441"/>
                  <a:pt x="5316151" y="0"/>
                </a:cubicBezTo>
                <a:cubicBezTo>
                  <a:pt x="5468365" y="-894"/>
                  <a:pt x="5580634" y="111474"/>
                  <a:pt x="5598351" y="282200"/>
                </a:cubicBezTo>
                <a:cubicBezTo>
                  <a:pt x="5636493" y="442372"/>
                  <a:pt x="5474708" y="561762"/>
                  <a:pt x="5316151" y="564400"/>
                </a:cubicBezTo>
                <a:cubicBezTo>
                  <a:pt x="5255248" y="571649"/>
                  <a:pt x="5169562" y="554486"/>
                  <a:pt x="5033951" y="564400"/>
                </a:cubicBezTo>
                <a:cubicBezTo>
                  <a:pt x="5046139" y="794439"/>
                  <a:pt x="5017299" y="903321"/>
                  <a:pt x="5033951" y="1115322"/>
                </a:cubicBezTo>
                <a:cubicBezTo>
                  <a:pt x="5050603" y="1327323"/>
                  <a:pt x="4993364" y="1438772"/>
                  <a:pt x="5033951" y="1581487"/>
                </a:cubicBezTo>
                <a:cubicBezTo>
                  <a:pt x="5074538" y="1724202"/>
                  <a:pt x="5024988" y="1938222"/>
                  <a:pt x="5033951" y="2090031"/>
                </a:cubicBezTo>
                <a:cubicBezTo>
                  <a:pt x="5042914" y="2241840"/>
                  <a:pt x="4994045" y="2539563"/>
                  <a:pt x="5033951" y="2683332"/>
                </a:cubicBezTo>
                <a:cubicBezTo>
                  <a:pt x="5052386" y="2833294"/>
                  <a:pt x="4915033" y="2970118"/>
                  <a:pt x="4751751" y="2965532"/>
                </a:cubicBezTo>
                <a:cubicBezTo>
                  <a:pt x="4649495" y="2995112"/>
                  <a:pt x="4528736" y="2943530"/>
                  <a:pt x="4327144" y="2965532"/>
                </a:cubicBezTo>
                <a:cubicBezTo>
                  <a:pt x="4125552" y="2987534"/>
                  <a:pt x="3958502" y="2943193"/>
                  <a:pt x="3679059" y="2965532"/>
                </a:cubicBezTo>
                <a:cubicBezTo>
                  <a:pt x="3399617" y="2987871"/>
                  <a:pt x="3240538" y="2892239"/>
                  <a:pt x="3030974" y="2965532"/>
                </a:cubicBezTo>
                <a:cubicBezTo>
                  <a:pt x="2821411" y="3038825"/>
                  <a:pt x="2758880" y="2917578"/>
                  <a:pt x="2606367" y="2965532"/>
                </a:cubicBezTo>
                <a:cubicBezTo>
                  <a:pt x="2453854" y="3013486"/>
                  <a:pt x="2298102" y="2961526"/>
                  <a:pt x="2181759" y="2965532"/>
                </a:cubicBezTo>
                <a:cubicBezTo>
                  <a:pt x="2065416" y="2969538"/>
                  <a:pt x="1854557" y="2901105"/>
                  <a:pt x="1578370" y="2965532"/>
                </a:cubicBezTo>
                <a:cubicBezTo>
                  <a:pt x="1302183" y="3029959"/>
                  <a:pt x="1229104" y="2960916"/>
                  <a:pt x="1019676" y="2965532"/>
                </a:cubicBezTo>
                <a:cubicBezTo>
                  <a:pt x="810248" y="2970148"/>
                  <a:pt x="624610" y="2891848"/>
                  <a:pt x="282200" y="2965532"/>
                </a:cubicBezTo>
                <a:cubicBezTo>
                  <a:pt x="148636" y="2963504"/>
                  <a:pt x="-15731" y="2853002"/>
                  <a:pt x="0" y="2683332"/>
                </a:cubicBezTo>
                <a:cubicBezTo>
                  <a:pt x="-37312" y="2501877"/>
                  <a:pt x="162536" y="2386531"/>
                  <a:pt x="282200" y="2401132"/>
                </a:cubicBezTo>
                <a:cubicBezTo>
                  <a:pt x="342330" y="2398922"/>
                  <a:pt x="449043" y="2416302"/>
                  <a:pt x="564400" y="2401132"/>
                </a:cubicBezTo>
                <a:close/>
                <a:moveTo>
                  <a:pt x="846600" y="0"/>
                </a:moveTo>
                <a:cubicBezTo>
                  <a:pt x="960169" y="-11491"/>
                  <a:pt x="1136409" y="94451"/>
                  <a:pt x="1128800" y="282200"/>
                </a:cubicBezTo>
                <a:cubicBezTo>
                  <a:pt x="1112475" y="427590"/>
                  <a:pt x="1006470" y="554601"/>
                  <a:pt x="846600" y="564400"/>
                </a:cubicBezTo>
                <a:cubicBezTo>
                  <a:pt x="766654" y="555397"/>
                  <a:pt x="699687" y="497157"/>
                  <a:pt x="705500" y="423300"/>
                </a:cubicBezTo>
                <a:cubicBezTo>
                  <a:pt x="705878" y="334890"/>
                  <a:pt x="779966" y="281568"/>
                  <a:pt x="846600" y="282200"/>
                </a:cubicBezTo>
                <a:cubicBezTo>
                  <a:pt x="939785" y="261983"/>
                  <a:pt x="993234" y="292329"/>
                  <a:pt x="1128800" y="282200"/>
                </a:cubicBezTo>
                <a:moveTo>
                  <a:pt x="5033951" y="564400"/>
                </a:moveTo>
                <a:cubicBezTo>
                  <a:pt x="4731784" y="586993"/>
                  <a:pt x="4626646" y="553828"/>
                  <a:pt x="4393884" y="564400"/>
                </a:cubicBezTo>
                <a:cubicBezTo>
                  <a:pt x="4161122" y="574972"/>
                  <a:pt x="3947669" y="538282"/>
                  <a:pt x="3795691" y="564400"/>
                </a:cubicBezTo>
                <a:cubicBezTo>
                  <a:pt x="3643713" y="590518"/>
                  <a:pt x="3482771" y="553187"/>
                  <a:pt x="3197498" y="564400"/>
                </a:cubicBezTo>
                <a:cubicBezTo>
                  <a:pt x="2912225" y="575613"/>
                  <a:pt x="2914715" y="505729"/>
                  <a:pt x="2683053" y="564400"/>
                </a:cubicBezTo>
                <a:cubicBezTo>
                  <a:pt x="2451392" y="623071"/>
                  <a:pt x="2416954" y="528692"/>
                  <a:pt x="2210480" y="564400"/>
                </a:cubicBezTo>
                <a:cubicBezTo>
                  <a:pt x="2004006" y="600108"/>
                  <a:pt x="1807128" y="497221"/>
                  <a:pt x="1570414" y="564400"/>
                </a:cubicBezTo>
                <a:cubicBezTo>
                  <a:pt x="1333700" y="631579"/>
                  <a:pt x="1029672" y="482147"/>
                  <a:pt x="846600" y="564400"/>
                </a:cubicBezTo>
                <a:moveTo>
                  <a:pt x="282200" y="2401132"/>
                </a:moveTo>
                <a:cubicBezTo>
                  <a:pt x="375030" y="2404870"/>
                  <a:pt x="431389" y="2461709"/>
                  <a:pt x="423300" y="2542232"/>
                </a:cubicBezTo>
                <a:cubicBezTo>
                  <a:pt x="413644" y="2616900"/>
                  <a:pt x="371553" y="2675408"/>
                  <a:pt x="282200" y="2683332"/>
                </a:cubicBezTo>
                <a:cubicBezTo>
                  <a:pt x="361399" y="2682546"/>
                  <a:pt x="476304" y="2710007"/>
                  <a:pt x="564400" y="2683332"/>
                </a:cubicBezTo>
                <a:moveTo>
                  <a:pt x="282200" y="2965532"/>
                </a:moveTo>
                <a:cubicBezTo>
                  <a:pt x="466709" y="2975605"/>
                  <a:pt x="533797" y="2806885"/>
                  <a:pt x="564400" y="2683332"/>
                </a:cubicBezTo>
                <a:cubicBezTo>
                  <a:pt x="556897" y="2602404"/>
                  <a:pt x="570397" y="2523284"/>
                  <a:pt x="564400" y="2401132"/>
                </a:cubicBezTo>
              </a:path>
            </a:pathLst>
          </a:custGeom>
          <a:noFill/>
          <a:ln w="161925" cmpd="dbl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34737417">
                  <a:prstGeom prst="verticalScroll">
                    <a:avLst>
                      <a:gd name="adj" fmla="val 1903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en-US" sz="4000" baseline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lesson</a:t>
            </a:r>
            <a:r>
              <a:rPr lang="en-US" sz="4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will be memorized from home tomorrow.</a:t>
            </a:r>
            <a:endParaRPr lang="en-US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7372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03">
    <p:bg>
      <p:bgPr>
        <a:solidFill>
          <a:schemeClr val="accent2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1498A30-8462-D4F7-33E4-52016881ECBA}"/>
              </a:ext>
            </a:extLst>
          </p:cNvPr>
          <p:cNvSpPr/>
          <p:nvPr userDrawn="1"/>
        </p:nvSpPr>
        <p:spPr>
          <a:xfrm>
            <a:off x="309563" y="274320"/>
            <a:ext cx="11572875" cy="6309360"/>
          </a:xfrm>
          <a:prstGeom prst="roundRect">
            <a:avLst>
              <a:gd name="adj" fmla="val 5258"/>
            </a:avLst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80C1C3-4C98-614A-4C36-7EB405ACA8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88504" y="859810"/>
            <a:ext cx="7193934" cy="494048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E89B681-C15A-326B-E2F8-4B1383AC15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3754" y="696036"/>
            <a:ext cx="4266986" cy="530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98710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1">
    <p:bg>
      <p:bgPr>
        <a:solidFill>
          <a:schemeClr val="accent2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1692597-FFF9-444F-8F77-6E784B94A346}"/>
              </a:ext>
            </a:extLst>
          </p:cNvPr>
          <p:cNvSpPr/>
          <p:nvPr userDrawn="1"/>
        </p:nvSpPr>
        <p:spPr>
          <a:xfrm>
            <a:off x="309563" y="274320"/>
            <a:ext cx="11572875" cy="6309360"/>
          </a:xfrm>
          <a:prstGeom prst="roundRect">
            <a:avLst>
              <a:gd name="adj" fmla="val 5258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4D8133B4-D430-04C6-69B1-10AA8B58FA28}"/>
              </a:ext>
            </a:extLst>
          </p:cNvPr>
          <p:cNvSpPr/>
          <p:nvPr userDrawn="1"/>
        </p:nvSpPr>
        <p:spPr>
          <a:xfrm>
            <a:off x="284539" y="235648"/>
            <a:ext cx="11572875" cy="6309360"/>
          </a:xfrm>
          <a:prstGeom prst="roundRect">
            <a:avLst>
              <a:gd name="adj" fmla="val 5258"/>
            </a:avLst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14E775C-DDB4-1FA0-197B-8121B7B9BD8C}"/>
              </a:ext>
            </a:extLst>
          </p:cNvPr>
          <p:cNvGrpSpPr/>
          <p:nvPr userDrawn="1"/>
        </p:nvGrpSpPr>
        <p:grpSpPr>
          <a:xfrm>
            <a:off x="996281" y="957985"/>
            <a:ext cx="4251281" cy="4943288"/>
            <a:chOff x="996281" y="521257"/>
            <a:chExt cx="4251281" cy="4943288"/>
          </a:xfrm>
        </p:grpSpPr>
        <p:sp>
          <p:nvSpPr>
            <p:cNvPr id="12" name="Star: 5 Points 11">
              <a:extLst>
                <a:ext uri="{FF2B5EF4-FFF2-40B4-BE49-F238E27FC236}">
                  <a16:creationId xmlns:a16="http://schemas.microsoft.com/office/drawing/2014/main" id="{42E02DA8-C789-59A5-B533-11BFEECFCB81}"/>
                </a:ext>
              </a:extLst>
            </p:cNvPr>
            <p:cNvSpPr/>
            <p:nvPr userDrawn="1"/>
          </p:nvSpPr>
          <p:spPr>
            <a:xfrm rot="789650">
              <a:off x="4351359" y="521257"/>
              <a:ext cx="896203" cy="1158688"/>
            </a:xfrm>
            <a:prstGeom prst="star5">
              <a:avLst/>
            </a:prstGeom>
            <a:solidFill>
              <a:srgbClr val="00B050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2BD44C7-1BC8-9BE5-3256-E4EBF6C19497}"/>
                </a:ext>
              </a:extLst>
            </p:cNvPr>
            <p:cNvGrpSpPr/>
            <p:nvPr userDrawn="1"/>
          </p:nvGrpSpPr>
          <p:grpSpPr>
            <a:xfrm>
              <a:off x="996281" y="588225"/>
              <a:ext cx="4044286" cy="4876320"/>
              <a:chOff x="1364777" y="764275"/>
              <a:chExt cx="4044286" cy="4386365"/>
            </a:xfr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AF647259-E2AD-DF16-37C2-C8ABB3A08E00}"/>
                  </a:ext>
                </a:extLst>
              </p:cNvPr>
              <p:cNvSpPr/>
              <p:nvPr userDrawn="1"/>
            </p:nvSpPr>
            <p:spPr>
              <a:xfrm>
                <a:off x="1364777" y="764275"/>
                <a:ext cx="3739486" cy="4081565"/>
              </a:xfrm>
              <a:prstGeom prst="roundRect">
                <a:avLst/>
              </a:prstGeom>
              <a:grp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B61D4476-6B22-405B-D64D-EB129C08A378}"/>
                  </a:ext>
                </a:extLst>
              </p:cNvPr>
              <p:cNvSpPr/>
              <p:nvPr userDrawn="1"/>
            </p:nvSpPr>
            <p:spPr>
              <a:xfrm>
                <a:off x="1517177" y="916675"/>
                <a:ext cx="3739486" cy="4081565"/>
              </a:xfrm>
              <a:prstGeom prst="roundRect">
                <a:avLst/>
              </a:prstGeom>
              <a:grpFill/>
              <a:ln w="381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95C1AE5D-F53B-9012-9CBD-50D4A2C0B9A6}"/>
                  </a:ext>
                </a:extLst>
              </p:cNvPr>
              <p:cNvSpPr/>
              <p:nvPr userDrawn="1"/>
            </p:nvSpPr>
            <p:spPr>
              <a:xfrm>
                <a:off x="1669577" y="1069075"/>
                <a:ext cx="3739486" cy="4081565"/>
              </a:xfrm>
              <a:prstGeom prst="roundRect">
                <a:avLst/>
              </a:prstGeom>
              <a:grpFill/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436DA28-7DBD-1BD2-CCCE-F1696BB81415}"/>
              </a:ext>
            </a:extLst>
          </p:cNvPr>
          <p:cNvGrpSpPr/>
          <p:nvPr userDrawn="1"/>
        </p:nvGrpSpPr>
        <p:grpSpPr>
          <a:xfrm>
            <a:off x="5800299" y="621167"/>
            <a:ext cx="5547820" cy="1827661"/>
            <a:chOff x="5800299" y="471040"/>
            <a:chExt cx="5547820" cy="1827661"/>
          </a:xfrm>
        </p:grpSpPr>
        <p:sp>
          <p:nvSpPr>
            <p:cNvPr id="14" name="Ribbon: Tilted Down 13">
              <a:extLst>
                <a:ext uri="{FF2B5EF4-FFF2-40B4-BE49-F238E27FC236}">
                  <a16:creationId xmlns:a16="http://schemas.microsoft.com/office/drawing/2014/main" id="{947D0B99-7051-94B8-C86D-754EBB0B9460}"/>
                </a:ext>
              </a:extLst>
            </p:cNvPr>
            <p:cNvSpPr/>
            <p:nvPr userDrawn="1"/>
          </p:nvSpPr>
          <p:spPr>
            <a:xfrm>
              <a:off x="5800299" y="471040"/>
              <a:ext cx="5395420" cy="1675261"/>
            </a:xfrm>
            <a:prstGeom prst="ribbon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b="1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8" name="Ribbon: Tilted Down 17">
              <a:extLst>
                <a:ext uri="{FF2B5EF4-FFF2-40B4-BE49-F238E27FC236}">
                  <a16:creationId xmlns:a16="http://schemas.microsoft.com/office/drawing/2014/main" id="{0C7C3B1A-0192-AACF-91E2-7D0E7753117D}"/>
                </a:ext>
              </a:extLst>
            </p:cNvPr>
            <p:cNvSpPr/>
            <p:nvPr userDrawn="1"/>
          </p:nvSpPr>
          <p:spPr>
            <a:xfrm>
              <a:off x="5952699" y="623440"/>
              <a:ext cx="5395420" cy="1675261"/>
            </a:xfrm>
            <a:prstGeom prst="ribbon">
              <a:avLst/>
            </a:prstGeom>
            <a:noFill/>
            <a:ln w="381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Teacher’s  Identity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4542FCA-D8B1-8524-56EA-718F64B8EFA0}"/>
              </a:ext>
            </a:extLst>
          </p:cNvPr>
          <p:cNvGrpSpPr/>
          <p:nvPr userDrawn="1"/>
        </p:nvGrpSpPr>
        <p:grpSpPr>
          <a:xfrm>
            <a:off x="5708901" y="2706335"/>
            <a:ext cx="5677479" cy="3164483"/>
            <a:chOff x="5708901" y="2337844"/>
            <a:chExt cx="5677479" cy="3164483"/>
          </a:xfrm>
        </p:grpSpPr>
        <p:sp>
          <p:nvSpPr>
            <p:cNvPr id="21" name="Rectangle: Diagonal Corners Snipped 20">
              <a:extLst>
                <a:ext uri="{FF2B5EF4-FFF2-40B4-BE49-F238E27FC236}">
                  <a16:creationId xmlns:a16="http://schemas.microsoft.com/office/drawing/2014/main" id="{E5788FFC-4DAF-55E7-1CD4-92569017AC10}"/>
                </a:ext>
              </a:extLst>
            </p:cNvPr>
            <p:cNvSpPr/>
            <p:nvPr userDrawn="1"/>
          </p:nvSpPr>
          <p:spPr>
            <a:xfrm>
              <a:off x="5708901" y="2337844"/>
              <a:ext cx="5677479" cy="3162223"/>
            </a:xfrm>
            <a:prstGeom prst="snip2DiagRect">
              <a:avLst/>
            </a:prstGeom>
            <a:noFill/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Md.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Mokhlesur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Rahman</a:t>
              </a:r>
            </a:p>
            <a:p>
              <a:pPr algn="ctr"/>
              <a:r>
                <a: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Assistant Teacher</a:t>
              </a:r>
            </a:p>
            <a:p>
              <a:pPr algn="ctr"/>
              <a:r>
                <a:rPr lang="en-US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Bongaon</a:t>
              </a:r>
              <a:r>
                <a: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Govt. Primary School</a:t>
              </a:r>
            </a:p>
            <a:p>
              <a:pPr algn="ctr"/>
              <a:r>
                <a:rPr lang="en-US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Ranisankail</a:t>
              </a:r>
              <a:r>
                <a: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Thakurgaon.</a:t>
              </a:r>
            </a:p>
            <a:p>
              <a:pPr algn="ctr"/>
              <a:r>
                <a: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Mobile no. 01722080324</a:t>
              </a:r>
            </a:p>
            <a:p>
              <a:pPr algn="ctr"/>
              <a:r>
                <a: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Email- </a:t>
              </a:r>
              <a:r>
                <a: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bappy.rahman24@gmail.com</a:t>
              </a:r>
              <a:endPara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Half Frame 25">
              <a:extLst>
                <a:ext uri="{FF2B5EF4-FFF2-40B4-BE49-F238E27FC236}">
                  <a16:creationId xmlns:a16="http://schemas.microsoft.com/office/drawing/2014/main" id="{5C51B17F-A529-28FE-4631-483209180390}"/>
                </a:ext>
              </a:extLst>
            </p:cNvPr>
            <p:cNvSpPr/>
            <p:nvPr userDrawn="1"/>
          </p:nvSpPr>
          <p:spPr>
            <a:xfrm rot="5400000">
              <a:off x="10976945" y="2339641"/>
              <a:ext cx="403558" cy="403558"/>
            </a:xfrm>
            <a:prstGeom prst="halfFram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Half Frame 27">
              <a:extLst>
                <a:ext uri="{FF2B5EF4-FFF2-40B4-BE49-F238E27FC236}">
                  <a16:creationId xmlns:a16="http://schemas.microsoft.com/office/drawing/2014/main" id="{E11B64A8-3268-FC68-88D6-10D2A41ACDF7}"/>
                </a:ext>
              </a:extLst>
            </p:cNvPr>
            <p:cNvSpPr/>
            <p:nvPr userDrawn="1"/>
          </p:nvSpPr>
          <p:spPr>
            <a:xfrm rot="16200000">
              <a:off x="5711168" y="5098769"/>
              <a:ext cx="403558" cy="403558"/>
            </a:xfrm>
            <a:prstGeom prst="halfFram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12169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74DF79A-DA68-AFDD-C02D-2450DEA0DA9D}"/>
              </a:ext>
            </a:extLst>
          </p:cNvPr>
          <p:cNvSpPr/>
          <p:nvPr userDrawn="1"/>
        </p:nvSpPr>
        <p:spPr>
          <a:xfrm>
            <a:off x="309563" y="274320"/>
            <a:ext cx="11572875" cy="6309360"/>
          </a:xfrm>
          <a:prstGeom prst="roundRect">
            <a:avLst>
              <a:gd name="adj" fmla="val 5258"/>
            </a:avLst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308E34A-65A2-1CE1-6222-876A3331E56C}"/>
              </a:ext>
            </a:extLst>
          </p:cNvPr>
          <p:cNvGrpSpPr/>
          <p:nvPr userDrawn="1"/>
        </p:nvGrpSpPr>
        <p:grpSpPr>
          <a:xfrm>
            <a:off x="1173709" y="1078172"/>
            <a:ext cx="4030638" cy="5013277"/>
            <a:chOff x="1173709" y="1078172"/>
            <a:chExt cx="4030638" cy="5013277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2" name="Parallelogram 1">
              <a:extLst>
                <a:ext uri="{FF2B5EF4-FFF2-40B4-BE49-F238E27FC236}">
                  <a16:creationId xmlns:a16="http://schemas.microsoft.com/office/drawing/2014/main" id="{B65DEB15-E942-3E1F-E120-47FD5C1CFDE2}"/>
                </a:ext>
              </a:extLst>
            </p:cNvPr>
            <p:cNvSpPr/>
            <p:nvPr userDrawn="1"/>
          </p:nvSpPr>
          <p:spPr>
            <a:xfrm>
              <a:off x="1173709" y="1078172"/>
              <a:ext cx="3725838" cy="4708477"/>
            </a:xfrm>
            <a:prstGeom prst="parallelogram">
              <a:avLst/>
            </a:prstGeom>
            <a:grpFill/>
            <a:ln w="76200">
              <a:solidFill>
                <a:schemeClr val="accent4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DB5548BD-B226-BD2B-D374-7238EA41CE8D}"/>
                </a:ext>
              </a:extLst>
            </p:cNvPr>
            <p:cNvSpPr/>
            <p:nvPr userDrawn="1"/>
          </p:nvSpPr>
          <p:spPr>
            <a:xfrm>
              <a:off x="1326109" y="1230572"/>
              <a:ext cx="3725838" cy="4708477"/>
            </a:xfrm>
            <a:prstGeom prst="parallelogram">
              <a:avLst/>
            </a:prstGeom>
            <a:grpFill/>
            <a:ln w="76200">
              <a:solidFill>
                <a:schemeClr val="accent4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89E84683-C134-62D9-7CF2-8E854BE62D5D}"/>
                </a:ext>
              </a:extLst>
            </p:cNvPr>
            <p:cNvSpPr/>
            <p:nvPr userDrawn="1"/>
          </p:nvSpPr>
          <p:spPr>
            <a:xfrm>
              <a:off x="1478509" y="1382972"/>
              <a:ext cx="3725838" cy="4708477"/>
            </a:xfrm>
            <a:prstGeom prst="parallelogram">
              <a:avLst/>
            </a:prstGeom>
            <a:grpFill/>
            <a:ln w="76200">
              <a:solidFill>
                <a:schemeClr val="accent4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00584FA-C56A-B455-250D-4DB20E3E3DD2}"/>
              </a:ext>
            </a:extLst>
          </p:cNvPr>
          <p:cNvGrpSpPr/>
          <p:nvPr userDrawn="1"/>
        </p:nvGrpSpPr>
        <p:grpSpPr>
          <a:xfrm>
            <a:off x="6487361" y="464025"/>
            <a:ext cx="4765345" cy="1894186"/>
            <a:chOff x="6760321" y="1078177"/>
            <a:chExt cx="4765345" cy="1894186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9572126-D7DF-8C70-3F49-BFBD3D000C13}"/>
                </a:ext>
              </a:extLst>
            </p:cNvPr>
            <p:cNvGrpSpPr/>
            <p:nvPr userDrawn="1"/>
          </p:nvGrpSpPr>
          <p:grpSpPr>
            <a:xfrm rot="10800000">
              <a:off x="9737810" y="1080449"/>
              <a:ext cx="1787856" cy="1891914"/>
              <a:chOff x="6755536" y="2591367"/>
              <a:chExt cx="1787856" cy="1566081"/>
            </a:xfrm>
          </p:grpSpPr>
          <p:sp>
            <p:nvSpPr>
              <p:cNvPr id="26" name="Arrow: Notched Right 25">
                <a:extLst>
                  <a:ext uri="{FF2B5EF4-FFF2-40B4-BE49-F238E27FC236}">
                    <a16:creationId xmlns:a16="http://schemas.microsoft.com/office/drawing/2014/main" id="{42F00800-FE27-01DB-0A65-A728782562F0}"/>
                  </a:ext>
                </a:extLst>
              </p:cNvPr>
              <p:cNvSpPr/>
              <p:nvPr userDrawn="1"/>
            </p:nvSpPr>
            <p:spPr>
              <a:xfrm>
                <a:off x="6755536" y="2591367"/>
                <a:ext cx="1787856" cy="1566081"/>
              </a:xfrm>
              <a:prstGeom prst="notchedRightArrow">
                <a:avLst/>
              </a:prstGeom>
              <a:noFill/>
              <a:ln w="381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Arrow: Notched Right 26">
                <a:extLst>
                  <a:ext uri="{FF2B5EF4-FFF2-40B4-BE49-F238E27FC236}">
                    <a16:creationId xmlns:a16="http://schemas.microsoft.com/office/drawing/2014/main" id="{749F1D27-E2D9-D201-D0A3-862BF423FC68}"/>
                  </a:ext>
                </a:extLst>
              </p:cNvPr>
              <p:cNvSpPr/>
              <p:nvPr userDrawn="1"/>
            </p:nvSpPr>
            <p:spPr>
              <a:xfrm>
                <a:off x="7030768" y="2812007"/>
                <a:ext cx="1376253" cy="1132197"/>
              </a:xfrm>
              <a:prstGeom prst="notchedRightArrow">
                <a:avLst/>
              </a:prstGeom>
              <a:solidFill>
                <a:srgbClr val="00B050"/>
              </a:solidFill>
              <a:ln w="381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BE0D727-29A7-5719-BE64-7ACCEF82E07E}"/>
                </a:ext>
              </a:extLst>
            </p:cNvPr>
            <p:cNvGrpSpPr/>
            <p:nvPr userDrawn="1"/>
          </p:nvGrpSpPr>
          <p:grpSpPr>
            <a:xfrm>
              <a:off x="6760321" y="1078177"/>
              <a:ext cx="1787856" cy="1891914"/>
              <a:chOff x="6755536" y="2591367"/>
              <a:chExt cx="1787856" cy="1566081"/>
            </a:xfrm>
          </p:grpSpPr>
          <p:sp>
            <p:nvSpPr>
              <p:cNvPr id="14" name="Arrow: Notched Right 13">
                <a:extLst>
                  <a:ext uri="{FF2B5EF4-FFF2-40B4-BE49-F238E27FC236}">
                    <a16:creationId xmlns:a16="http://schemas.microsoft.com/office/drawing/2014/main" id="{AD99BA90-BDF2-5184-D63E-9E0E4ABAFE19}"/>
                  </a:ext>
                </a:extLst>
              </p:cNvPr>
              <p:cNvSpPr/>
              <p:nvPr userDrawn="1"/>
            </p:nvSpPr>
            <p:spPr>
              <a:xfrm>
                <a:off x="6755536" y="2591367"/>
                <a:ext cx="1787856" cy="1566081"/>
              </a:xfrm>
              <a:prstGeom prst="notchedRightArrow">
                <a:avLst/>
              </a:prstGeom>
              <a:noFill/>
              <a:ln w="381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Arrow: Notched Right 19">
                <a:extLst>
                  <a:ext uri="{FF2B5EF4-FFF2-40B4-BE49-F238E27FC236}">
                    <a16:creationId xmlns:a16="http://schemas.microsoft.com/office/drawing/2014/main" id="{49EB3F13-48F7-0A81-995A-4DA151A98107}"/>
                  </a:ext>
                </a:extLst>
              </p:cNvPr>
              <p:cNvSpPr/>
              <p:nvPr userDrawn="1"/>
            </p:nvSpPr>
            <p:spPr>
              <a:xfrm>
                <a:off x="7030768" y="2812007"/>
                <a:ext cx="1376253" cy="1132197"/>
              </a:xfrm>
              <a:prstGeom prst="notchedRightArrow">
                <a:avLst/>
              </a:prstGeom>
              <a:solidFill>
                <a:srgbClr val="00B050"/>
              </a:solidFill>
              <a:ln w="381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860E34E9-16C7-FCA9-FBEB-FFA80F7211C0}"/>
                </a:ext>
              </a:extLst>
            </p:cNvPr>
            <p:cNvGrpSpPr/>
            <p:nvPr userDrawn="1"/>
          </p:nvGrpSpPr>
          <p:grpSpPr>
            <a:xfrm>
              <a:off x="7560859" y="1236254"/>
              <a:ext cx="3152631" cy="1566080"/>
              <a:chOff x="7560860" y="1230572"/>
              <a:chExt cx="2485706" cy="1230561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2912B318-6DC8-AC23-FF52-AA2991B633B5}"/>
                  </a:ext>
                </a:extLst>
              </p:cNvPr>
              <p:cNvSpPr/>
              <p:nvPr userDrawn="1"/>
            </p:nvSpPr>
            <p:spPr>
              <a:xfrm>
                <a:off x="7560860" y="1230572"/>
                <a:ext cx="2485706" cy="1230561"/>
              </a:xfrm>
              <a:prstGeom prst="roundRect">
                <a:avLst/>
              </a:prstGeom>
              <a:solidFill>
                <a:schemeClr val="accent1"/>
              </a:solidFill>
              <a:ln w="38100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F4C8FB16-81EC-9EF4-4603-4E4A098C1716}"/>
                  </a:ext>
                </a:extLst>
              </p:cNvPr>
              <p:cNvSpPr/>
              <p:nvPr userDrawn="1"/>
            </p:nvSpPr>
            <p:spPr>
              <a:xfrm>
                <a:off x="7699613" y="1328381"/>
                <a:ext cx="2221849" cy="1032668"/>
              </a:xfrm>
              <a:prstGeom prst="roundRect">
                <a:avLst/>
              </a:prstGeom>
              <a:solidFill>
                <a:srgbClr val="00B050"/>
              </a:solidFill>
              <a:ln w="381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Lesson Identity</a:t>
                </a:r>
              </a:p>
            </p:txBody>
          </p:sp>
        </p:grpSp>
      </p:grpSp>
      <p:sp>
        <p:nvSpPr>
          <p:cNvPr id="3" name="Rectangle: Folded Corner 2">
            <a:extLst>
              <a:ext uri="{FF2B5EF4-FFF2-40B4-BE49-F238E27FC236}">
                <a16:creationId xmlns:a16="http://schemas.microsoft.com/office/drawing/2014/main" id="{132CECB0-5B3A-4294-91F0-27DFC468D6E1}"/>
              </a:ext>
            </a:extLst>
          </p:cNvPr>
          <p:cNvSpPr/>
          <p:nvPr userDrawn="1"/>
        </p:nvSpPr>
        <p:spPr>
          <a:xfrm>
            <a:off x="5763693" y="2678862"/>
            <a:ext cx="5864200" cy="3741043"/>
          </a:xfrm>
          <a:custGeom>
            <a:avLst/>
            <a:gdLst>
              <a:gd name="csX0" fmla="*/ 0 w 5864200"/>
              <a:gd name="csY0" fmla="*/ 0 h 3741043"/>
              <a:gd name="csX1" fmla="*/ 703704 w 5864200"/>
              <a:gd name="csY1" fmla="*/ 0 h 3741043"/>
              <a:gd name="csX2" fmla="*/ 1231482 w 5864200"/>
              <a:gd name="csY2" fmla="*/ 0 h 3741043"/>
              <a:gd name="csX3" fmla="*/ 1759260 w 5864200"/>
              <a:gd name="csY3" fmla="*/ 0 h 3741043"/>
              <a:gd name="csX4" fmla="*/ 2287038 w 5864200"/>
              <a:gd name="csY4" fmla="*/ 0 h 3741043"/>
              <a:gd name="csX5" fmla="*/ 2697532 w 5864200"/>
              <a:gd name="csY5" fmla="*/ 0 h 3741043"/>
              <a:gd name="csX6" fmla="*/ 3401236 w 5864200"/>
              <a:gd name="csY6" fmla="*/ 0 h 3741043"/>
              <a:gd name="csX7" fmla="*/ 3929014 w 5864200"/>
              <a:gd name="csY7" fmla="*/ 0 h 3741043"/>
              <a:gd name="csX8" fmla="*/ 4398150 w 5864200"/>
              <a:gd name="csY8" fmla="*/ 0 h 3741043"/>
              <a:gd name="csX9" fmla="*/ 5043212 w 5864200"/>
              <a:gd name="csY9" fmla="*/ 0 h 3741043"/>
              <a:gd name="csX10" fmla="*/ 5864200 w 5864200"/>
              <a:gd name="csY10" fmla="*/ 0 h 3741043"/>
              <a:gd name="csX11" fmla="*/ 5864200 w 5864200"/>
              <a:gd name="csY11" fmla="*/ 413351 h 3741043"/>
              <a:gd name="csX12" fmla="*/ 5864200 w 5864200"/>
              <a:gd name="csY12" fmla="*/ 917438 h 3741043"/>
              <a:gd name="csX13" fmla="*/ 5864200 w 5864200"/>
              <a:gd name="csY13" fmla="*/ 1330789 h 3741043"/>
              <a:gd name="csX14" fmla="*/ 5864200 w 5864200"/>
              <a:gd name="csY14" fmla="*/ 1834876 h 3741043"/>
              <a:gd name="csX15" fmla="*/ 5864200 w 5864200"/>
              <a:gd name="csY15" fmla="*/ 2338963 h 3741043"/>
              <a:gd name="csX16" fmla="*/ 5864200 w 5864200"/>
              <a:gd name="csY16" fmla="*/ 3024521 h 3741043"/>
              <a:gd name="csX17" fmla="*/ 5505939 w 5864200"/>
              <a:gd name="csY17" fmla="*/ 3382782 h 3741043"/>
              <a:gd name="csX18" fmla="*/ 5147678 w 5864200"/>
              <a:gd name="csY18" fmla="*/ 3741043 h 3741043"/>
              <a:gd name="csX19" fmla="*/ 4678667 w 5864200"/>
              <a:gd name="csY19" fmla="*/ 3741043 h 3741043"/>
              <a:gd name="csX20" fmla="*/ 4209657 w 5864200"/>
              <a:gd name="csY20" fmla="*/ 3741043 h 3741043"/>
              <a:gd name="csX21" fmla="*/ 3534739 w 5864200"/>
              <a:gd name="csY21" fmla="*/ 3741043 h 3741043"/>
              <a:gd name="csX22" fmla="*/ 3117205 w 5864200"/>
              <a:gd name="csY22" fmla="*/ 3741043 h 3741043"/>
              <a:gd name="csX23" fmla="*/ 2699671 w 5864200"/>
              <a:gd name="csY23" fmla="*/ 3741043 h 3741043"/>
              <a:gd name="csX24" fmla="*/ 2024753 w 5864200"/>
              <a:gd name="csY24" fmla="*/ 3741043 h 3741043"/>
              <a:gd name="csX25" fmla="*/ 1452789 w 5864200"/>
              <a:gd name="csY25" fmla="*/ 3741043 h 3741043"/>
              <a:gd name="csX26" fmla="*/ 1035255 w 5864200"/>
              <a:gd name="csY26" fmla="*/ 3741043 h 3741043"/>
              <a:gd name="csX27" fmla="*/ 514768 w 5864200"/>
              <a:gd name="csY27" fmla="*/ 3741043 h 3741043"/>
              <a:gd name="csX28" fmla="*/ 0 w 5864200"/>
              <a:gd name="csY28" fmla="*/ 3741043 h 3741043"/>
              <a:gd name="csX29" fmla="*/ 0 w 5864200"/>
              <a:gd name="csY29" fmla="*/ 3318840 h 3741043"/>
              <a:gd name="csX30" fmla="*/ 0 w 5864200"/>
              <a:gd name="csY30" fmla="*/ 2746994 h 3741043"/>
              <a:gd name="csX31" fmla="*/ 0 w 5864200"/>
              <a:gd name="csY31" fmla="*/ 2324791 h 3741043"/>
              <a:gd name="csX32" fmla="*/ 0 w 5864200"/>
              <a:gd name="csY32" fmla="*/ 1865177 h 3741043"/>
              <a:gd name="csX33" fmla="*/ 0 w 5864200"/>
              <a:gd name="csY33" fmla="*/ 1405563 h 3741043"/>
              <a:gd name="csX34" fmla="*/ 0 w 5864200"/>
              <a:gd name="csY34" fmla="*/ 983360 h 3741043"/>
              <a:gd name="csX35" fmla="*/ 0 w 5864200"/>
              <a:gd name="csY35" fmla="*/ 561156 h 3741043"/>
              <a:gd name="csX36" fmla="*/ 0 w 5864200"/>
              <a:gd name="csY36" fmla="*/ 0 h 3741043"/>
              <a:gd name="csX0" fmla="*/ 5147678 w 5864200"/>
              <a:gd name="csY0" fmla="*/ 3741043 h 3741043"/>
              <a:gd name="csX1" fmla="*/ 5290982 w 5864200"/>
              <a:gd name="csY1" fmla="*/ 3167825 h 3741043"/>
              <a:gd name="csX2" fmla="*/ 5864200 w 5864200"/>
              <a:gd name="csY2" fmla="*/ 3024521 h 3741043"/>
              <a:gd name="csX3" fmla="*/ 5505939 w 5864200"/>
              <a:gd name="csY3" fmla="*/ 3382782 h 3741043"/>
              <a:gd name="csX4" fmla="*/ 5147678 w 5864200"/>
              <a:gd name="csY4" fmla="*/ 3741043 h 3741043"/>
              <a:gd name="csX0" fmla="*/ 5147678 w 5864200"/>
              <a:gd name="csY0" fmla="*/ 3741043 h 3741043"/>
              <a:gd name="csX1" fmla="*/ 5290982 w 5864200"/>
              <a:gd name="csY1" fmla="*/ 3167825 h 3741043"/>
              <a:gd name="csX2" fmla="*/ 5864200 w 5864200"/>
              <a:gd name="csY2" fmla="*/ 3024521 h 3741043"/>
              <a:gd name="csX3" fmla="*/ 5513104 w 5864200"/>
              <a:gd name="csY3" fmla="*/ 3375617 h 3741043"/>
              <a:gd name="csX4" fmla="*/ 5147678 w 5864200"/>
              <a:gd name="csY4" fmla="*/ 3741043 h 3741043"/>
              <a:gd name="csX5" fmla="*/ 4678667 w 5864200"/>
              <a:gd name="csY5" fmla="*/ 3741043 h 3741043"/>
              <a:gd name="csX6" fmla="*/ 4209657 w 5864200"/>
              <a:gd name="csY6" fmla="*/ 3741043 h 3741043"/>
              <a:gd name="csX7" fmla="*/ 3586216 w 5864200"/>
              <a:gd name="csY7" fmla="*/ 3741043 h 3741043"/>
              <a:gd name="csX8" fmla="*/ 3168682 w 5864200"/>
              <a:gd name="csY8" fmla="*/ 3741043 h 3741043"/>
              <a:gd name="csX9" fmla="*/ 2545241 w 5864200"/>
              <a:gd name="csY9" fmla="*/ 3741043 h 3741043"/>
              <a:gd name="csX10" fmla="*/ 1870323 w 5864200"/>
              <a:gd name="csY10" fmla="*/ 3741043 h 3741043"/>
              <a:gd name="csX11" fmla="*/ 1349836 w 5864200"/>
              <a:gd name="csY11" fmla="*/ 3741043 h 3741043"/>
              <a:gd name="csX12" fmla="*/ 932302 w 5864200"/>
              <a:gd name="csY12" fmla="*/ 3741043 h 3741043"/>
              <a:gd name="csX13" fmla="*/ 514768 w 5864200"/>
              <a:gd name="csY13" fmla="*/ 3741043 h 3741043"/>
              <a:gd name="csX14" fmla="*/ 0 w 5864200"/>
              <a:gd name="csY14" fmla="*/ 3741043 h 3741043"/>
              <a:gd name="csX15" fmla="*/ 0 w 5864200"/>
              <a:gd name="csY15" fmla="*/ 3131787 h 3741043"/>
              <a:gd name="csX16" fmla="*/ 0 w 5864200"/>
              <a:gd name="csY16" fmla="*/ 2597353 h 3741043"/>
              <a:gd name="csX17" fmla="*/ 0 w 5864200"/>
              <a:gd name="csY17" fmla="*/ 2100328 h 3741043"/>
              <a:gd name="csX18" fmla="*/ 0 w 5864200"/>
              <a:gd name="csY18" fmla="*/ 1491073 h 3741043"/>
              <a:gd name="csX19" fmla="*/ 0 w 5864200"/>
              <a:gd name="csY19" fmla="*/ 1031459 h 3741043"/>
              <a:gd name="csX20" fmla="*/ 0 w 5864200"/>
              <a:gd name="csY20" fmla="*/ 534435 h 3741043"/>
              <a:gd name="csX21" fmla="*/ 0 w 5864200"/>
              <a:gd name="csY21" fmla="*/ 0 h 3741043"/>
              <a:gd name="csX22" fmla="*/ 586420 w 5864200"/>
              <a:gd name="csY22" fmla="*/ 0 h 3741043"/>
              <a:gd name="csX23" fmla="*/ 1290124 w 5864200"/>
              <a:gd name="csY23" fmla="*/ 0 h 3741043"/>
              <a:gd name="csX24" fmla="*/ 1876544 w 5864200"/>
              <a:gd name="csY24" fmla="*/ 0 h 3741043"/>
              <a:gd name="csX25" fmla="*/ 2462964 w 5864200"/>
              <a:gd name="csY25" fmla="*/ 0 h 3741043"/>
              <a:gd name="csX26" fmla="*/ 3108026 w 5864200"/>
              <a:gd name="csY26" fmla="*/ 0 h 3741043"/>
              <a:gd name="csX27" fmla="*/ 3753088 w 5864200"/>
              <a:gd name="csY27" fmla="*/ 0 h 3741043"/>
              <a:gd name="csX28" fmla="*/ 4339508 w 5864200"/>
              <a:gd name="csY28" fmla="*/ 0 h 3741043"/>
              <a:gd name="csX29" fmla="*/ 4750002 w 5864200"/>
              <a:gd name="csY29" fmla="*/ 0 h 3741043"/>
              <a:gd name="csX30" fmla="*/ 5277780 w 5864200"/>
              <a:gd name="csY30" fmla="*/ 0 h 3741043"/>
              <a:gd name="csX31" fmla="*/ 5864200 w 5864200"/>
              <a:gd name="csY31" fmla="*/ 0 h 3741043"/>
              <a:gd name="csX32" fmla="*/ 5864200 w 5864200"/>
              <a:gd name="csY32" fmla="*/ 413351 h 3741043"/>
              <a:gd name="csX33" fmla="*/ 5864200 w 5864200"/>
              <a:gd name="csY33" fmla="*/ 826702 h 3741043"/>
              <a:gd name="csX34" fmla="*/ 5864200 w 5864200"/>
              <a:gd name="csY34" fmla="*/ 1361034 h 3741043"/>
              <a:gd name="csX35" fmla="*/ 5864200 w 5864200"/>
              <a:gd name="csY35" fmla="*/ 1804631 h 3741043"/>
              <a:gd name="csX36" fmla="*/ 5864200 w 5864200"/>
              <a:gd name="csY36" fmla="*/ 2338963 h 3741043"/>
              <a:gd name="csX37" fmla="*/ 5864200 w 5864200"/>
              <a:gd name="csY37" fmla="*/ 3024521 h 37410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5864200" h="3741043" stroke="0" extrusionOk="0">
                <a:moveTo>
                  <a:pt x="0" y="0"/>
                </a:moveTo>
                <a:cubicBezTo>
                  <a:pt x="196428" y="-37403"/>
                  <a:pt x="529696" y="2531"/>
                  <a:pt x="703704" y="0"/>
                </a:cubicBezTo>
                <a:cubicBezTo>
                  <a:pt x="877712" y="-2531"/>
                  <a:pt x="1038763" y="40823"/>
                  <a:pt x="1231482" y="0"/>
                </a:cubicBezTo>
                <a:cubicBezTo>
                  <a:pt x="1424201" y="-40823"/>
                  <a:pt x="1636950" y="41806"/>
                  <a:pt x="1759260" y="0"/>
                </a:cubicBezTo>
                <a:cubicBezTo>
                  <a:pt x="1881570" y="-41806"/>
                  <a:pt x="2098003" y="31003"/>
                  <a:pt x="2287038" y="0"/>
                </a:cubicBezTo>
                <a:cubicBezTo>
                  <a:pt x="2476073" y="-31003"/>
                  <a:pt x="2504805" y="48716"/>
                  <a:pt x="2697532" y="0"/>
                </a:cubicBezTo>
                <a:cubicBezTo>
                  <a:pt x="2890259" y="-48716"/>
                  <a:pt x="3219665" y="69441"/>
                  <a:pt x="3401236" y="0"/>
                </a:cubicBezTo>
                <a:cubicBezTo>
                  <a:pt x="3582807" y="-69441"/>
                  <a:pt x="3771366" y="50063"/>
                  <a:pt x="3929014" y="0"/>
                </a:cubicBezTo>
                <a:cubicBezTo>
                  <a:pt x="4086662" y="-50063"/>
                  <a:pt x="4184378" y="20684"/>
                  <a:pt x="4398150" y="0"/>
                </a:cubicBezTo>
                <a:cubicBezTo>
                  <a:pt x="4611922" y="-20684"/>
                  <a:pt x="4850893" y="22850"/>
                  <a:pt x="5043212" y="0"/>
                </a:cubicBezTo>
                <a:cubicBezTo>
                  <a:pt x="5235531" y="-22850"/>
                  <a:pt x="5610077" y="66922"/>
                  <a:pt x="5864200" y="0"/>
                </a:cubicBezTo>
                <a:cubicBezTo>
                  <a:pt x="5898974" y="162375"/>
                  <a:pt x="5848147" y="295897"/>
                  <a:pt x="5864200" y="413351"/>
                </a:cubicBezTo>
                <a:cubicBezTo>
                  <a:pt x="5880253" y="530805"/>
                  <a:pt x="5832646" y="792580"/>
                  <a:pt x="5864200" y="917438"/>
                </a:cubicBezTo>
                <a:cubicBezTo>
                  <a:pt x="5895754" y="1042296"/>
                  <a:pt x="5850956" y="1127136"/>
                  <a:pt x="5864200" y="1330789"/>
                </a:cubicBezTo>
                <a:cubicBezTo>
                  <a:pt x="5877444" y="1534442"/>
                  <a:pt x="5843536" y="1668652"/>
                  <a:pt x="5864200" y="1834876"/>
                </a:cubicBezTo>
                <a:cubicBezTo>
                  <a:pt x="5884864" y="2001100"/>
                  <a:pt x="5842536" y="2173788"/>
                  <a:pt x="5864200" y="2338963"/>
                </a:cubicBezTo>
                <a:cubicBezTo>
                  <a:pt x="5885864" y="2504138"/>
                  <a:pt x="5854692" y="2763051"/>
                  <a:pt x="5864200" y="3024521"/>
                </a:cubicBezTo>
                <a:cubicBezTo>
                  <a:pt x="5722438" y="3240200"/>
                  <a:pt x="5607348" y="3277440"/>
                  <a:pt x="5505939" y="3382782"/>
                </a:cubicBezTo>
                <a:cubicBezTo>
                  <a:pt x="5404530" y="3488124"/>
                  <a:pt x="5293672" y="3555111"/>
                  <a:pt x="5147678" y="3741043"/>
                </a:cubicBezTo>
                <a:cubicBezTo>
                  <a:pt x="5013174" y="3784587"/>
                  <a:pt x="4804298" y="3712285"/>
                  <a:pt x="4678667" y="3741043"/>
                </a:cubicBezTo>
                <a:cubicBezTo>
                  <a:pt x="4553036" y="3769801"/>
                  <a:pt x="4319347" y="3713621"/>
                  <a:pt x="4209657" y="3741043"/>
                </a:cubicBezTo>
                <a:cubicBezTo>
                  <a:pt x="4099967" y="3768465"/>
                  <a:pt x="3847332" y="3682634"/>
                  <a:pt x="3534739" y="3741043"/>
                </a:cubicBezTo>
                <a:cubicBezTo>
                  <a:pt x="3222146" y="3799452"/>
                  <a:pt x="3295099" y="3699927"/>
                  <a:pt x="3117205" y="3741043"/>
                </a:cubicBezTo>
                <a:cubicBezTo>
                  <a:pt x="2939311" y="3782159"/>
                  <a:pt x="2828680" y="3728878"/>
                  <a:pt x="2699671" y="3741043"/>
                </a:cubicBezTo>
                <a:cubicBezTo>
                  <a:pt x="2570662" y="3753208"/>
                  <a:pt x="2348011" y="3680544"/>
                  <a:pt x="2024753" y="3741043"/>
                </a:cubicBezTo>
                <a:cubicBezTo>
                  <a:pt x="1701495" y="3801542"/>
                  <a:pt x="1683855" y="3701141"/>
                  <a:pt x="1452789" y="3741043"/>
                </a:cubicBezTo>
                <a:cubicBezTo>
                  <a:pt x="1221723" y="3780945"/>
                  <a:pt x="1144744" y="3699470"/>
                  <a:pt x="1035255" y="3741043"/>
                </a:cubicBezTo>
                <a:cubicBezTo>
                  <a:pt x="925766" y="3782616"/>
                  <a:pt x="637125" y="3728519"/>
                  <a:pt x="514768" y="3741043"/>
                </a:cubicBezTo>
                <a:cubicBezTo>
                  <a:pt x="392411" y="3753567"/>
                  <a:pt x="183580" y="3695522"/>
                  <a:pt x="0" y="3741043"/>
                </a:cubicBezTo>
                <a:cubicBezTo>
                  <a:pt x="-12288" y="3653138"/>
                  <a:pt x="16298" y="3455720"/>
                  <a:pt x="0" y="3318840"/>
                </a:cubicBezTo>
                <a:cubicBezTo>
                  <a:pt x="-16298" y="3181960"/>
                  <a:pt x="40285" y="3026417"/>
                  <a:pt x="0" y="2746994"/>
                </a:cubicBezTo>
                <a:cubicBezTo>
                  <a:pt x="-40285" y="2467571"/>
                  <a:pt x="19149" y="2420461"/>
                  <a:pt x="0" y="2324791"/>
                </a:cubicBezTo>
                <a:cubicBezTo>
                  <a:pt x="-19149" y="2229121"/>
                  <a:pt x="42524" y="2033775"/>
                  <a:pt x="0" y="1865177"/>
                </a:cubicBezTo>
                <a:cubicBezTo>
                  <a:pt x="-42524" y="1696579"/>
                  <a:pt x="55133" y="1509266"/>
                  <a:pt x="0" y="1405563"/>
                </a:cubicBezTo>
                <a:cubicBezTo>
                  <a:pt x="-55133" y="1301860"/>
                  <a:pt x="42306" y="1104909"/>
                  <a:pt x="0" y="983360"/>
                </a:cubicBezTo>
                <a:cubicBezTo>
                  <a:pt x="-42306" y="861811"/>
                  <a:pt x="33707" y="731929"/>
                  <a:pt x="0" y="561156"/>
                </a:cubicBezTo>
                <a:cubicBezTo>
                  <a:pt x="-33707" y="390383"/>
                  <a:pt x="51363" y="162139"/>
                  <a:pt x="0" y="0"/>
                </a:cubicBezTo>
                <a:close/>
              </a:path>
              <a:path w="5864200" h="3741043" fill="darkenLess" stroke="0" extrusionOk="0">
                <a:moveTo>
                  <a:pt x="5147678" y="3741043"/>
                </a:moveTo>
                <a:cubicBezTo>
                  <a:pt x="5171869" y="3523492"/>
                  <a:pt x="5248510" y="3431175"/>
                  <a:pt x="5290982" y="3167825"/>
                </a:cubicBezTo>
                <a:cubicBezTo>
                  <a:pt x="5485589" y="3095500"/>
                  <a:pt x="5685607" y="3128902"/>
                  <a:pt x="5864200" y="3024521"/>
                </a:cubicBezTo>
                <a:cubicBezTo>
                  <a:pt x="5730715" y="3196191"/>
                  <a:pt x="5600676" y="3262850"/>
                  <a:pt x="5505939" y="3382782"/>
                </a:cubicBezTo>
                <a:cubicBezTo>
                  <a:pt x="5411202" y="3502714"/>
                  <a:pt x="5287234" y="3560275"/>
                  <a:pt x="5147678" y="3741043"/>
                </a:cubicBezTo>
                <a:close/>
              </a:path>
              <a:path w="5864200" h="3741043" fill="none" extrusionOk="0">
                <a:moveTo>
                  <a:pt x="5147678" y="3741043"/>
                </a:moveTo>
                <a:cubicBezTo>
                  <a:pt x="5173482" y="3545088"/>
                  <a:pt x="5234741" y="3434040"/>
                  <a:pt x="5290982" y="3167825"/>
                </a:cubicBezTo>
                <a:cubicBezTo>
                  <a:pt x="5403416" y="3076211"/>
                  <a:pt x="5730159" y="3065899"/>
                  <a:pt x="5864200" y="3024521"/>
                </a:cubicBezTo>
                <a:cubicBezTo>
                  <a:pt x="5734543" y="3193691"/>
                  <a:pt x="5601649" y="3285840"/>
                  <a:pt x="5513104" y="3375617"/>
                </a:cubicBezTo>
                <a:cubicBezTo>
                  <a:pt x="5424559" y="3465394"/>
                  <a:pt x="5246713" y="3572965"/>
                  <a:pt x="5147678" y="3741043"/>
                </a:cubicBezTo>
                <a:cubicBezTo>
                  <a:pt x="4924400" y="3772609"/>
                  <a:pt x="4824035" y="3718326"/>
                  <a:pt x="4678667" y="3741043"/>
                </a:cubicBezTo>
                <a:cubicBezTo>
                  <a:pt x="4533299" y="3763760"/>
                  <a:pt x="4366946" y="3705931"/>
                  <a:pt x="4209657" y="3741043"/>
                </a:cubicBezTo>
                <a:cubicBezTo>
                  <a:pt x="4052368" y="3776155"/>
                  <a:pt x="3805546" y="3713026"/>
                  <a:pt x="3586216" y="3741043"/>
                </a:cubicBezTo>
                <a:cubicBezTo>
                  <a:pt x="3366886" y="3769060"/>
                  <a:pt x="3282337" y="3690963"/>
                  <a:pt x="3168682" y="3741043"/>
                </a:cubicBezTo>
                <a:cubicBezTo>
                  <a:pt x="3055027" y="3791123"/>
                  <a:pt x="2761426" y="3691623"/>
                  <a:pt x="2545241" y="3741043"/>
                </a:cubicBezTo>
                <a:cubicBezTo>
                  <a:pt x="2329056" y="3790463"/>
                  <a:pt x="2037410" y="3734309"/>
                  <a:pt x="1870323" y="3741043"/>
                </a:cubicBezTo>
                <a:cubicBezTo>
                  <a:pt x="1703236" y="3747777"/>
                  <a:pt x="1471750" y="3730491"/>
                  <a:pt x="1349836" y="3741043"/>
                </a:cubicBezTo>
                <a:cubicBezTo>
                  <a:pt x="1227922" y="3751595"/>
                  <a:pt x="1047810" y="3716906"/>
                  <a:pt x="932302" y="3741043"/>
                </a:cubicBezTo>
                <a:cubicBezTo>
                  <a:pt x="816794" y="3765180"/>
                  <a:pt x="620170" y="3706627"/>
                  <a:pt x="514768" y="3741043"/>
                </a:cubicBezTo>
                <a:cubicBezTo>
                  <a:pt x="409366" y="3775459"/>
                  <a:pt x="226346" y="3704235"/>
                  <a:pt x="0" y="3741043"/>
                </a:cubicBezTo>
                <a:cubicBezTo>
                  <a:pt x="-44507" y="3570728"/>
                  <a:pt x="37042" y="3345278"/>
                  <a:pt x="0" y="3131787"/>
                </a:cubicBezTo>
                <a:cubicBezTo>
                  <a:pt x="-37042" y="2918296"/>
                  <a:pt x="4646" y="2795084"/>
                  <a:pt x="0" y="2597353"/>
                </a:cubicBezTo>
                <a:cubicBezTo>
                  <a:pt x="-4646" y="2399622"/>
                  <a:pt x="30643" y="2338643"/>
                  <a:pt x="0" y="2100328"/>
                </a:cubicBezTo>
                <a:cubicBezTo>
                  <a:pt x="-30643" y="1862014"/>
                  <a:pt x="47183" y="1748388"/>
                  <a:pt x="0" y="1491073"/>
                </a:cubicBezTo>
                <a:cubicBezTo>
                  <a:pt x="-47183" y="1233758"/>
                  <a:pt x="6019" y="1253215"/>
                  <a:pt x="0" y="1031459"/>
                </a:cubicBezTo>
                <a:cubicBezTo>
                  <a:pt x="-6019" y="809703"/>
                  <a:pt x="20472" y="651854"/>
                  <a:pt x="0" y="534435"/>
                </a:cubicBezTo>
                <a:cubicBezTo>
                  <a:pt x="-20472" y="417016"/>
                  <a:pt x="21868" y="139370"/>
                  <a:pt x="0" y="0"/>
                </a:cubicBezTo>
                <a:cubicBezTo>
                  <a:pt x="199122" y="-68194"/>
                  <a:pt x="314027" y="53275"/>
                  <a:pt x="586420" y="0"/>
                </a:cubicBezTo>
                <a:cubicBezTo>
                  <a:pt x="858813" y="-53275"/>
                  <a:pt x="1100744" y="75655"/>
                  <a:pt x="1290124" y="0"/>
                </a:cubicBezTo>
                <a:cubicBezTo>
                  <a:pt x="1479504" y="-75655"/>
                  <a:pt x="1650941" y="34191"/>
                  <a:pt x="1876544" y="0"/>
                </a:cubicBezTo>
                <a:cubicBezTo>
                  <a:pt x="2102147" y="-34191"/>
                  <a:pt x="2191530" y="41469"/>
                  <a:pt x="2462964" y="0"/>
                </a:cubicBezTo>
                <a:cubicBezTo>
                  <a:pt x="2734398" y="-41469"/>
                  <a:pt x="2804506" y="57633"/>
                  <a:pt x="3108026" y="0"/>
                </a:cubicBezTo>
                <a:cubicBezTo>
                  <a:pt x="3411546" y="-57633"/>
                  <a:pt x="3451092" y="65676"/>
                  <a:pt x="3753088" y="0"/>
                </a:cubicBezTo>
                <a:cubicBezTo>
                  <a:pt x="4055084" y="-65676"/>
                  <a:pt x="4106092" y="64413"/>
                  <a:pt x="4339508" y="0"/>
                </a:cubicBezTo>
                <a:cubicBezTo>
                  <a:pt x="4572924" y="-64413"/>
                  <a:pt x="4572287" y="14374"/>
                  <a:pt x="4750002" y="0"/>
                </a:cubicBezTo>
                <a:cubicBezTo>
                  <a:pt x="4927717" y="-14374"/>
                  <a:pt x="5098785" y="31027"/>
                  <a:pt x="5277780" y="0"/>
                </a:cubicBezTo>
                <a:cubicBezTo>
                  <a:pt x="5456775" y="-31027"/>
                  <a:pt x="5605559" y="25454"/>
                  <a:pt x="5864200" y="0"/>
                </a:cubicBezTo>
                <a:cubicBezTo>
                  <a:pt x="5898486" y="90897"/>
                  <a:pt x="5832017" y="244929"/>
                  <a:pt x="5864200" y="413351"/>
                </a:cubicBezTo>
                <a:cubicBezTo>
                  <a:pt x="5896383" y="581773"/>
                  <a:pt x="5839743" y="630503"/>
                  <a:pt x="5864200" y="826702"/>
                </a:cubicBezTo>
                <a:cubicBezTo>
                  <a:pt x="5888657" y="1022901"/>
                  <a:pt x="5808652" y="1222029"/>
                  <a:pt x="5864200" y="1361034"/>
                </a:cubicBezTo>
                <a:cubicBezTo>
                  <a:pt x="5919748" y="1500039"/>
                  <a:pt x="5852258" y="1695681"/>
                  <a:pt x="5864200" y="1804631"/>
                </a:cubicBezTo>
                <a:cubicBezTo>
                  <a:pt x="5876142" y="1913581"/>
                  <a:pt x="5831157" y="2077200"/>
                  <a:pt x="5864200" y="2338963"/>
                </a:cubicBezTo>
                <a:cubicBezTo>
                  <a:pt x="5897243" y="2600726"/>
                  <a:pt x="5851878" y="2820125"/>
                  <a:pt x="5864200" y="3024521"/>
                </a:cubicBezTo>
              </a:path>
            </a:pathLst>
          </a:custGeom>
          <a:noFill/>
          <a:ln w="3810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734737417">
                  <a:prstGeom prst="foldedCorner">
                    <a:avLst>
                      <a:gd name="adj" fmla="val 19153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English For Today</a:t>
            </a:r>
          </a:p>
          <a:p>
            <a:pPr algn="ctr"/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Class: Two</a:t>
            </a:r>
          </a:p>
          <a:p>
            <a:pPr algn="ctr"/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Unit-5</a:t>
            </a:r>
          </a:p>
          <a:p>
            <a:pPr algn="ctr"/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 4: Rima</a:t>
            </a:r>
            <a:r>
              <a:rPr lang="en-US" sz="3200" b="1" baseline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the seed</a:t>
            </a:r>
            <a:endParaRPr lang="en-US" sz="32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Activity: A.</a:t>
            </a:r>
            <a:r>
              <a:rPr lang="en-US" sz="3200" b="1" baseline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Look, listen and say.</a:t>
            </a:r>
            <a:endParaRPr lang="en-US" sz="32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 No. 48</a:t>
            </a:r>
            <a:endParaRPr lang="en-US" sz="44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0976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2">
    <p:bg>
      <p:bgPr>
        <a:solidFill>
          <a:schemeClr val="accent2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1692597-FFF9-444F-8F77-6E784B94A346}"/>
              </a:ext>
            </a:extLst>
          </p:cNvPr>
          <p:cNvSpPr/>
          <p:nvPr userDrawn="1"/>
        </p:nvSpPr>
        <p:spPr>
          <a:xfrm>
            <a:off x="309563" y="274320"/>
            <a:ext cx="11572875" cy="6309360"/>
          </a:xfrm>
          <a:prstGeom prst="roundRect">
            <a:avLst>
              <a:gd name="adj" fmla="val 5258"/>
            </a:avLst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Reading cartoon bee">
            <a:extLst>
              <a:ext uri="{FF2B5EF4-FFF2-40B4-BE49-F238E27FC236}">
                <a16:creationId xmlns:a16="http://schemas.microsoft.com/office/drawing/2014/main" id="{4F9FF2D3-CB92-1DEC-037D-D1B6CE334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9419" y="764269"/>
            <a:ext cx="3667125" cy="5341509"/>
          </a:xfrm>
          <a:prstGeom prst="rect">
            <a:avLst/>
          </a:prstGeom>
        </p:spPr>
      </p:pic>
      <p:sp>
        <p:nvSpPr>
          <p:cNvPr id="6" name="Rectangle: Beveled 5">
            <a:extLst>
              <a:ext uri="{FF2B5EF4-FFF2-40B4-BE49-F238E27FC236}">
                <a16:creationId xmlns:a16="http://schemas.microsoft.com/office/drawing/2014/main" id="{5B8D0812-82A2-730A-2A60-6EE185D0892F}"/>
              </a:ext>
            </a:extLst>
          </p:cNvPr>
          <p:cNvSpPr/>
          <p:nvPr userDrawn="1"/>
        </p:nvSpPr>
        <p:spPr>
          <a:xfrm>
            <a:off x="5134402" y="1130046"/>
            <a:ext cx="6247831" cy="1371599"/>
          </a:xfrm>
          <a:custGeom>
            <a:avLst/>
            <a:gdLst>
              <a:gd name="csX0" fmla="*/ 190968 w 6247831"/>
              <a:gd name="csY0" fmla="*/ 190968 h 1371599"/>
              <a:gd name="csX1" fmla="*/ 894875 w 6247831"/>
              <a:gd name="csY1" fmla="*/ 190968 h 1371599"/>
              <a:gd name="csX2" fmla="*/ 1422806 w 6247831"/>
              <a:gd name="csY2" fmla="*/ 190968 h 1371599"/>
              <a:gd name="csX3" fmla="*/ 1950737 w 6247831"/>
              <a:gd name="csY3" fmla="*/ 190968 h 1371599"/>
              <a:gd name="csX4" fmla="*/ 2478667 w 6247831"/>
              <a:gd name="csY4" fmla="*/ 190968 h 1371599"/>
              <a:gd name="csX5" fmla="*/ 2889280 w 6247831"/>
              <a:gd name="csY5" fmla="*/ 190968 h 1371599"/>
              <a:gd name="csX6" fmla="*/ 3593187 w 6247831"/>
              <a:gd name="csY6" fmla="*/ 190968 h 1371599"/>
              <a:gd name="csX7" fmla="*/ 4121118 w 6247831"/>
              <a:gd name="csY7" fmla="*/ 190968 h 1371599"/>
              <a:gd name="csX8" fmla="*/ 4590389 w 6247831"/>
              <a:gd name="csY8" fmla="*/ 190968 h 1371599"/>
              <a:gd name="csX9" fmla="*/ 5235638 w 6247831"/>
              <a:gd name="csY9" fmla="*/ 190968 h 1371599"/>
              <a:gd name="csX10" fmla="*/ 6056863 w 6247831"/>
              <a:gd name="csY10" fmla="*/ 190968 h 1371599"/>
              <a:gd name="csX11" fmla="*/ 6056863 w 6247831"/>
              <a:gd name="csY11" fmla="*/ 656110 h 1371599"/>
              <a:gd name="csX12" fmla="*/ 6056863 w 6247831"/>
              <a:gd name="csY12" fmla="*/ 1180631 h 1371599"/>
              <a:gd name="csX13" fmla="*/ 5646250 w 6247831"/>
              <a:gd name="csY13" fmla="*/ 1180631 h 1371599"/>
              <a:gd name="csX14" fmla="*/ 5059661 w 6247831"/>
              <a:gd name="csY14" fmla="*/ 1180631 h 1371599"/>
              <a:gd name="csX15" fmla="*/ 4590389 w 6247831"/>
              <a:gd name="csY15" fmla="*/ 1180631 h 1371599"/>
              <a:gd name="csX16" fmla="*/ 4003800 w 6247831"/>
              <a:gd name="csY16" fmla="*/ 1180631 h 1371599"/>
              <a:gd name="csX17" fmla="*/ 3534528 w 6247831"/>
              <a:gd name="csY17" fmla="*/ 1180631 h 1371599"/>
              <a:gd name="csX18" fmla="*/ 3006598 w 6247831"/>
              <a:gd name="csY18" fmla="*/ 1180631 h 1371599"/>
              <a:gd name="csX19" fmla="*/ 2537326 w 6247831"/>
              <a:gd name="csY19" fmla="*/ 1180631 h 1371599"/>
              <a:gd name="csX20" fmla="*/ 1950737 w 6247831"/>
              <a:gd name="csY20" fmla="*/ 1180631 h 1371599"/>
              <a:gd name="csX21" fmla="*/ 1246829 w 6247831"/>
              <a:gd name="csY21" fmla="*/ 1180631 h 1371599"/>
              <a:gd name="csX22" fmla="*/ 190968 w 6247831"/>
              <a:gd name="csY22" fmla="*/ 1180631 h 1371599"/>
              <a:gd name="csX23" fmla="*/ 190968 w 6247831"/>
              <a:gd name="csY23" fmla="*/ 685800 h 1371599"/>
              <a:gd name="csX24" fmla="*/ 190968 w 6247831"/>
              <a:gd name="csY24" fmla="*/ 190968 h 1371599"/>
              <a:gd name="csX0" fmla="*/ 0 w 6247831"/>
              <a:gd name="csY0" fmla="*/ 0 h 1371599"/>
              <a:gd name="csX1" fmla="*/ 567985 w 6247831"/>
              <a:gd name="csY1" fmla="*/ 0 h 1371599"/>
              <a:gd name="csX2" fmla="*/ 1260926 w 6247831"/>
              <a:gd name="csY2" fmla="*/ 0 h 1371599"/>
              <a:gd name="csX3" fmla="*/ 1828911 w 6247831"/>
              <a:gd name="csY3" fmla="*/ 0 h 1371599"/>
              <a:gd name="csX4" fmla="*/ 2271939 w 6247831"/>
              <a:gd name="csY4" fmla="*/ 0 h 1371599"/>
              <a:gd name="csX5" fmla="*/ 2777445 w 6247831"/>
              <a:gd name="csY5" fmla="*/ 0 h 1371599"/>
              <a:gd name="csX6" fmla="*/ 3407908 w 6247831"/>
              <a:gd name="csY6" fmla="*/ 0 h 1371599"/>
              <a:gd name="csX7" fmla="*/ 3788458 w 6247831"/>
              <a:gd name="csY7" fmla="*/ 0 h 1371599"/>
              <a:gd name="csX8" fmla="*/ 4231486 w 6247831"/>
              <a:gd name="csY8" fmla="*/ 0 h 1371599"/>
              <a:gd name="csX9" fmla="*/ 4674514 w 6247831"/>
              <a:gd name="csY9" fmla="*/ 0 h 1371599"/>
              <a:gd name="csX10" fmla="*/ 5055063 w 6247831"/>
              <a:gd name="csY10" fmla="*/ 0 h 1371599"/>
              <a:gd name="csX11" fmla="*/ 5435613 w 6247831"/>
              <a:gd name="csY11" fmla="*/ 0 h 1371599"/>
              <a:gd name="csX12" fmla="*/ 6247831 w 6247831"/>
              <a:gd name="csY12" fmla="*/ 0 h 1371599"/>
              <a:gd name="csX13" fmla="*/ 6056863 w 6247831"/>
              <a:gd name="csY13" fmla="*/ 190968 h 1371599"/>
              <a:gd name="csX14" fmla="*/ 5528932 w 6247831"/>
              <a:gd name="csY14" fmla="*/ 190968 h 1371599"/>
              <a:gd name="csX15" fmla="*/ 4942343 w 6247831"/>
              <a:gd name="csY15" fmla="*/ 190968 h 1371599"/>
              <a:gd name="csX16" fmla="*/ 4531730 w 6247831"/>
              <a:gd name="csY16" fmla="*/ 190968 h 1371599"/>
              <a:gd name="csX17" fmla="*/ 3827823 w 6247831"/>
              <a:gd name="csY17" fmla="*/ 190968 h 1371599"/>
              <a:gd name="csX18" fmla="*/ 3182574 w 6247831"/>
              <a:gd name="csY18" fmla="*/ 190968 h 1371599"/>
              <a:gd name="csX19" fmla="*/ 2478667 w 6247831"/>
              <a:gd name="csY19" fmla="*/ 190968 h 1371599"/>
              <a:gd name="csX20" fmla="*/ 1892078 w 6247831"/>
              <a:gd name="csY20" fmla="*/ 190968 h 1371599"/>
              <a:gd name="csX21" fmla="*/ 1364147 w 6247831"/>
              <a:gd name="csY21" fmla="*/ 190968 h 1371599"/>
              <a:gd name="csX22" fmla="*/ 953534 w 6247831"/>
              <a:gd name="csY22" fmla="*/ 190968 h 1371599"/>
              <a:gd name="csX23" fmla="*/ 190968 w 6247831"/>
              <a:gd name="csY23" fmla="*/ 190968 h 1371599"/>
              <a:gd name="csX24" fmla="*/ 0 w 6247831"/>
              <a:gd name="csY24" fmla="*/ 0 h 1371599"/>
              <a:gd name="csX0" fmla="*/ 0 w 6247831"/>
              <a:gd name="csY0" fmla="*/ 1371599 h 1371599"/>
              <a:gd name="csX1" fmla="*/ 190968 w 6247831"/>
              <a:gd name="csY1" fmla="*/ 1180631 h 1371599"/>
              <a:gd name="csX2" fmla="*/ 601581 w 6247831"/>
              <a:gd name="csY2" fmla="*/ 1180631 h 1371599"/>
              <a:gd name="csX3" fmla="*/ 1129511 w 6247831"/>
              <a:gd name="csY3" fmla="*/ 1180631 h 1371599"/>
              <a:gd name="csX4" fmla="*/ 1774760 w 6247831"/>
              <a:gd name="csY4" fmla="*/ 1180631 h 1371599"/>
              <a:gd name="csX5" fmla="*/ 2478667 w 6247831"/>
              <a:gd name="csY5" fmla="*/ 1180631 h 1371599"/>
              <a:gd name="csX6" fmla="*/ 3065257 w 6247831"/>
              <a:gd name="csY6" fmla="*/ 1180631 h 1371599"/>
              <a:gd name="csX7" fmla="*/ 3475869 w 6247831"/>
              <a:gd name="csY7" fmla="*/ 1180631 h 1371599"/>
              <a:gd name="csX8" fmla="*/ 4003800 w 6247831"/>
              <a:gd name="csY8" fmla="*/ 1180631 h 1371599"/>
              <a:gd name="csX9" fmla="*/ 4414412 w 6247831"/>
              <a:gd name="csY9" fmla="*/ 1180631 h 1371599"/>
              <a:gd name="csX10" fmla="*/ 5001002 w 6247831"/>
              <a:gd name="csY10" fmla="*/ 1180631 h 1371599"/>
              <a:gd name="csX11" fmla="*/ 5528932 w 6247831"/>
              <a:gd name="csY11" fmla="*/ 1180631 h 1371599"/>
              <a:gd name="csX12" fmla="*/ 6056863 w 6247831"/>
              <a:gd name="csY12" fmla="*/ 1180631 h 1371599"/>
              <a:gd name="csX13" fmla="*/ 6247831 w 6247831"/>
              <a:gd name="csY13" fmla="*/ 1371599 h 1371599"/>
              <a:gd name="csX14" fmla="*/ 5554890 w 6247831"/>
              <a:gd name="csY14" fmla="*/ 1371599 h 1371599"/>
              <a:gd name="csX15" fmla="*/ 5111862 w 6247831"/>
              <a:gd name="csY15" fmla="*/ 1371599 h 1371599"/>
              <a:gd name="csX16" fmla="*/ 4606355 w 6247831"/>
              <a:gd name="csY16" fmla="*/ 1371599 h 1371599"/>
              <a:gd name="csX17" fmla="*/ 4038371 w 6247831"/>
              <a:gd name="csY17" fmla="*/ 1371599 h 1371599"/>
              <a:gd name="csX18" fmla="*/ 3345430 w 6247831"/>
              <a:gd name="csY18" fmla="*/ 1371599 h 1371599"/>
              <a:gd name="csX19" fmla="*/ 2714967 w 6247831"/>
              <a:gd name="csY19" fmla="*/ 1371599 h 1371599"/>
              <a:gd name="csX20" fmla="*/ 2209460 w 6247831"/>
              <a:gd name="csY20" fmla="*/ 1371599 h 1371599"/>
              <a:gd name="csX21" fmla="*/ 1828911 w 6247831"/>
              <a:gd name="csY21" fmla="*/ 1371599 h 1371599"/>
              <a:gd name="csX22" fmla="*/ 1260926 w 6247831"/>
              <a:gd name="csY22" fmla="*/ 1371599 h 1371599"/>
              <a:gd name="csX23" fmla="*/ 630463 w 6247831"/>
              <a:gd name="csY23" fmla="*/ 1371599 h 1371599"/>
              <a:gd name="csX24" fmla="*/ 0 w 6247831"/>
              <a:gd name="csY24" fmla="*/ 1371599 h 1371599"/>
              <a:gd name="csX0" fmla="*/ 0 w 6247831"/>
              <a:gd name="csY0" fmla="*/ 0 h 1371599"/>
              <a:gd name="csX1" fmla="*/ 190968 w 6247831"/>
              <a:gd name="csY1" fmla="*/ 190968 h 1371599"/>
              <a:gd name="csX2" fmla="*/ 190968 w 6247831"/>
              <a:gd name="csY2" fmla="*/ 666006 h 1371599"/>
              <a:gd name="csX3" fmla="*/ 190968 w 6247831"/>
              <a:gd name="csY3" fmla="*/ 1180631 h 1371599"/>
              <a:gd name="csX4" fmla="*/ 0 w 6247831"/>
              <a:gd name="csY4" fmla="*/ 1371599 h 1371599"/>
              <a:gd name="csX5" fmla="*/ 0 w 6247831"/>
              <a:gd name="csY5" fmla="*/ 955547 h 1371599"/>
              <a:gd name="csX6" fmla="*/ 0 w 6247831"/>
              <a:gd name="csY6" fmla="*/ 484632 h 1371599"/>
              <a:gd name="csX7" fmla="*/ 0 w 6247831"/>
              <a:gd name="csY7" fmla="*/ 0 h 1371599"/>
              <a:gd name="csX0" fmla="*/ 6247831 w 6247831"/>
              <a:gd name="csY0" fmla="*/ 0 h 1371599"/>
              <a:gd name="csX1" fmla="*/ 6247831 w 6247831"/>
              <a:gd name="csY1" fmla="*/ 457200 h 1371599"/>
              <a:gd name="csX2" fmla="*/ 6247831 w 6247831"/>
              <a:gd name="csY2" fmla="*/ 914399 h 1371599"/>
              <a:gd name="csX3" fmla="*/ 6247831 w 6247831"/>
              <a:gd name="csY3" fmla="*/ 1371599 h 1371599"/>
              <a:gd name="csX4" fmla="*/ 6056863 w 6247831"/>
              <a:gd name="csY4" fmla="*/ 1180631 h 1371599"/>
              <a:gd name="csX5" fmla="*/ 6056863 w 6247831"/>
              <a:gd name="csY5" fmla="*/ 715489 h 1371599"/>
              <a:gd name="csX6" fmla="*/ 6056863 w 6247831"/>
              <a:gd name="csY6" fmla="*/ 190968 h 1371599"/>
              <a:gd name="csX7" fmla="*/ 6247831 w 6247831"/>
              <a:gd name="csY7" fmla="*/ 0 h 1371599"/>
              <a:gd name="csX0" fmla="*/ 0 w 6247831"/>
              <a:gd name="csY0" fmla="*/ 0 h 1371599"/>
              <a:gd name="csX1" fmla="*/ 505506 w 6247831"/>
              <a:gd name="csY1" fmla="*/ 0 h 1371599"/>
              <a:gd name="csX2" fmla="*/ 1198448 w 6247831"/>
              <a:gd name="csY2" fmla="*/ 0 h 1371599"/>
              <a:gd name="csX3" fmla="*/ 1641476 w 6247831"/>
              <a:gd name="csY3" fmla="*/ 0 h 1371599"/>
              <a:gd name="csX4" fmla="*/ 2209460 w 6247831"/>
              <a:gd name="csY4" fmla="*/ 0 h 1371599"/>
              <a:gd name="csX5" fmla="*/ 2902401 w 6247831"/>
              <a:gd name="csY5" fmla="*/ 0 h 1371599"/>
              <a:gd name="csX6" fmla="*/ 3345430 w 6247831"/>
              <a:gd name="csY6" fmla="*/ 0 h 1371599"/>
              <a:gd name="csX7" fmla="*/ 3725979 w 6247831"/>
              <a:gd name="csY7" fmla="*/ 0 h 1371599"/>
              <a:gd name="csX8" fmla="*/ 4169007 w 6247831"/>
              <a:gd name="csY8" fmla="*/ 0 h 1371599"/>
              <a:gd name="csX9" fmla="*/ 4674514 w 6247831"/>
              <a:gd name="csY9" fmla="*/ 0 h 1371599"/>
              <a:gd name="csX10" fmla="*/ 5304977 w 6247831"/>
              <a:gd name="csY10" fmla="*/ 0 h 1371599"/>
              <a:gd name="csX11" fmla="*/ 6247831 w 6247831"/>
              <a:gd name="csY11" fmla="*/ 0 h 1371599"/>
              <a:gd name="csX12" fmla="*/ 6247831 w 6247831"/>
              <a:gd name="csY12" fmla="*/ 484632 h 1371599"/>
              <a:gd name="csX13" fmla="*/ 6247831 w 6247831"/>
              <a:gd name="csY13" fmla="*/ 914399 h 1371599"/>
              <a:gd name="csX14" fmla="*/ 6247831 w 6247831"/>
              <a:gd name="csY14" fmla="*/ 1371599 h 1371599"/>
              <a:gd name="csX15" fmla="*/ 5742325 w 6247831"/>
              <a:gd name="csY15" fmla="*/ 1371599 h 1371599"/>
              <a:gd name="csX16" fmla="*/ 5049383 w 6247831"/>
              <a:gd name="csY16" fmla="*/ 1371599 h 1371599"/>
              <a:gd name="csX17" fmla="*/ 4418920 w 6247831"/>
              <a:gd name="csY17" fmla="*/ 1371599 h 1371599"/>
              <a:gd name="csX18" fmla="*/ 3975892 w 6247831"/>
              <a:gd name="csY18" fmla="*/ 1371599 h 1371599"/>
              <a:gd name="csX19" fmla="*/ 3407908 w 6247831"/>
              <a:gd name="csY19" fmla="*/ 1371599 h 1371599"/>
              <a:gd name="csX20" fmla="*/ 3027358 w 6247831"/>
              <a:gd name="csY20" fmla="*/ 1371599 h 1371599"/>
              <a:gd name="csX21" fmla="*/ 2521852 w 6247831"/>
              <a:gd name="csY21" fmla="*/ 1371599 h 1371599"/>
              <a:gd name="csX22" fmla="*/ 2078824 w 6247831"/>
              <a:gd name="csY22" fmla="*/ 1371599 h 1371599"/>
              <a:gd name="csX23" fmla="*/ 1635796 w 6247831"/>
              <a:gd name="csY23" fmla="*/ 1371599 h 1371599"/>
              <a:gd name="csX24" fmla="*/ 1005333 w 6247831"/>
              <a:gd name="csY24" fmla="*/ 1371599 h 1371599"/>
              <a:gd name="csX25" fmla="*/ 0 w 6247831"/>
              <a:gd name="csY25" fmla="*/ 1371599 h 1371599"/>
              <a:gd name="csX26" fmla="*/ 0 w 6247831"/>
              <a:gd name="csY26" fmla="*/ 955547 h 1371599"/>
              <a:gd name="csX27" fmla="*/ 0 w 6247831"/>
              <a:gd name="csY27" fmla="*/ 539496 h 1371599"/>
              <a:gd name="csX28" fmla="*/ 0 w 6247831"/>
              <a:gd name="csY28" fmla="*/ 0 h 1371599"/>
              <a:gd name="csX29" fmla="*/ 190968 w 6247831"/>
              <a:gd name="csY29" fmla="*/ 190968 h 1371599"/>
              <a:gd name="csX30" fmla="*/ 836216 w 6247831"/>
              <a:gd name="csY30" fmla="*/ 190968 h 1371599"/>
              <a:gd name="csX31" fmla="*/ 1246829 w 6247831"/>
              <a:gd name="csY31" fmla="*/ 190968 h 1371599"/>
              <a:gd name="csX32" fmla="*/ 1657442 w 6247831"/>
              <a:gd name="csY32" fmla="*/ 190968 h 1371599"/>
              <a:gd name="csX33" fmla="*/ 2361349 w 6247831"/>
              <a:gd name="csY33" fmla="*/ 190968 h 1371599"/>
              <a:gd name="csX34" fmla="*/ 2947939 w 6247831"/>
              <a:gd name="csY34" fmla="*/ 190968 h 1371599"/>
              <a:gd name="csX35" fmla="*/ 3358551 w 6247831"/>
              <a:gd name="csY35" fmla="*/ 190968 h 1371599"/>
              <a:gd name="csX36" fmla="*/ 3886482 w 6247831"/>
              <a:gd name="csY36" fmla="*/ 190968 h 1371599"/>
              <a:gd name="csX37" fmla="*/ 4531730 w 6247831"/>
              <a:gd name="csY37" fmla="*/ 190968 h 1371599"/>
              <a:gd name="csX38" fmla="*/ 5059661 w 6247831"/>
              <a:gd name="csY38" fmla="*/ 190968 h 1371599"/>
              <a:gd name="csX39" fmla="*/ 5470273 w 6247831"/>
              <a:gd name="csY39" fmla="*/ 190968 h 1371599"/>
              <a:gd name="csX40" fmla="*/ 6056863 w 6247831"/>
              <a:gd name="csY40" fmla="*/ 190968 h 1371599"/>
              <a:gd name="csX41" fmla="*/ 6056863 w 6247831"/>
              <a:gd name="csY41" fmla="*/ 695696 h 1371599"/>
              <a:gd name="csX42" fmla="*/ 6056863 w 6247831"/>
              <a:gd name="csY42" fmla="*/ 1180631 h 1371599"/>
              <a:gd name="csX43" fmla="*/ 5528932 w 6247831"/>
              <a:gd name="csY43" fmla="*/ 1180631 h 1371599"/>
              <a:gd name="csX44" fmla="*/ 5059661 w 6247831"/>
              <a:gd name="csY44" fmla="*/ 1180631 h 1371599"/>
              <a:gd name="csX45" fmla="*/ 4649048 w 6247831"/>
              <a:gd name="csY45" fmla="*/ 1180631 h 1371599"/>
              <a:gd name="csX46" fmla="*/ 4003800 w 6247831"/>
              <a:gd name="csY46" fmla="*/ 1180631 h 1371599"/>
              <a:gd name="csX47" fmla="*/ 3534528 w 6247831"/>
              <a:gd name="csY47" fmla="*/ 1180631 h 1371599"/>
              <a:gd name="csX48" fmla="*/ 2947939 w 6247831"/>
              <a:gd name="csY48" fmla="*/ 1180631 h 1371599"/>
              <a:gd name="csX49" fmla="*/ 2302690 w 6247831"/>
              <a:gd name="csY49" fmla="*/ 1180631 h 1371599"/>
              <a:gd name="csX50" fmla="*/ 1833419 w 6247831"/>
              <a:gd name="csY50" fmla="*/ 1180631 h 1371599"/>
              <a:gd name="csX51" fmla="*/ 1129511 w 6247831"/>
              <a:gd name="csY51" fmla="*/ 1180631 h 1371599"/>
              <a:gd name="csX52" fmla="*/ 190968 w 6247831"/>
              <a:gd name="csY52" fmla="*/ 1180631 h 1371599"/>
              <a:gd name="csX53" fmla="*/ 190968 w 6247831"/>
              <a:gd name="csY53" fmla="*/ 705593 h 1371599"/>
              <a:gd name="csX54" fmla="*/ 190968 w 6247831"/>
              <a:gd name="csY54" fmla="*/ 190968 h 1371599"/>
              <a:gd name="csX55" fmla="*/ 0 w 6247831"/>
              <a:gd name="csY55" fmla="*/ 0 h 1371599"/>
              <a:gd name="csX56" fmla="*/ 190968 w 6247831"/>
              <a:gd name="csY56" fmla="*/ 190968 h 1371599"/>
              <a:gd name="csX57" fmla="*/ 0 w 6247831"/>
              <a:gd name="csY57" fmla="*/ 1371599 h 1371599"/>
              <a:gd name="csX58" fmla="*/ 190968 w 6247831"/>
              <a:gd name="csY58" fmla="*/ 1180631 h 1371599"/>
              <a:gd name="csX59" fmla="*/ 6247831 w 6247831"/>
              <a:gd name="csY59" fmla="*/ 0 h 1371599"/>
              <a:gd name="csX60" fmla="*/ 6056863 w 6247831"/>
              <a:gd name="csY60" fmla="*/ 190968 h 1371599"/>
              <a:gd name="csX61" fmla="*/ 6247831 w 6247831"/>
              <a:gd name="csY61" fmla="*/ 1371599 h 1371599"/>
              <a:gd name="csX62" fmla="*/ 6056863 w 6247831"/>
              <a:gd name="csY62" fmla="*/ 1180631 h 137159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</a:cxnLst>
            <a:rect l="l" t="t" r="r" b="b"/>
            <a:pathLst>
              <a:path w="6247831" h="1371599" stroke="0" extrusionOk="0">
                <a:moveTo>
                  <a:pt x="190968" y="190968"/>
                </a:moveTo>
                <a:cubicBezTo>
                  <a:pt x="427092" y="117236"/>
                  <a:pt x="631125" y="209151"/>
                  <a:pt x="894875" y="190968"/>
                </a:cubicBezTo>
                <a:cubicBezTo>
                  <a:pt x="1158625" y="172785"/>
                  <a:pt x="1203715" y="219233"/>
                  <a:pt x="1422806" y="190968"/>
                </a:cubicBezTo>
                <a:cubicBezTo>
                  <a:pt x="1641897" y="162703"/>
                  <a:pt x="1770363" y="210293"/>
                  <a:pt x="1950737" y="190968"/>
                </a:cubicBezTo>
                <a:cubicBezTo>
                  <a:pt x="2131111" y="171643"/>
                  <a:pt x="2312390" y="204264"/>
                  <a:pt x="2478667" y="190968"/>
                </a:cubicBezTo>
                <a:cubicBezTo>
                  <a:pt x="2644944" y="177672"/>
                  <a:pt x="2783416" y="238116"/>
                  <a:pt x="2889280" y="190968"/>
                </a:cubicBezTo>
                <a:cubicBezTo>
                  <a:pt x="2995144" y="143820"/>
                  <a:pt x="3407224" y="199452"/>
                  <a:pt x="3593187" y="190968"/>
                </a:cubicBezTo>
                <a:cubicBezTo>
                  <a:pt x="3779150" y="182484"/>
                  <a:pt x="3941881" y="214989"/>
                  <a:pt x="4121118" y="190968"/>
                </a:cubicBezTo>
                <a:cubicBezTo>
                  <a:pt x="4300355" y="166947"/>
                  <a:pt x="4395431" y="204303"/>
                  <a:pt x="4590389" y="190968"/>
                </a:cubicBezTo>
                <a:cubicBezTo>
                  <a:pt x="4785347" y="177633"/>
                  <a:pt x="5066319" y="210859"/>
                  <a:pt x="5235638" y="190968"/>
                </a:cubicBezTo>
                <a:cubicBezTo>
                  <a:pt x="5404957" y="171077"/>
                  <a:pt x="5684475" y="289039"/>
                  <a:pt x="6056863" y="190968"/>
                </a:cubicBezTo>
                <a:cubicBezTo>
                  <a:pt x="6095656" y="346951"/>
                  <a:pt x="6042025" y="468961"/>
                  <a:pt x="6056863" y="656110"/>
                </a:cubicBezTo>
                <a:cubicBezTo>
                  <a:pt x="6071701" y="843259"/>
                  <a:pt x="5999427" y="1073936"/>
                  <a:pt x="6056863" y="1180631"/>
                </a:cubicBezTo>
                <a:cubicBezTo>
                  <a:pt x="5953684" y="1222633"/>
                  <a:pt x="5773615" y="1168548"/>
                  <a:pt x="5646250" y="1180631"/>
                </a:cubicBezTo>
                <a:cubicBezTo>
                  <a:pt x="5518885" y="1192714"/>
                  <a:pt x="5213851" y="1124267"/>
                  <a:pt x="5059661" y="1180631"/>
                </a:cubicBezTo>
                <a:cubicBezTo>
                  <a:pt x="4905471" y="1236995"/>
                  <a:pt x="4744147" y="1133119"/>
                  <a:pt x="4590389" y="1180631"/>
                </a:cubicBezTo>
                <a:cubicBezTo>
                  <a:pt x="4436631" y="1228143"/>
                  <a:pt x="4256309" y="1131710"/>
                  <a:pt x="4003800" y="1180631"/>
                </a:cubicBezTo>
                <a:cubicBezTo>
                  <a:pt x="3751291" y="1229552"/>
                  <a:pt x="3657440" y="1132826"/>
                  <a:pt x="3534528" y="1180631"/>
                </a:cubicBezTo>
                <a:cubicBezTo>
                  <a:pt x="3411616" y="1228436"/>
                  <a:pt x="3231233" y="1179402"/>
                  <a:pt x="3006598" y="1180631"/>
                </a:cubicBezTo>
                <a:cubicBezTo>
                  <a:pt x="2781963" y="1181860"/>
                  <a:pt x="2710754" y="1126986"/>
                  <a:pt x="2537326" y="1180631"/>
                </a:cubicBezTo>
                <a:cubicBezTo>
                  <a:pt x="2363898" y="1234276"/>
                  <a:pt x="2130868" y="1161097"/>
                  <a:pt x="1950737" y="1180631"/>
                </a:cubicBezTo>
                <a:cubicBezTo>
                  <a:pt x="1770606" y="1200165"/>
                  <a:pt x="1498694" y="1098150"/>
                  <a:pt x="1246829" y="1180631"/>
                </a:cubicBezTo>
                <a:cubicBezTo>
                  <a:pt x="994964" y="1263112"/>
                  <a:pt x="703000" y="1061183"/>
                  <a:pt x="190968" y="1180631"/>
                </a:cubicBezTo>
                <a:cubicBezTo>
                  <a:pt x="148854" y="1034837"/>
                  <a:pt x="209215" y="819677"/>
                  <a:pt x="190968" y="685800"/>
                </a:cubicBezTo>
                <a:cubicBezTo>
                  <a:pt x="172721" y="551923"/>
                  <a:pt x="244606" y="379610"/>
                  <a:pt x="190968" y="190968"/>
                </a:cubicBezTo>
                <a:close/>
              </a:path>
              <a:path w="6247831" h="1371599" fill="lightenLess" stroke="0" extrusionOk="0">
                <a:moveTo>
                  <a:pt x="0" y="0"/>
                </a:moveTo>
                <a:cubicBezTo>
                  <a:pt x="205416" y="-17779"/>
                  <a:pt x="409996" y="58397"/>
                  <a:pt x="567985" y="0"/>
                </a:cubicBezTo>
                <a:cubicBezTo>
                  <a:pt x="725975" y="-58397"/>
                  <a:pt x="927467" y="4770"/>
                  <a:pt x="1260926" y="0"/>
                </a:cubicBezTo>
                <a:cubicBezTo>
                  <a:pt x="1594385" y="-4770"/>
                  <a:pt x="1632184" y="27023"/>
                  <a:pt x="1828911" y="0"/>
                </a:cubicBezTo>
                <a:cubicBezTo>
                  <a:pt x="2025638" y="-27023"/>
                  <a:pt x="2058223" y="2127"/>
                  <a:pt x="2271939" y="0"/>
                </a:cubicBezTo>
                <a:cubicBezTo>
                  <a:pt x="2485655" y="-2127"/>
                  <a:pt x="2642550" y="56718"/>
                  <a:pt x="2777445" y="0"/>
                </a:cubicBezTo>
                <a:cubicBezTo>
                  <a:pt x="2912340" y="-56718"/>
                  <a:pt x="3259562" y="71956"/>
                  <a:pt x="3407908" y="0"/>
                </a:cubicBezTo>
                <a:cubicBezTo>
                  <a:pt x="3556254" y="-71956"/>
                  <a:pt x="3650434" y="9877"/>
                  <a:pt x="3788458" y="0"/>
                </a:cubicBezTo>
                <a:cubicBezTo>
                  <a:pt x="3926482" y="-9877"/>
                  <a:pt x="4030139" y="36110"/>
                  <a:pt x="4231486" y="0"/>
                </a:cubicBezTo>
                <a:cubicBezTo>
                  <a:pt x="4432833" y="-36110"/>
                  <a:pt x="4578234" y="31206"/>
                  <a:pt x="4674514" y="0"/>
                </a:cubicBezTo>
                <a:cubicBezTo>
                  <a:pt x="4770794" y="-31206"/>
                  <a:pt x="4958557" y="25756"/>
                  <a:pt x="5055063" y="0"/>
                </a:cubicBezTo>
                <a:cubicBezTo>
                  <a:pt x="5151569" y="-25756"/>
                  <a:pt x="5295382" y="8729"/>
                  <a:pt x="5435613" y="0"/>
                </a:cubicBezTo>
                <a:cubicBezTo>
                  <a:pt x="5575844" y="-8729"/>
                  <a:pt x="6046985" y="241"/>
                  <a:pt x="6247831" y="0"/>
                </a:cubicBezTo>
                <a:cubicBezTo>
                  <a:pt x="6207354" y="57015"/>
                  <a:pt x="6136540" y="98612"/>
                  <a:pt x="6056863" y="190968"/>
                </a:cubicBezTo>
                <a:cubicBezTo>
                  <a:pt x="5923970" y="223896"/>
                  <a:pt x="5688830" y="157248"/>
                  <a:pt x="5528932" y="190968"/>
                </a:cubicBezTo>
                <a:cubicBezTo>
                  <a:pt x="5369034" y="224688"/>
                  <a:pt x="5143400" y="157679"/>
                  <a:pt x="4942343" y="190968"/>
                </a:cubicBezTo>
                <a:cubicBezTo>
                  <a:pt x="4741286" y="224257"/>
                  <a:pt x="4622272" y="169635"/>
                  <a:pt x="4531730" y="190968"/>
                </a:cubicBezTo>
                <a:cubicBezTo>
                  <a:pt x="4441188" y="212301"/>
                  <a:pt x="4108234" y="148850"/>
                  <a:pt x="3827823" y="190968"/>
                </a:cubicBezTo>
                <a:cubicBezTo>
                  <a:pt x="3547412" y="233086"/>
                  <a:pt x="3316354" y="139524"/>
                  <a:pt x="3182574" y="190968"/>
                </a:cubicBezTo>
                <a:cubicBezTo>
                  <a:pt x="3048794" y="242412"/>
                  <a:pt x="2680180" y="151413"/>
                  <a:pt x="2478667" y="190968"/>
                </a:cubicBezTo>
                <a:cubicBezTo>
                  <a:pt x="2277154" y="230523"/>
                  <a:pt x="2130679" y="129488"/>
                  <a:pt x="1892078" y="190968"/>
                </a:cubicBezTo>
                <a:cubicBezTo>
                  <a:pt x="1653477" y="252448"/>
                  <a:pt x="1582779" y="166120"/>
                  <a:pt x="1364147" y="190968"/>
                </a:cubicBezTo>
                <a:cubicBezTo>
                  <a:pt x="1145515" y="215816"/>
                  <a:pt x="1158464" y="158504"/>
                  <a:pt x="953534" y="190968"/>
                </a:cubicBezTo>
                <a:cubicBezTo>
                  <a:pt x="748604" y="223432"/>
                  <a:pt x="485418" y="178303"/>
                  <a:pt x="190968" y="190968"/>
                </a:cubicBezTo>
                <a:cubicBezTo>
                  <a:pt x="124768" y="130147"/>
                  <a:pt x="83313" y="66023"/>
                  <a:pt x="0" y="0"/>
                </a:cubicBezTo>
                <a:close/>
              </a:path>
              <a:path w="6247831" h="1371599" fill="darkenLess" stroke="0" extrusionOk="0">
                <a:moveTo>
                  <a:pt x="0" y="1371599"/>
                </a:moveTo>
                <a:cubicBezTo>
                  <a:pt x="47048" y="1281037"/>
                  <a:pt x="154868" y="1238103"/>
                  <a:pt x="190968" y="1180631"/>
                </a:cubicBezTo>
                <a:cubicBezTo>
                  <a:pt x="346362" y="1139580"/>
                  <a:pt x="496846" y="1192010"/>
                  <a:pt x="601581" y="1180631"/>
                </a:cubicBezTo>
                <a:cubicBezTo>
                  <a:pt x="706316" y="1169252"/>
                  <a:pt x="1007449" y="1186210"/>
                  <a:pt x="1129511" y="1180631"/>
                </a:cubicBezTo>
                <a:cubicBezTo>
                  <a:pt x="1251573" y="1175052"/>
                  <a:pt x="1573706" y="1182993"/>
                  <a:pt x="1774760" y="1180631"/>
                </a:cubicBezTo>
                <a:cubicBezTo>
                  <a:pt x="1975814" y="1178269"/>
                  <a:pt x="2321798" y="1235479"/>
                  <a:pt x="2478667" y="1180631"/>
                </a:cubicBezTo>
                <a:cubicBezTo>
                  <a:pt x="2635536" y="1125783"/>
                  <a:pt x="2934856" y="1208501"/>
                  <a:pt x="3065257" y="1180631"/>
                </a:cubicBezTo>
                <a:cubicBezTo>
                  <a:pt x="3195658" y="1152761"/>
                  <a:pt x="3293326" y="1212515"/>
                  <a:pt x="3475869" y="1180631"/>
                </a:cubicBezTo>
                <a:cubicBezTo>
                  <a:pt x="3658412" y="1148747"/>
                  <a:pt x="3774919" y="1209484"/>
                  <a:pt x="4003800" y="1180631"/>
                </a:cubicBezTo>
                <a:cubicBezTo>
                  <a:pt x="4232681" y="1151778"/>
                  <a:pt x="4306905" y="1226072"/>
                  <a:pt x="4414412" y="1180631"/>
                </a:cubicBezTo>
                <a:cubicBezTo>
                  <a:pt x="4521919" y="1135190"/>
                  <a:pt x="4798525" y="1186883"/>
                  <a:pt x="5001002" y="1180631"/>
                </a:cubicBezTo>
                <a:cubicBezTo>
                  <a:pt x="5203479" y="1174379"/>
                  <a:pt x="5364226" y="1224013"/>
                  <a:pt x="5528932" y="1180631"/>
                </a:cubicBezTo>
                <a:cubicBezTo>
                  <a:pt x="5693638" y="1137249"/>
                  <a:pt x="5804802" y="1241847"/>
                  <a:pt x="6056863" y="1180631"/>
                </a:cubicBezTo>
                <a:cubicBezTo>
                  <a:pt x="6157272" y="1262824"/>
                  <a:pt x="6162216" y="1326755"/>
                  <a:pt x="6247831" y="1371599"/>
                </a:cubicBezTo>
                <a:cubicBezTo>
                  <a:pt x="6012595" y="1417304"/>
                  <a:pt x="5896066" y="1313625"/>
                  <a:pt x="5554890" y="1371599"/>
                </a:cubicBezTo>
                <a:cubicBezTo>
                  <a:pt x="5213714" y="1429573"/>
                  <a:pt x="5237759" y="1321644"/>
                  <a:pt x="5111862" y="1371599"/>
                </a:cubicBezTo>
                <a:cubicBezTo>
                  <a:pt x="4985965" y="1421554"/>
                  <a:pt x="4827271" y="1354188"/>
                  <a:pt x="4606355" y="1371599"/>
                </a:cubicBezTo>
                <a:cubicBezTo>
                  <a:pt x="4385439" y="1389010"/>
                  <a:pt x="4257083" y="1330727"/>
                  <a:pt x="4038371" y="1371599"/>
                </a:cubicBezTo>
                <a:cubicBezTo>
                  <a:pt x="3819659" y="1412471"/>
                  <a:pt x="3489433" y="1327055"/>
                  <a:pt x="3345430" y="1371599"/>
                </a:cubicBezTo>
                <a:cubicBezTo>
                  <a:pt x="3201427" y="1416143"/>
                  <a:pt x="2899950" y="1358063"/>
                  <a:pt x="2714967" y="1371599"/>
                </a:cubicBezTo>
                <a:cubicBezTo>
                  <a:pt x="2529984" y="1385135"/>
                  <a:pt x="2353752" y="1344792"/>
                  <a:pt x="2209460" y="1371599"/>
                </a:cubicBezTo>
                <a:cubicBezTo>
                  <a:pt x="2065168" y="1398406"/>
                  <a:pt x="1918625" y="1338878"/>
                  <a:pt x="1828911" y="1371599"/>
                </a:cubicBezTo>
                <a:cubicBezTo>
                  <a:pt x="1739197" y="1404320"/>
                  <a:pt x="1391981" y="1365718"/>
                  <a:pt x="1260926" y="1371599"/>
                </a:cubicBezTo>
                <a:cubicBezTo>
                  <a:pt x="1129871" y="1377480"/>
                  <a:pt x="882841" y="1359963"/>
                  <a:pt x="630463" y="1371599"/>
                </a:cubicBezTo>
                <a:cubicBezTo>
                  <a:pt x="378085" y="1383235"/>
                  <a:pt x="287717" y="1318476"/>
                  <a:pt x="0" y="1371599"/>
                </a:cubicBezTo>
                <a:close/>
              </a:path>
              <a:path w="6247831" h="1371599" fill="lighten" stroke="0" extrusionOk="0">
                <a:moveTo>
                  <a:pt x="0" y="0"/>
                </a:moveTo>
                <a:cubicBezTo>
                  <a:pt x="67864" y="28887"/>
                  <a:pt x="90817" y="125135"/>
                  <a:pt x="190968" y="190968"/>
                </a:cubicBezTo>
                <a:cubicBezTo>
                  <a:pt x="237520" y="379176"/>
                  <a:pt x="186473" y="489488"/>
                  <a:pt x="190968" y="666006"/>
                </a:cubicBezTo>
                <a:cubicBezTo>
                  <a:pt x="195463" y="842524"/>
                  <a:pt x="161459" y="935303"/>
                  <a:pt x="190968" y="1180631"/>
                </a:cubicBezTo>
                <a:cubicBezTo>
                  <a:pt x="145412" y="1268506"/>
                  <a:pt x="54856" y="1292251"/>
                  <a:pt x="0" y="1371599"/>
                </a:cubicBezTo>
                <a:cubicBezTo>
                  <a:pt x="-28757" y="1182429"/>
                  <a:pt x="17708" y="1142296"/>
                  <a:pt x="0" y="955547"/>
                </a:cubicBezTo>
                <a:cubicBezTo>
                  <a:pt x="-17708" y="768798"/>
                  <a:pt x="18854" y="616417"/>
                  <a:pt x="0" y="484632"/>
                </a:cubicBezTo>
                <a:cubicBezTo>
                  <a:pt x="-18854" y="352848"/>
                  <a:pt x="23991" y="105383"/>
                  <a:pt x="0" y="0"/>
                </a:cubicBezTo>
                <a:close/>
              </a:path>
              <a:path w="6247831" h="1371599" fill="darken" stroke="0" extrusionOk="0">
                <a:moveTo>
                  <a:pt x="6247831" y="0"/>
                </a:moveTo>
                <a:cubicBezTo>
                  <a:pt x="6256131" y="130123"/>
                  <a:pt x="6206073" y="290363"/>
                  <a:pt x="6247831" y="457200"/>
                </a:cubicBezTo>
                <a:cubicBezTo>
                  <a:pt x="6289589" y="624037"/>
                  <a:pt x="6212502" y="751512"/>
                  <a:pt x="6247831" y="914399"/>
                </a:cubicBezTo>
                <a:cubicBezTo>
                  <a:pt x="6283160" y="1077286"/>
                  <a:pt x="6194175" y="1273044"/>
                  <a:pt x="6247831" y="1371599"/>
                </a:cubicBezTo>
                <a:cubicBezTo>
                  <a:pt x="6139164" y="1296515"/>
                  <a:pt x="6114479" y="1201391"/>
                  <a:pt x="6056863" y="1180631"/>
                </a:cubicBezTo>
                <a:cubicBezTo>
                  <a:pt x="6046520" y="992050"/>
                  <a:pt x="6063367" y="893009"/>
                  <a:pt x="6056863" y="715489"/>
                </a:cubicBezTo>
                <a:cubicBezTo>
                  <a:pt x="6050359" y="537969"/>
                  <a:pt x="6079812" y="318987"/>
                  <a:pt x="6056863" y="190968"/>
                </a:cubicBezTo>
                <a:cubicBezTo>
                  <a:pt x="6118653" y="92940"/>
                  <a:pt x="6203999" y="85413"/>
                  <a:pt x="6247831" y="0"/>
                </a:cubicBezTo>
                <a:close/>
              </a:path>
              <a:path w="6247831" h="1371599" fill="none" extrusionOk="0">
                <a:moveTo>
                  <a:pt x="0" y="0"/>
                </a:moveTo>
                <a:cubicBezTo>
                  <a:pt x="180123" y="-10862"/>
                  <a:pt x="398270" y="14265"/>
                  <a:pt x="505506" y="0"/>
                </a:cubicBezTo>
                <a:cubicBezTo>
                  <a:pt x="612742" y="-14265"/>
                  <a:pt x="984045" y="50971"/>
                  <a:pt x="1198448" y="0"/>
                </a:cubicBezTo>
                <a:cubicBezTo>
                  <a:pt x="1412851" y="-50971"/>
                  <a:pt x="1484114" y="48700"/>
                  <a:pt x="1641476" y="0"/>
                </a:cubicBezTo>
                <a:cubicBezTo>
                  <a:pt x="1798838" y="-48700"/>
                  <a:pt x="1940305" y="52425"/>
                  <a:pt x="2209460" y="0"/>
                </a:cubicBezTo>
                <a:cubicBezTo>
                  <a:pt x="2478615" y="-52425"/>
                  <a:pt x="2662283" y="22094"/>
                  <a:pt x="2902401" y="0"/>
                </a:cubicBezTo>
                <a:cubicBezTo>
                  <a:pt x="3142519" y="-22094"/>
                  <a:pt x="3239857" y="3654"/>
                  <a:pt x="3345430" y="0"/>
                </a:cubicBezTo>
                <a:cubicBezTo>
                  <a:pt x="3451003" y="-3654"/>
                  <a:pt x="3623414" y="3771"/>
                  <a:pt x="3725979" y="0"/>
                </a:cubicBezTo>
                <a:cubicBezTo>
                  <a:pt x="3828544" y="-3771"/>
                  <a:pt x="4017868" y="25905"/>
                  <a:pt x="4169007" y="0"/>
                </a:cubicBezTo>
                <a:cubicBezTo>
                  <a:pt x="4320146" y="-25905"/>
                  <a:pt x="4465446" y="21969"/>
                  <a:pt x="4674514" y="0"/>
                </a:cubicBezTo>
                <a:cubicBezTo>
                  <a:pt x="4883582" y="-21969"/>
                  <a:pt x="5144228" y="61756"/>
                  <a:pt x="5304977" y="0"/>
                </a:cubicBezTo>
                <a:cubicBezTo>
                  <a:pt x="5465726" y="-61756"/>
                  <a:pt x="5926743" y="23887"/>
                  <a:pt x="6247831" y="0"/>
                </a:cubicBezTo>
                <a:cubicBezTo>
                  <a:pt x="6298301" y="194801"/>
                  <a:pt x="6203554" y="249528"/>
                  <a:pt x="6247831" y="484632"/>
                </a:cubicBezTo>
                <a:cubicBezTo>
                  <a:pt x="6292108" y="719736"/>
                  <a:pt x="6246406" y="782089"/>
                  <a:pt x="6247831" y="914399"/>
                </a:cubicBezTo>
                <a:cubicBezTo>
                  <a:pt x="6249256" y="1046709"/>
                  <a:pt x="6241944" y="1275726"/>
                  <a:pt x="6247831" y="1371599"/>
                </a:cubicBezTo>
                <a:cubicBezTo>
                  <a:pt x="6057476" y="1395516"/>
                  <a:pt x="5846109" y="1342403"/>
                  <a:pt x="5742325" y="1371599"/>
                </a:cubicBezTo>
                <a:cubicBezTo>
                  <a:pt x="5638541" y="1400795"/>
                  <a:pt x="5299167" y="1361429"/>
                  <a:pt x="5049383" y="1371599"/>
                </a:cubicBezTo>
                <a:cubicBezTo>
                  <a:pt x="4799599" y="1381769"/>
                  <a:pt x="4708588" y="1332915"/>
                  <a:pt x="4418920" y="1371599"/>
                </a:cubicBezTo>
                <a:cubicBezTo>
                  <a:pt x="4129252" y="1410283"/>
                  <a:pt x="4170416" y="1353369"/>
                  <a:pt x="3975892" y="1371599"/>
                </a:cubicBezTo>
                <a:cubicBezTo>
                  <a:pt x="3781368" y="1389829"/>
                  <a:pt x="3653508" y="1316114"/>
                  <a:pt x="3407908" y="1371599"/>
                </a:cubicBezTo>
                <a:cubicBezTo>
                  <a:pt x="3162308" y="1427084"/>
                  <a:pt x="3204041" y="1334090"/>
                  <a:pt x="3027358" y="1371599"/>
                </a:cubicBezTo>
                <a:cubicBezTo>
                  <a:pt x="2850675" y="1409108"/>
                  <a:pt x="2715624" y="1347352"/>
                  <a:pt x="2521852" y="1371599"/>
                </a:cubicBezTo>
                <a:cubicBezTo>
                  <a:pt x="2328080" y="1395846"/>
                  <a:pt x="2295157" y="1358039"/>
                  <a:pt x="2078824" y="1371599"/>
                </a:cubicBezTo>
                <a:cubicBezTo>
                  <a:pt x="1862491" y="1385159"/>
                  <a:pt x="1737350" y="1344202"/>
                  <a:pt x="1635796" y="1371599"/>
                </a:cubicBezTo>
                <a:cubicBezTo>
                  <a:pt x="1534242" y="1398996"/>
                  <a:pt x="1248417" y="1312591"/>
                  <a:pt x="1005333" y="1371599"/>
                </a:cubicBezTo>
                <a:cubicBezTo>
                  <a:pt x="762249" y="1430607"/>
                  <a:pt x="329276" y="1289819"/>
                  <a:pt x="0" y="1371599"/>
                </a:cubicBezTo>
                <a:cubicBezTo>
                  <a:pt x="-14106" y="1210032"/>
                  <a:pt x="11289" y="1157611"/>
                  <a:pt x="0" y="955547"/>
                </a:cubicBezTo>
                <a:cubicBezTo>
                  <a:pt x="-11289" y="753483"/>
                  <a:pt x="15733" y="717702"/>
                  <a:pt x="0" y="539496"/>
                </a:cubicBezTo>
                <a:cubicBezTo>
                  <a:pt x="-15733" y="361290"/>
                  <a:pt x="2898" y="146708"/>
                  <a:pt x="0" y="0"/>
                </a:cubicBezTo>
                <a:close/>
                <a:moveTo>
                  <a:pt x="190968" y="190968"/>
                </a:moveTo>
                <a:cubicBezTo>
                  <a:pt x="387053" y="139832"/>
                  <a:pt x="623125" y="264791"/>
                  <a:pt x="836216" y="190968"/>
                </a:cubicBezTo>
                <a:cubicBezTo>
                  <a:pt x="1049307" y="117145"/>
                  <a:pt x="1086490" y="202312"/>
                  <a:pt x="1246829" y="190968"/>
                </a:cubicBezTo>
                <a:cubicBezTo>
                  <a:pt x="1407168" y="179624"/>
                  <a:pt x="1478185" y="198511"/>
                  <a:pt x="1657442" y="190968"/>
                </a:cubicBezTo>
                <a:cubicBezTo>
                  <a:pt x="1836699" y="183425"/>
                  <a:pt x="2144477" y="248508"/>
                  <a:pt x="2361349" y="190968"/>
                </a:cubicBezTo>
                <a:cubicBezTo>
                  <a:pt x="2578221" y="133428"/>
                  <a:pt x="2695572" y="214595"/>
                  <a:pt x="2947939" y="190968"/>
                </a:cubicBezTo>
                <a:cubicBezTo>
                  <a:pt x="3200306" y="167341"/>
                  <a:pt x="3214681" y="212998"/>
                  <a:pt x="3358551" y="190968"/>
                </a:cubicBezTo>
                <a:cubicBezTo>
                  <a:pt x="3502421" y="168938"/>
                  <a:pt x="3638111" y="192577"/>
                  <a:pt x="3886482" y="190968"/>
                </a:cubicBezTo>
                <a:cubicBezTo>
                  <a:pt x="4134853" y="189359"/>
                  <a:pt x="4305965" y="261882"/>
                  <a:pt x="4531730" y="190968"/>
                </a:cubicBezTo>
                <a:cubicBezTo>
                  <a:pt x="4757495" y="120054"/>
                  <a:pt x="4855211" y="193973"/>
                  <a:pt x="5059661" y="190968"/>
                </a:cubicBezTo>
                <a:cubicBezTo>
                  <a:pt x="5264111" y="187963"/>
                  <a:pt x="5341852" y="205249"/>
                  <a:pt x="5470273" y="190968"/>
                </a:cubicBezTo>
                <a:cubicBezTo>
                  <a:pt x="5598694" y="176687"/>
                  <a:pt x="5875924" y="209713"/>
                  <a:pt x="6056863" y="190968"/>
                </a:cubicBezTo>
                <a:cubicBezTo>
                  <a:pt x="6102617" y="298233"/>
                  <a:pt x="6009116" y="588148"/>
                  <a:pt x="6056863" y="695696"/>
                </a:cubicBezTo>
                <a:cubicBezTo>
                  <a:pt x="6104610" y="803244"/>
                  <a:pt x="6017301" y="1051086"/>
                  <a:pt x="6056863" y="1180631"/>
                </a:cubicBezTo>
                <a:cubicBezTo>
                  <a:pt x="5904878" y="1239433"/>
                  <a:pt x="5660505" y="1131498"/>
                  <a:pt x="5528932" y="1180631"/>
                </a:cubicBezTo>
                <a:cubicBezTo>
                  <a:pt x="5397359" y="1229764"/>
                  <a:pt x="5225496" y="1145021"/>
                  <a:pt x="5059661" y="1180631"/>
                </a:cubicBezTo>
                <a:cubicBezTo>
                  <a:pt x="4893826" y="1216241"/>
                  <a:pt x="4848554" y="1150313"/>
                  <a:pt x="4649048" y="1180631"/>
                </a:cubicBezTo>
                <a:cubicBezTo>
                  <a:pt x="4449542" y="1210949"/>
                  <a:pt x="4158010" y="1115236"/>
                  <a:pt x="4003800" y="1180631"/>
                </a:cubicBezTo>
                <a:cubicBezTo>
                  <a:pt x="3849590" y="1246026"/>
                  <a:pt x="3634014" y="1174272"/>
                  <a:pt x="3534528" y="1180631"/>
                </a:cubicBezTo>
                <a:cubicBezTo>
                  <a:pt x="3435042" y="1186990"/>
                  <a:pt x="3228160" y="1170562"/>
                  <a:pt x="2947939" y="1180631"/>
                </a:cubicBezTo>
                <a:cubicBezTo>
                  <a:pt x="2667718" y="1190700"/>
                  <a:pt x="2616212" y="1156041"/>
                  <a:pt x="2302690" y="1180631"/>
                </a:cubicBezTo>
                <a:cubicBezTo>
                  <a:pt x="1989168" y="1205221"/>
                  <a:pt x="1962680" y="1129052"/>
                  <a:pt x="1833419" y="1180631"/>
                </a:cubicBezTo>
                <a:cubicBezTo>
                  <a:pt x="1704158" y="1232210"/>
                  <a:pt x="1290588" y="1119149"/>
                  <a:pt x="1129511" y="1180631"/>
                </a:cubicBezTo>
                <a:cubicBezTo>
                  <a:pt x="968434" y="1242113"/>
                  <a:pt x="562387" y="1150741"/>
                  <a:pt x="190968" y="1180631"/>
                </a:cubicBezTo>
                <a:cubicBezTo>
                  <a:pt x="139956" y="1062570"/>
                  <a:pt x="247524" y="831408"/>
                  <a:pt x="190968" y="705593"/>
                </a:cubicBezTo>
                <a:cubicBezTo>
                  <a:pt x="134412" y="579778"/>
                  <a:pt x="202094" y="395546"/>
                  <a:pt x="190968" y="190968"/>
                </a:cubicBezTo>
                <a:close/>
                <a:moveTo>
                  <a:pt x="0" y="0"/>
                </a:moveTo>
                <a:cubicBezTo>
                  <a:pt x="75651" y="74189"/>
                  <a:pt x="88939" y="128317"/>
                  <a:pt x="190968" y="190968"/>
                </a:cubicBezTo>
                <a:moveTo>
                  <a:pt x="0" y="1371599"/>
                </a:moveTo>
                <a:cubicBezTo>
                  <a:pt x="92029" y="1279280"/>
                  <a:pt x="126258" y="1255925"/>
                  <a:pt x="190968" y="1180631"/>
                </a:cubicBezTo>
                <a:moveTo>
                  <a:pt x="6247831" y="0"/>
                </a:moveTo>
                <a:cubicBezTo>
                  <a:pt x="6193551" y="86644"/>
                  <a:pt x="6118237" y="128515"/>
                  <a:pt x="6056863" y="190968"/>
                </a:cubicBezTo>
                <a:moveTo>
                  <a:pt x="6247831" y="1371599"/>
                </a:moveTo>
                <a:cubicBezTo>
                  <a:pt x="6143830" y="1301836"/>
                  <a:pt x="6149176" y="1264130"/>
                  <a:pt x="6056863" y="1180631"/>
                </a:cubicBezTo>
              </a:path>
            </a:pathLst>
          </a:cu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34737417">
                  <a:prstGeom prst="bevel">
                    <a:avLst>
                      <a:gd name="adj" fmla="val 13923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Attainable Competency</a:t>
            </a:r>
            <a:endParaRPr lang="en-US" sz="20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9D57A7D-6222-EB94-98AB-887A5802D58A}"/>
              </a:ext>
            </a:extLst>
          </p:cNvPr>
          <p:cNvGrpSpPr/>
          <p:nvPr userDrawn="1"/>
        </p:nvGrpSpPr>
        <p:grpSpPr>
          <a:xfrm>
            <a:off x="5298176" y="2948282"/>
            <a:ext cx="6088621" cy="2657930"/>
            <a:chOff x="5298176" y="3698913"/>
            <a:chExt cx="6088621" cy="265793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59E0D79-05E7-F9C8-EDA0-085E90CFB84B}"/>
                </a:ext>
              </a:extLst>
            </p:cNvPr>
            <p:cNvGrpSpPr/>
            <p:nvPr userDrawn="1"/>
          </p:nvGrpSpPr>
          <p:grpSpPr>
            <a:xfrm>
              <a:off x="5298176" y="3698913"/>
              <a:ext cx="6088621" cy="2576215"/>
              <a:chOff x="5298176" y="3698913"/>
              <a:chExt cx="6088621" cy="2576215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8972530-4B38-46AA-8705-7C4F99CB0BC8}"/>
                  </a:ext>
                </a:extLst>
              </p:cNvPr>
              <p:cNvSpPr txBox="1"/>
              <p:nvPr userDrawn="1"/>
            </p:nvSpPr>
            <p:spPr>
              <a:xfrm>
                <a:off x="5298176" y="3698913"/>
                <a:ext cx="6084057" cy="2576215"/>
              </a:xfrm>
              <a:prstGeom prst="snip2SameRect">
                <a:avLst>
                  <a:gd name="adj1" fmla="val 21552"/>
                  <a:gd name="adj2" fmla="val 0"/>
                </a:avLst>
              </a:prstGeom>
              <a:noFill/>
              <a:ln w="381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8.1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Recognising</a:t>
                </a:r>
                <a:r>
                  <a:rPr lang="en-US" sz="360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using words frequently</a:t>
                </a:r>
                <a:r>
                  <a:rPr lang="en-US" sz="360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used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the texts for participating</a:t>
                </a:r>
                <a:r>
                  <a:rPr lang="en-US" sz="360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everyday conversations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24D09E4C-DCD7-4C8E-A1FA-C9C4C343266C}"/>
                  </a:ext>
                </a:extLst>
              </p:cNvPr>
              <p:cNvGrpSpPr/>
              <p:nvPr userDrawn="1"/>
            </p:nvGrpSpPr>
            <p:grpSpPr>
              <a:xfrm>
                <a:off x="5298176" y="3698915"/>
                <a:ext cx="558988" cy="539184"/>
                <a:chOff x="5298176" y="3698915"/>
                <a:chExt cx="558988" cy="539184"/>
              </a:xfrm>
            </p:grpSpPr>
            <p:sp>
              <p:nvSpPr>
                <p:cNvPr id="12" name="Right Triangle 11">
                  <a:extLst>
                    <a:ext uri="{FF2B5EF4-FFF2-40B4-BE49-F238E27FC236}">
                      <a16:creationId xmlns:a16="http://schemas.microsoft.com/office/drawing/2014/main" id="{3551CA9E-6E8E-C81B-62A2-EE23F2687946}"/>
                    </a:ext>
                  </a:extLst>
                </p:cNvPr>
                <p:cNvSpPr/>
                <p:nvPr userDrawn="1"/>
              </p:nvSpPr>
              <p:spPr>
                <a:xfrm rot="5400000">
                  <a:off x="5308078" y="3689013"/>
                  <a:ext cx="386784" cy="406588"/>
                </a:xfrm>
                <a:prstGeom prst="rtTriangle">
                  <a:avLst/>
                </a:prstGeom>
                <a:noFill/>
                <a:ln w="3810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ight Triangle 13">
                  <a:extLst>
                    <a:ext uri="{FF2B5EF4-FFF2-40B4-BE49-F238E27FC236}">
                      <a16:creationId xmlns:a16="http://schemas.microsoft.com/office/drawing/2014/main" id="{6AA94100-6C1C-8157-61E2-8F33BD750446}"/>
                    </a:ext>
                  </a:extLst>
                </p:cNvPr>
                <p:cNvSpPr/>
                <p:nvPr userDrawn="1"/>
              </p:nvSpPr>
              <p:spPr>
                <a:xfrm rot="5400000">
                  <a:off x="5460478" y="3841413"/>
                  <a:ext cx="386784" cy="406588"/>
                </a:xfrm>
                <a:prstGeom prst="rtTriangle">
                  <a:avLst/>
                </a:prstGeom>
                <a:noFill/>
                <a:ln w="38100"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FD1AC467-FA8B-7F9D-E7B5-38EC97EA56B4}"/>
                  </a:ext>
                </a:extLst>
              </p:cNvPr>
              <p:cNvGrpSpPr/>
              <p:nvPr userDrawn="1"/>
            </p:nvGrpSpPr>
            <p:grpSpPr>
              <a:xfrm flipH="1">
                <a:off x="10827809" y="3701187"/>
                <a:ext cx="558988" cy="539184"/>
                <a:chOff x="5298176" y="3698915"/>
                <a:chExt cx="558988" cy="539184"/>
              </a:xfrm>
            </p:grpSpPr>
            <p:sp>
              <p:nvSpPr>
                <p:cNvPr id="17" name="Right Triangle 16">
                  <a:extLst>
                    <a:ext uri="{FF2B5EF4-FFF2-40B4-BE49-F238E27FC236}">
                      <a16:creationId xmlns:a16="http://schemas.microsoft.com/office/drawing/2014/main" id="{4DE249BC-8595-50C4-67EF-FDC7188D6C37}"/>
                    </a:ext>
                  </a:extLst>
                </p:cNvPr>
                <p:cNvSpPr/>
                <p:nvPr userDrawn="1"/>
              </p:nvSpPr>
              <p:spPr>
                <a:xfrm rot="5400000">
                  <a:off x="5308078" y="3689013"/>
                  <a:ext cx="386784" cy="406588"/>
                </a:xfrm>
                <a:prstGeom prst="rtTriangle">
                  <a:avLst/>
                </a:prstGeom>
                <a:noFill/>
                <a:ln w="3810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Right Triangle 17">
                  <a:extLst>
                    <a:ext uri="{FF2B5EF4-FFF2-40B4-BE49-F238E27FC236}">
                      <a16:creationId xmlns:a16="http://schemas.microsoft.com/office/drawing/2014/main" id="{1120C2A4-A4D0-7628-6E45-C0976C31E9CF}"/>
                    </a:ext>
                  </a:extLst>
                </p:cNvPr>
                <p:cNvSpPr/>
                <p:nvPr userDrawn="1"/>
              </p:nvSpPr>
              <p:spPr>
                <a:xfrm rot="5400000">
                  <a:off x="5460478" y="3841413"/>
                  <a:ext cx="386784" cy="406588"/>
                </a:xfrm>
                <a:prstGeom prst="rtTriangle">
                  <a:avLst/>
                </a:prstGeom>
                <a:noFill/>
                <a:ln w="38100"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pic>
          <p:nvPicPr>
            <p:cNvPr id="21" name="Picture 20" descr="Angel Mr. Feels">
              <a:extLst>
                <a:ext uri="{FF2B5EF4-FFF2-40B4-BE49-F238E27FC236}">
                  <a16:creationId xmlns:a16="http://schemas.microsoft.com/office/drawing/2014/main" id="{6915210D-3C87-F37C-01FC-623047C32C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rot="19346373">
              <a:off x="9875310" y="4850355"/>
              <a:ext cx="1506488" cy="15064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245238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60195EE-CFED-7B58-C5A5-E6E1E87B304A}"/>
              </a:ext>
            </a:extLst>
          </p:cNvPr>
          <p:cNvSpPr/>
          <p:nvPr userDrawn="1"/>
        </p:nvSpPr>
        <p:spPr>
          <a:xfrm>
            <a:off x="309563" y="274320"/>
            <a:ext cx="11572875" cy="6309360"/>
          </a:xfrm>
          <a:prstGeom prst="roundRect">
            <a:avLst>
              <a:gd name="adj" fmla="val 5258"/>
            </a:avLst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WhatsApp Video 2026-08-19 at 10.35.17 AM">
            <a:hlinkClick r:id="" action="ppaction://media"/>
            <a:extLst>
              <a:ext uri="{FF2B5EF4-FFF2-40B4-BE49-F238E27FC236}">
                <a16:creationId xmlns:a16="http://schemas.microsoft.com/office/drawing/2014/main" id="{F09AC0A6-CF05-3A60-6B74-609A2E514161}"/>
              </a:ext>
            </a:extLst>
          </p:cNvPr>
          <p:cNvPicPr>
            <a:picLocks noChangeAspect="1"/>
          </p:cNvPicPr>
          <p:nvPr userDrawn="1">
            <a:videoFile r:link="rId1"/>
            <p:extLst>
              <p:ext uri="{DAA4B4D4-6D71-4841-9C94-3DE7FCFB9230}">
                <p14:media xmlns:p14="http://schemas.microsoft.com/office/powerpoint/2010/main" r:embed="rId2">
                  <p14:trim end="8198.041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27516" y="639707"/>
            <a:ext cx="4336967" cy="5581935"/>
          </a:xfrm>
          <a:prstGeom prst="rect">
            <a:avLst/>
          </a:prstGeom>
        </p:spPr>
      </p:pic>
      <p:pic>
        <p:nvPicPr>
          <p:cNvPr id="9" name="Picture 8" descr="Well Bee">
            <a:extLst>
              <a:ext uri="{FF2B5EF4-FFF2-40B4-BE49-F238E27FC236}">
                <a16:creationId xmlns:a16="http://schemas.microsoft.com/office/drawing/2014/main" id="{4B90A931-2FFB-6AA6-3226-BA21352D887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502555" y="507696"/>
            <a:ext cx="3383744" cy="5842607"/>
          </a:xfrm>
          <a:prstGeom prst="rect">
            <a:avLst/>
          </a:prstGeom>
        </p:spPr>
      </p:pic>
      <p:pic>
        <p:nvPicPr>
          <p:cNvPr id="11" name="Picture 10" descr="Well Bee">
            <a:extLst>
              <a:ext uri="{FF2B5EF4-FFF2-40B4-BE49-F238E27FC236}">
                <a16:creationId xmlns:a16="http://schemas.microsoft.com/office/drawing/2014/main" id="{F4F4D386-9628-3F15-6D9A-84829579FCB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flipH="1">
            <a:off x="329796" y="496320"/>
            <a:ext cx="3383744" cy="584260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A37FDFE-B29E-E9EB-4590-41CF935B67C6}"/>
              </a:ext>
            </a:extLst>
          </p:cNvPr>
          <p:cNvSpPr/>
          <p:nvPr userDrawn="1"/>
        </p:nvSpPr>
        <p:spPr>
          <a:xfrm>
            <a:off x="1797536" y="3057773"/>
            <a:ext cx="8642555" cy="745958"/>
          </a:xfrm>
          <a:custGeom>
            <a:avLst/>
            <a:gdLst>
              <a:gd name="csX0" fmla="*/ 0 w 8642555"/>
              <a:gd name="csY0" fmla="*/ 0 h 745958"/>
              <a:gd name="csX1" fmla="*/ 749021 w 8642555"/>
              <a:gd name="csY1" fmla="*/ 0 h 745958"/>
              <a:gd name="csX2" fmla="*/ 1238766 w 8642555"/>
              <a:gd name="csY2" fmla="*/ 0 h 745958"/>
              <a:gd name="csX3" fmla="*/ 1728511 w 8642555"/>
              <a:gd name="csY3" fmla="*/ 0 h 745958"/>
              <a:gd name="csX4" fmla="*/ 2218256 w 8642555"/>
              <a:gd name="csY4" fmla="*/ 0 h 745958"/>
              <a:gd name="csX5" fmla="*/ 2535149 w 8642555"/>
              <a:gd name="csY5" fmla="*/ 0 h 745958"/>
              <a:gd name="csX6" fmla="*/ 3284171 w 8642555"/>
              <a:gd name="csY6" fmla="*/ 0 h 745958"/>
              <a:gd name="csX7" fmla="*/ 3773916 w 8642555"/>
              <a:gd name="csY7" fmla="*/ 0 h 745958"/>
              <a:gd name="csX8" fmla="*/ 4177235 w 8642555"/>
              <a:gd name="csY8" fmla="*/ 0 h 745958"/>
              <a:gd name="csX9" fmla="*/ 4839831 w 8642555"/>
              <a:gd name="csY9" fmla="*/ 0 h 745958"/>
              <a:gd name="csX10" fmla="*/ 5156724 w 8642555"/>
              <a:gd name="csY10" fmla="*/ 0 h 745958"/>
              <a:gd name="csX11" fmla="*/ 5473618 w 8642555"/>
              <a:gd name="csY11" fmla="*/ 0 h 745958"/>
              <a:gd name="csX12" fmla="*/ 5790512 w 8642555"/>
              <a:gd name="csY12" fmla="*/ 0 h 745958"/>
              <a:gd name="csX13" fmla="*/ 6366682 w 8642555"/>
              <a:gd name="csY13" fmla="*/ 0 h 745958"/>
              <a:gd name="csX14" fmla="*/ 6683576 w 8642555"/>
              <a:gd name="csY14" fmla="*/ 0 h 745958"/>
              <a:gd name="csX15" fmla="*/ 7259746 w 8642555"/>
              <a:gd name="csY15" fmla="*/ 0 h 745958"/>
              <a:gd name="csX16" fmla="*/ 8008768 w 8642555"/>
              <a:gd name="csY16" fmla="*/ 0 h 745958"/>
              <a:gd name="csX17" fmla="*/ 8642555 w 8642555"/>
              <a:gd name="csY17" fmla="*/ 0 h 745958"/>
              <a:gd name="csX18" fmla="*/ 8642555 w 8642555"/>
              <a:gd name="csY18" fmla="*/ 380439 h 745958"/>
              <a:gd name="csX19" fmla="*/ 8642555 w 8642555"/>
              <a:gd name="csY19" fmla="*/ 745958 h 745958"/>
              <a:gd name="csX20" fmla="*/ 8239236 w 8642555"/>
              <a:gd name="csY20" fmla="*/ 745958 h 745958"/>
              <a:gd name="csX21" fmla="*/ 7490214 w 8642555"/>
              <a:gd name="csY21" fmla="*/ 745958 h 745958"/>
              <a:gd name="csX22" fmla="*/ 6914044 w 8642555"/>
              <a:gd name="csY22" fmla="*/ 745958 h 745958"/>
              <a:gd name="csX23" fmla="*/ 6337874 w 8642555"/>
              <a:gd name="csY23" fmla="*/ 745958 h 745958"/>
              <a:gd name="csX24" fmla="*/ 5675278 w 8642555"/>
              <a:gd name="csY24" fmla="*/ 745958 h 745958"/>
              <a:gd name="csX25" fmla="*/ 5358384 w 8642555"/>
              <a:gd name="csY25" fmla="*/ 745958 h 745958"/>
              <a:gd name="csX26" fmla="*/ 5041490 w 8642555"/>
              <a:gd name="csY26" fmla="*/ 745958 h 745958"/>
              <a:gd name="csX27" fmla="*/ 4724597 w 8642555"/>
              <a:gd name="csY27" fmla="*/ 745958 h 745958"/>
              <a:gd name="csX28" fmla="*/ 4407703 w 8642555"/>
              <a:gd name="csY28" fmla="*/ 745958 h 745958"/>
              <a:gd name="csX29" fmla="*/ 3917958 w 8642555"/>
              <a:gd name="csY29" fmla="*/ 745958 h 745958"/>
              <a:gd name="csX30" fmla="*/ 3428213 w 8642555"/>
              <a:gd name="csY30" fmla="*/ 745958 h 745958"/>
              <a:gd name="csX31" fmla="*/ 2679192 w 8642555"/>
              <a:gd name="csY31" fmla="*/ 745958 h 745958"/>
              <a:gd name="csX32" fmla="*/ 2362298 w 8642555"/>
              <a:gd name="csY32" fmla="*/ 745958 h 745958"/>
              <a:gd name="csX33" fmla="*/ 1958979 w 8642555"/>
              <a:gd name="csY33" fmla="*/ 745958 h 745958"/>
              <a:gd name="csX34" fmla="*/ 1469234 w 8642555"/>
              <a:gd name="csY34" fmla="*/ 745958 h 745958"/>
              <a:gd name="csX35" fmla="*/ 806638 w 8642555"/>
              <a:gd name="csY35" fmla="*/ 745958 h 745958"/>
              <a:gd name="csX36" fmla="*/ 489745 w 8642555"/>
              <a:gd name="csY36" fmla="*/ 745958 h 745958"/>
              <a:gd name="csX37" fmla="*/ 0 w 8642555"/>
              <a:gd name="csY37" fmla="*/ 745958 h 745958"/>
              <a:gd name="csX38" fmla="*/ 0 w 8642555"/>
              <a:gd name="csY38" fmla="*/ 380439 h 745958"/>
              <a:gd name="csX39" fmla="*/ 0 w 8642555"/>
              <a:gd name="csY39" fmla="*/ 0 h 7459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</a:cxnLst>
            <a:rect l="l" t="t" r="r" b="b"/>
            <a:pathLst>
              <a:path w="8642555" h="745958" extrusionOk="0">
                <a:moveTo>
                  <a:pt x="0" y="0"/>
                </a:moveTo>
                <a:cubicBezTo>
                  <a:pt x="257705" y="-16217"/>
                  <a:pt x="409657" y="9979"/>
                  <a:pt x="749021" y="0"/>
                </a:cubicBezTo>
                <a:cubicBezTo>
                  <a:pt x="1088385" y="-9979"/>
                  <a:pt x="1126447" y="47793"/>
                  <a:pt x="1238766" y="0"/>
                </a:cubicBezTo>
                <a:cubicBezTo>
                  <a:pt x="1351086" y="-47793"/>
                  <a:pt x="1625307" y="45027"/>
                  <a:pt x="1728511" y="0"/>
                </a:cubicBezTo>
                <a:cubicBezTo>
                  <a:pt x="1831715" y="-45027"/>
                  <a:pt x="2091171" y="37798"/>
                  <a:pt x="2218256" y="0"/>
                </a:cubicBezTo>
                <a:cubicBezTo>
                  <a:pt x="2345341" y="-37798"/>
                  <a:pt x="2461602" y="31850"/>
                  <a:pt x="2535149" y="0"/>
                </a:cubicBezTo>
                <a:cubicBezTo>
                  <a:pt x="2608696" y="-31850"/>
                  <a:pt x="3066843" y="72584"/>
                  <a:pt x="3284171" y="0"/>
                </a:cubicBezTo>
                <a:cubicBezTo>
                  <a:pt x="3501499" y="-72584"/>
                  <a:pt x="3661810" y="52640"/>
                  <a:pt x="3773916" y="0"/>
                </a:cubicBezTo>
                <a:cubicBezTo>
                  <a:pt x="3886023" y="-52640"/>
                  <a:pt x="4048582" y="23573"/>
                  <a:pt x="4177235" y="0"/>
                </a:cubicBezTo>
                <a:cubicBezTo>
                  <a:pt x="4305888" y="-23573"/>
                  <a:pt x="4631444" y="44350"/>
                  <a:pt x="4839831" y="0"/>
                </a:cubicBezTo>
                <a:cubicBezTo>
                  <a:pt x="5048218" y="-44350"/>
                  <a:pt x="5000102" y="25110"/>
                  <a:pt x="5156724" y="0"/>
                </a:cubicBezTo>
                <a:cubicBezTo>
                  <a:pt x="5313346" y="-25110"/>
                  <a:pt x="5408206" y="33399"/>
                  <a:pt x="5473618" y="0"/>
                </a:cubicBezTo>
                <a:cubicBezTo>
                  <a:pt x="5539030" y="-33399"/>
                  <a:pt x="5709000" y="24150"/>
                  <a:pt x="5790512" y="0"/>
                </a:cubicBezTo>
                <a:cubicBezTo>
                  <a:pt x="5872024" y="-24150"/>
                  <a:pt x="6242978" y="33562"/>
                  <a:pt x="6366682" y="0"/>
                </a:cubicBezTo>
                <a:cubicBezTo>
                  <a:pt x="6490386" y="-33562"/>
                  <a:pt x="6569767" y="1322"/>
                  <a:pt x="6683576" y="0"/>
                </a:cubicBezTo>
                <a:cubicBezTo>
                  <a:pt x="6797385" y="-1322"/>
                  <a:pt x="7141164" y="40247"/>
                  <a:pt x="7259746" y="0"/>
                </a:cubicBezTo>
                <a:cubicBezTo>
                  <a:pt x="7378328" y="-40247"/>
                  <a:pt x="7788685" y="79879"/>
                  <a:pt x="8008768" y="0"/>
                </a:cubicBezTo>
                <a:cubicBezTo>
                  <a:pt x="8228851" y="-79879"/>
                  <a:pt x="8401490" y="27492"/>
                  <a:pt x="8642555" y="0"/>
                </a:cubicBezTo>
                <a:cubicBezTo>
                  <a:pt x="8660577" y="175572"/>
                  <a:pt x="8609538" y="241842"/>
                  <a:pt x="8642555" y="380439"/>
                </a:cubicBezTo>
                <a:cubicBezTo>
                  <a:pt x="8675572" y="519036"/>
                  <a:pt x="8611996" y="584464"/>
                  <a:pt x="8642555" y="745958"/>
                </a:cubicBezTo>
                <a:cubicBezTo>
                  <a:pt x="8453064" y="770594"/>
                  <a:pt x="8425545" y="699308"/>
                  <a:pt x="8239236" y="745958"/>
                </a:cubicBezTo>
                <a:cubicBezTo>
                  <a:pt x="8052927" y="792608"/>
                  <a:pt x="7792836" y="736536"/>
                  <a:pt x="7490214" y="745958"/>
                </a:cubicBezTo>
                <a:cubicBezTo>
                  <a:pt x="7187592" y="755380"/>
                  <a:pt x="7141839" y="745330"/>
                  <a:pt x="6914044" y="745958"/>
                </a:cubicBezTo>
                <a:cubicBezTo>
                  <a:pt x="6686249" y="746586"/>
                  <a:pt x="6472251" y="710802"/>
                  <a:pt x="6337874" y="745958"/>
                </a:cubicBezTo>
                <a:cubicBezTo>
                  <a:pt x="6203497" y="781114"/>
                  <a:pt x="5939727" y="669301"/>
                  <a:pt x="5675278" y="745958"/>
                </a:cubicBezTo>
                <a:cubicBezTo>
                  <a:pt x="5410829" y="822615"/>
                  <a:pt x="5499820" y="715427"/>
                  <a:pt x="5358384" y="745958"/>
                </a:cubicBezTo>
                <a:cubicBezTo>
                  <a:pt x="5216948" y="776489"/>
                  <a:pt x="5108017" y="733062"/>
                  <a:pt x="5041490" y="745958"/>
                </a:cubicBezTo>
                <a:cubicBezTo>
                  <a:pt x="4974963" y="758854"/>
                  <a:pt x="4865948" y="745064"/>
                  <a:pt x="4724597" y="745958"/>
                </a:cubicBezTo>
                <a:cubicBezTo>
                  <a:pt x="4583246" y="746852"/>
                  <a:pt x="4498561" y="744741"/>
                  <a:pt x="4407703" y="745958"/>
                </a:cubicBezTo>
                <a:cubicBezTo>
                  <a:pt x="4316845" y="747175"/>
                  <a:pt x="4124005" y="710928"/>
                  <a:pt x="3917958" y="745958"/>
                </a:cubicBezTo>
                <a:cubicBezTo>
                  <a:pt x="3711911" y="780988"/>
                  <a:pt x="3593960" y="687463"/>
                  <a:pt x="3428213" y="745958"/>
                </a:cubicBezTo>
                <a:cubicBezTo>
                  <a:pt x="3262466" y="804453"/>
                  <a:pt x="2955062" y="732423"/>
                  <a:pt x="2679192" y="745958"/>
                </a:cubicBezTo>
                <a:cubicBezTo>
                  <a:pt x="2403322" y="759493"/>
                  <a:pt x="2499572" y="715495"/>
                  <a:pt x="2362298" y="745958"/>
                </a:cubicBezTo>
                <a:cubicBezTo>
                  <a:pt x="2225024" y="776421"/>
                  <a:pt x="2144589" y="702850"/>
                  <a:pt x="1958979" y="745958"/>
                </a:cubicBezTo>
                <a:cubicBezTo>
                  <a:pt x="1773369" y="789066"/>
                  <a:pt x="1691471" y="723320"/>
                  <a:pt x="1469234" y="745958"/>
                </a:cubicBezTo>
                <a:cubicBezTo>
                  <a:pt x="1246998" y="768596"/>
                  <a:pt x="977012" y="713377"/>
                  <a:pt x="806638" y="745958"/>
                </a:cubicBezTo>
                <a:cubicBezTo>
                  <a:pt x="636264" y="778539"/>
                  <a:pt x="564450" y="729039"/>
                  <a:pt x="489745" y="745958"/>
                </a:cubicBezTo>
                <a:cubicBezTo>
                  <a:pt x="415040" y="762877"/>
                  <a:pt x="183589" y="701019"/>
                  <a:pt x="0" y="745958"/>
                </a:cubicBezTo>
                <a:cubicBezTo>
                  <a:pt x="-5145" y="578052"/>
                  <a:pt x="29634" y="477534"/>
                  <a:pt x="0" y="380439"/>
                </a:cubicBezTo>
                <a:cubicBezTo>
                  <a:pt x="-29634" y="283344"/>
                  <a:pt x="26357" y="102804"/>
                  <a:pt x="0" y="0"/>
                </a:cubicBezTo>
                <a:close/>
              </a:path>
            </a:pathLst>
          </a:custGeom>
          <a:noFill/>
          <a:ln w="57150">
            <a:noFill/>
            <a:extLst>
              <a:ext uri="{C807C97D-BFC1-408E-A445-0C87EB9F89A2}">
                <ask:lineSketchStyleProps xmlns:ask="http://schemas.microsoft.com/office/drawing/2018/sketchyshapes" sd="173473741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Students! Do you want to watch a video?</a:t>
            </a:r>
            <a:endParaRPr lang="en-US" sz="16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EB3F55-C237-9200-0420-15173A0BE07A}"/>
              </a:ext>
            </a:extLst>
          </p:cNvPr>
          <p:cNvSpPr/>
          <p:nvPr userDrawn="1"/>
        </p:nvSpPr>
        <p:spPr>
          <a:xfrm>
            <a:off x="3282353" y="3071344"/>
            <a:ext cx="5630937" cy="745958"/>
          </a:xfrm>
          <a:custGeom>
            <a:avLst/>
            <a:gdLst>
              <a:gd name="csX0" fmla="*/ 0 w 5630937"/>
              <a:gd name="csY0" fmla="*/ 0 h 745958"/>
              <a:gd name="csX1" fmla="*/ 675712 w 5630937"/>
              <a:gd name="csY1" fmla="*/ 0 h 745958"/>
              <a:gd name="csX2" fmla="*/ 1182497 w 5630937"/>
              <a:gd name="csY2" fmla="*/ 0 h 745958"/>
              <a:gd name="csX3" fmla="*/ 1689281 w 5630937"/>
              <a:gd name="csY3" fmla="*/ 0 h 745958"/>
              <a:gd name="csX4" fmla="*/ 2196065 w 5630937"/>
              <a:gd name="csY4" fmla="*/ 0 h 745958"/>
              <a:gd name="csX5" fmla="*/ 2590231 w 5630937"/>
              <a:gd name="csY5" fmla="*/ 0 h 745958"/>
              <a:gd name="csX6" fmla="*/ 3265943 w 5630937"/>
              <a:gd name="csY6" fmla="*/ 0 h 745958"/>
              <a:gd name="csX7" fmla="*/ 3772728 w 5630937"/>
              <a:gd name="csY7" fmla="*/ 0 h 745958"/>
              <a:gd name="csX8" fmla="*/ 4223203 w 5630937"/>
              <a:gd name="csY8" fmla="*/ 0 h 745958"/>
              <a:gd name="csX9" fmla="*/ 4842606 w 5630937"/>
              <a:gd name="csY9" fmla="*/ 0 h 745958"/>
              <a:gd name="csX10" fmla="*/ 5630937 w 5630937"/>
              <a:gd name="csY10" fmla="*/ 0 h 745958"/>
              <a:gd name="csX11" fmla="*/ 5630937 w 5630937"/>
              <a:gd name="csY11" fmla="*/ 350600 h 745958"/>
              <a:gd name="csX12" fmla="*/ 5630937 w 5630937"/>
              <a:gd name="csY12" fmla="*/ 745958 h 745958"/>
              <a:gd name="csX13" fmla="*/ 5236771 w 5630937"/>
              <a:gd name="csY13" fmla="*/ 745958 h 745958"/>
              <a:gd name="csX14" fmla="*/ 4673678 w 5630937"/>
              <a:gd name="csY14" fmla="*/ 745958 h 745958"/>
              <a:gd name="csX15" fmla="*/ 4223203 w 5630937"/>
              <a:gd name="csY15" fmla="*/ 745958 h 745958"/>
              <a:gd name="csX16" fmla="*/ 3660109 w 5630937"/>
              <a:gd name="csY16" fmla="*/ 745958 h 745958"/>
              <a:gd name="csX17" fmla="*/ 3209634 w 5630937"/>
              <a:gd name="csY17" fmla="*/ 745958 h 745958"/>
              <a:gd name="csX18" fmla="*/ 2702850 w 5630937"/>
              <a:gd name="csY18" fmla="*/ 745958 h 745958"/>
              <a:gd name="csX19" fmla="*/ 2252375 w 5630937"/>
              <a:gd name="csY19" fmla="*/ 745958 h 745958"/>
              <a:gd name="csX20" fmla="*/ 1689281 w 5630937"/>
              <a:gd name="csY20" fmla="*/ 745958 h 745958"/>
              <a:gd name="csX21" fmla="*/ 1013569 w 5630937"/>
              <a:gd name="csY21" fmla="*/ 745958 h 745958"/>
              <a:gd name="csX22" fmla="*/ 0 w 5630937"/>
              <a:gd name="csY22" fmla="*/ 745958 h 745958"/>
              <a:gd name="csX23" fmla="*/ 0 w 5630937"/>
              <a:gd name="csY23" fmla="*/ 372979 h 745958"/>
              <a:gd name="csX24" fmla="*/ 0 w 5630937"/>
              <a:gd name="csY24" fmla="*/ 0 h 7459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5630937" h="745958" extrusionOk="0">
                <a:moveTo>
                  <a:pt x="0" y="0"/>
                </a:moveTo>
                <a:cubicBezTo>
                  <a:pt x="313818" y="-13261"/>
                  <a:pt x="366927" y="4823"/>
                  <a:pt x="675712" y="0"/>
                </a:cubicBezTo>
                <a:cubicBezTo>
                  <a:pt x="984497" y="-4823"/>
                  <a:pt x="939465" y="316"/>
                  <a:pt x="1182497" y="0"/>
                </a:cubicBezTo>
                <a:cubicBezTo>
                  <a:pt x="1425530" y="-316"/>
                  <a:pt x="1449613" y="21508"/>
                  <a:pt x="1689281" y="0"/>
                </a:cubicBezTo>
                <a:cubicBezTo>
                  <a:pt x="1928949" y="-21508"/>
                  <a:pt x="2002495" y="36893"/>
                  <a:pt x="2196065" y="0"/>
                </a:cubicBezTo>
                <a:cubicBezTo>
                  <a:pt x="2389635" y="-36893"/>
                  <a:pt x="2502419" y="9045"/>
                  <a:pt x="2590231" y="0"/>
                </a:cubicBezTo>
                <a:cubicBezTo>
                  <a:pt x="2678043" y="-9045"/>
                  <a:pt x="3010031" y="2899"/>
                  <a:pt x="3265943" y="0"/>
                </a:cubicBezTo>
                <a:cubicBezTo>
                  <a:pt x="3521855" y="-2899"/>
                  <a:pt x="3628705" y="23246"/>
                  <a:pt x="3772728" y="0"/>
                </a:cubicBezTo>
                <a:cubicBezTo>
                  <a:pt x="3916751" y="-23246"/>
                  <a:pt x="4110878" y="8926"/>
                  <a:pt x="4223203" y="0"/>
                </a:cubicBezTo>
                <a:cubicBezTo>
                  <a:pt x="4335529" y="-8926"/>
                  <a:pt x="4619632" y="39287"/>
                  <a:pt x="4842606" y="0"/>
                </a:cubicBezTo>
                <a:cubicBezTo>
                  <a:pt x="5065580" y="-39287"/>
                  <a:pt x="5266627" y="91242"/>
                  <a:pt x="5630937" y="0"/>
                </a:cubicBezTo>
                <a:cubicBezTo>
                  <a:pt x="5655348" y="107173"/>
                  <a:pt x="5590492" y="230723"/>
                  <a:pt x="5630937" y="350600"/>
                </a:cubicBezTo>
                <a:cubicBezTo>
                  <a:pt x="5671382" y="470477"/>
                  <a:pt x="5585556" y="616142"/>
                  <a:pt x="5630937" y="745958"/>
                </a:cubicBezTo>
                <a:cubicBezTo>
                  <a:pt x="5522546" y="765081"/>
                  <a:pt x="5429769" y="729248"/>
                  <a:pt x="5236771" y="745958"/>
                </a:cubicBezTo>
                <a:cubicBezTo>
                  <a:pt x="5043773" y="762668"/>
                  <a:pt x="4909782" y="693928"/>
                  <a:pt x="4673678" y="745958"/>
                </a:cubicBezTo>
                <a:cubicBezTo>
                  <a:pt x="4437574" y="797988"/>
                  <a:pt x="4421965" y="744505"/>
                  <a:pt x="4223203" y="745958"/>
                </a:cubicBezTo>
                <a:cubicBezTo>
                  <a:pt x="4024441" y="747411"/>
                  <a:pt x="3867185" y="709987"/>
                  <a:pt x="3660109" y="745958"/>
                </a:cubicBezTo>
                <a:cubicBezTo>
                  <a:pt x="3453033" y="781929"/>
                  <a:pt x="3394559" y="698091"/>
                  <a:pt x="3209634" y="745958"/>
                </a:cubicBezTo>
                <a:cubicBezTo>
                  <a:pt x="3024710" y="793825"/>
                  <a:pt x="2908760" y="740437"/>
                  <a:pt x="2702850" y="745958"/>
                </a:cubicBezTo>
                <a:cubicBezTo>
                  <a:pt x="2496940" y="751479"/>
                  <a:pt x="2432568" y="701116"/>
                  <a:pt x="2252375" y="745958"/>
                </a:cubicBezTo>
                <a:cubicBezTo>
                  <a:pt x="2072182" y="790800"/>
                  <a:pt x="1869964" y="735262"/>
                  <a:pt x="1689281" y="745958"/>
                </a:cubicBezTo>
                <a:cubicBezTo>
                  <a:pt x="1508598" y="756654"/>
                  <a:pt x="1304137" y="681193"/>
                  <a:pt x="1013569" y="745958"/>
                </a:cubicBezTo>
                <a:cubicBezTo>
                  <a:pt x="723001" y="810723"/>
                  <a:pt x="219278" y="665044"/>
                  <a:pt x="0" y="745958"/>
                </a:cubicBezTo>
                <a:cubicBezTo>
                  <a:pt x="-28231" y="668232"/>
                  <a:pt x="23570" y="485041"/>
                  <a:pt x="0" y="372979"/>
                </a:cubicBezTo>
                <a:cubicBezTo>
                  <a:pt x="-23570" y="260917"/>
                  <a:pt x="28216" y="130706"/>
                  <a:pt x="0" y="0"/>
                </a:cubicBezTo>
                <a:close/>
              </a:path>
            </a:pathLst>
          </a:custGeom>
          <a:noFill/>
          <a:ln w="57150">
            <a:noFill/>
            <a:extLst>
              <a:ext uri="{C807C97D-BFC1-408E-A445-0C87EB9F89A2}">
                <ask:lineSketchStyleProps xmlns:ask="http://schemas.microsoft.com/office/drawing/2018/sketchyshapes" sd="173473741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Ok. Let’s enjoy the video?</a:t>
            </a:r>
            <a:endParaRPr lang="en-US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88B47F-C805-9789-D684-938283FB8E7C}"/>
              </a:ext>
            </a:extLst>
          </p:cNvPr>
          <p:cNvSpPr/>
          <p:nvPr userDrawn="1"/>
        </p:nvSpPr>
        <p:spPr>
          <a:xfrm>
            <a:off x="3288969" y="2762832"/>
            <a:ext cx="5630937" cy="1341120"/>
          </a:xfrm>
          <a:custGeom>
            <a:avLst/>
            <a:gdLst>
              <a:gd name="csX0" fmla="*/ 0 w 5630937"/>
              <a:gd name="csY0" fmla="*/ 0 h 1341120"/>
              <a:gd name="csX1" fmla="*/ 675712 w 5630937"/>
              <a:gd name="csY1" fmla="*/ 0 h 1341120"/>
              <a:gd name="csX2" fmla="*/ 1182497 w 5630937"/>
              <a:gd name="csY2" fmla="*/ 0 h 1341120"/>
              <a:gd name="csX3" fmla="*/ 1689281 w 5630937"/>
              <a:gd name="csY3" fmla="*/ 0 h 1341120"/>
              <a:gd name="csX4" fmla="*/ 2196065 w 5630937"/>
              <a:gd name="csY4" fmla="*/ 0 h 1341120"/>
              <a:gd name="csX5" fmla="*/ 2590231 w 5630937"/>
              <a:gd name="csY5" fmla="*/ 0 h 1341120"/>
              <a:gd name="csX6" fmla="*/ 3265943 w 5630937"/>
              <a:gd name="csY6" fmla="*/ 0 h 1341120"/>
              <a:gd name="csX7" fmla="*/ 3772728 w 5630937"/>
              <a:gd name="csY7" fmla="*/ 0 h 1341120"/>
              <a:gd name="csX8" fmla="*/ 4223203 w 5630937"/>
              <a:gd name="csY8" fmla="*/ 0 h 1341120"/>
              <a:gd name="csX9" fmla="*/ 4842606 w 5630937"/>
              <a:gd name="csY9" fmla="*/ 0 h 1341120"/>
              <a:gd name="csX10" fmla="*/ 5630937 w 5630937"/>
              <a:gd name="csY10" fmla="*/ 0 h 1341120"/>
              <a:gd name="csX11" fmla="*/ 5630937 w 5630937"/>
              <a:gd name="csY11" fmla="*/ 406806 h 1341120"/>
              <a:gd name="csX12" fmla="*/ 5630937 w 5630937"/>
              <a:gd name="csY12" fmla="*/ 853846 h 1341120"/>
              <a:gd name="csX13" fmla="*/ 5630937 w 5630937"/>
              <a:gd name="csY13" fmla="*/ 1341120 h 1341120"/>
              <a:gd name="csX14" fmla="*/ 5067843 w 5630937"/>
              <a:gd name="csY14" fmla="*/ 1341120 h 1341120"/>
              <a:gd name="csX15" fmla="*/ 4617368 w 5630937"/>
              <a:gd name="csY15" fmla="*/ 1341120 h 1341120"/>
              <a:gd name="csX16" fmla="*/ 4054275 w 5630937"/>
              <a:gd name="csY16" fmla="*/ 1341120 h 1341120"/>
              <a:gd name="csX17" fmla="*/ 3603800 w 5630937"/>
              <a:gd name="csY17" fmla="*/ 1341120 h 1341120"/>
              <a:gd name="csX18" fmla="*/ 3097015 w 5630937"/>
              <a:gd name="csY18" fmla="*/ 1341120 h 1341120"/>
              <a:gd name="csX19" fmla="*/ 2646540 w 5630937"/>
              <a:gd name="csY19" fmla="*/ 1341120 h 1341120"/>
              <a:gd name="csX20" fmla="*/ 2083447 w 5630937"/>
              <a:gd name="csY20" fmla="*/ 1341120 h 1341120"/>
              <a:gd name="csX21" fmla="*/ 1407734 w 5630937"/>
              <a:gd name="csY21" fmla="*/ 1341120 h 1341120"/>
              <a:gd name="csX22" fmla="*/ 844641 w 5630937"/>
              <a:gd name="csY22" fmla="*/ 1341120 h 1341120"/>
              <a:gd name="csX23" fmla="*/ 0 w 5630937"/>
              <a:gd name="csY23" fmla="*/ 1341120 h 1341120"/>
              <a:gd name="csX24" fmla="*/ 0 w 5630937"/>
              <a:gd name="csY24" fmla="*/ 880669 h 1341120"/>
              <a:gd name="csX25" fmla="*/ 0 w 5630937"/>
              <a:gd name="csY25" fmla="*/ 433629 h 1341120"/>
              <a:gd name="csX26" fmla="*/ 0 w 5630937"/>
              <a:gd name="csY26" fmla="*/ 0 h 13411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5630937" h="1341120" extrusionOk="0">
                <a:moveTo>
                  <a:pt x="0" y="0"/>
                </a:moveTo>
                <a:cubicBezTo>
                  <a:pt x="313818" y="-13261"/>
                  <a:pt x="366927" y="4823"/>
                  <a:pt x="675712" y="0"/>
                </a:cubicBezTo>
                <a:cubicBezTo>
                  <a:pt x="984497" y="-4823"/>
                  <a:pt x="939465" y="316"/>
                  <a:pt x="1182497" y="0"/>
                </a:cubicBezTo>
                <a:cubicBezTo>
                  <a:pt x="1425530" y="-316"/>
                  <a:pt x="1449613" y="21508"/>
                  <a:pt x="1689281" y="0"/>
                </a:cubicBezTo>
                <a:cubicBezTo>
                  <a:pt x="1928949" y="-21508"/>
                  <a:pt x="2002495" y="36893"/>
                  <a:pt x="2196065" y="0"/>
                </a:cubicBezTo>
                <a:cubicBezTo>
                  <a:pt x="2389635" y="-36893"/>
                  <a:pt x="2502419" y="9045"/>
                  <a:pt x="2590231" y="0"/>
                </a:cubicBezTo>
                <a:cubicBezTo>
                  <a:pt x="2678043" y="-9045"/>
                  <a:pt x="3010031" y="2899"/>
                  <a:pt x="3265943" y="0"/>
                </a:cubicBezTo>
                <a:cubicBezTo>
                  <a:pt x="3521855" y="-2899"/>
                  <a:pt x="3628705" y="23246"/>
                  <a:pt x="3772728" y="0"/>
                </a:cubicBezTo>
                <a:cubicBezTo>
                  <a:pt x="3916751" y="-23246"/>
                  <a:pt x="4110878" y="8926"/>
                  <a:pt x="4223203" y="0"/>
                </a:cubicBezTo>
                <a:cubicBezTo>
                  <a:pt x="4335529" y="-8926"/>
                  <a:pt x="4619632" y="39287"/>
                  <a:pt x="4842606" y="0"/>
                </a:cubicBezTo>
                <a:cubicBezTo>
                  <a:pt x="5065580" y="-39287"/>
                  <a:pt x="5266627" y="91242"/>
                  <a:pt x="5630937" y="0"/>
                </a:cubicBezTo>
                <a:cubicBezTo>
                  <a:pt x="5675311" y="109303"/>
                  <a:pt x="5612112" y="234248"/>
                  <a:pt x="5630937" y="406806"/>
                </a:cubicBezTo>
                <a:cubicBezTo>
                  <a:pt x="5649762" y="579364"/>
                  <a:pt x="5602754" y="763173"/>
                  <a:pt x="5630937" y="853846"/>
                </a:cubicBezTo>
                <a:cubicBezTo>
                  <a:pt x="5659120" y="944519"/>
                  <a:pt x="5620244" y="1186199"/>
                  <a:pt x="5630937" y="1341120"/>
                </a:cubicBezTo>
                <a:cubicBezTo>
                  <a:pt x="5478712" y="1399611"/>
                  <a:pt x="5309546" y="1296508"/>
                  <a:pt x="5067843" y="1341120"/>
                </a:cubicBezTo>
                <a:cubicBezTo>
                  <a:pt x="4826140" y="1385732"/>
                  <a:pt x="4816130" y="1339667"/>
                  <a:pt x="4617368" y="1341120"/>
                </a:cubicBezTo>
                <a:cubicBezTo>
                  <a:pt x="4418606" y="1342573"/>
                  <a:pt x="4253979" y="1300008"/>
                  <a:pt x="4054275" y="1341120"/>
                </a:cubicBezTo>
                <a:cubicBezTo>
                  <a:pt x="3854571" y="1382232"/>
                  <a:pt x="3788725" y="1293253"/>
                  <a:pt x="3603800" y="1341120"/>
                </a:cubicBezTo>
                <a:cubicBezTo>
                  <a:pt x="3418876" y="1388987"/>
                  <a:pt x="3306304" y="1340587"/>
                  <a:pt x="3097015" y="1341120"/>
                </a:cubicBezTo>
                <a:cubicBezTo>
                  <a:pt x="2887726" y="1341653"/>
                  <a:pt x="2826733" y="1296278"/>
                  <a:pt x="2646540" y="1341120"/>
                </a:cubicBezTo>
                <a:cubicBezTo>
                  <a:pt x="2466347" y="1385962"/>
                  <a:pt x="2260025" y="1329630"/>
                  <a:pt x="2083447" y="1341120"/>
                </a:cubicBezTo>
                <a:cubicBezTo>
                  <a:pt x="1906869" y="1352610"/>
                  <a:pt x="1702734" y="1278888"/>
                  <a:pt x="1407734" y="1341120"/>
                </a:cubicBezTo>
                <a:cubicBezTo>
                  <a:pt x="1112734" y="1403352"/>
                  <a:pt x="1041499" y="1336164"/>
                  <a:pt x="844641" y="1341120"/>
                </a:cubicBezTo>
                <a:cubicBezTo>
                  <a:pt x="647783" y="1346076"/>
                  <a:pt x="319465" y="1301686"/>
                  <a:pt x="0" y="1341120"/>
                </a:cubicBezTo>
                <a:cubicBezTo>
                  <a:pt x="-23591" y="1120496"/>
                  <a:pt x="51377" y="1087830"/>
                  <a:pt x="0" y="880669"/>
                </a:cubicBezTo>
                <a:cubicBezTo>
                  <a:pt x="-51377" y="673508"/>
                  <a:pt x="34354" y="540684"/>
                  <a:pt x="0" y="433629"/>
                </a:cubicBezTo>
                <a:cubicBezTo>
                  <a:pt x="-34354" y="326574"/>
                  <a:pt x="35108" y="91540"/>
                  <a:pt x="0" y="0"/>
                </a:cubicBezTo>
                <a:close/>
              </a:path>
            </a:pathLst>
          </a:custGeom>
          <a:noFill/>
          <a:ln w="57150">
            <a:noFill/>
            <a:extLst>
              <a:ext uri="{C807C97D-BFC1-408E-A445-0C87EB9F89A2}">
                <ask:lineSketchStyleProps xmlns:ask="http://schemas.microsoft.com/office/drawing/2018/sketchyshapes" sd="173473741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anyone tell me what did you see in the video?</a:t>
            </a:r>
            <a:endParaRPr lang="en-US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22160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97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5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01">
    <p:bg>
      <p:bgPr>
        <a:solidFill>
          <a:schemeClr val="accent2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0AA9A03-5219-5FDB-8F76-14B9889332A1}"/>
              </a:ext>
            </a:extLst>
          </p:cNvPr>
          <p:cNvSpPr/>
          <p:nvPr userDrawn="1"/>
        </p:nvSpPr>
        <p:spPr>
          <a:xfrm>
            <a:off x="309563" y="274320"/>
            <a:ext cx="11572875" cy="6309360"/>
          </a:xfrm>
          <a:prstGeom prst="roundRect">
            <a:avLst>
              <a:gd name="adj" fmla="val 5258"/>
            </a:avLst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08FE1F-BADF-D244-22CF-E34F3C3C3228}"/>
              </a:ext>
            </a:extLst>
          </p:cNvPr>
          <p:cNvSpPr/>
          <p:nvPr userDrawn="1"/>
        </p:nvSpPr>
        <p:spPr>
          <a:xfrm>
            <a:off x="5515183" y="1440604"/>
            <a:ext cx="5945539" cy="1181669"/>
          </a:xfrm>
          <a:custGeom>
            <a:avLst/>
            <a:gdLst>
              <a:gd name="csX0" fmla="*/ 0 w 5945539"/>
              <a:gd name="csY0" fmla="*/ 0 h 1181669"/>
              <a:gd name="csX1" fmla="*/ 713465 w 5945539"/>
              <a:gd name="csY1" fmla="*/ 0 h 1181669"/>
              <a:gd name="csX2" fmla="*/ 1248563 w 5945539"/>
              <a:gd name="csY2" fmla="*/ 0 h 1181669"/>
              <a:gd name="csX3" fmla="*/ 1783662 w 5945539"/>
              <a:gd name="csY3" fmla="*/ 0 h 1181669"/>
              <a:gd name="csX4" fmla="*/ 2318760 w 5945539"/>
              <a:gd name="csY4" fmla="*/ 0 h 1181669"/>
              <a:gd name="csX5" fmla="*/ 2734948 w 5945539"/>
              <a:gd name="csY5" fmla="*/ 0 h 1181669"/>
              <a:gd name="csX6" fmla="*/ 3448413 w 5945539"/>
              <a:gd name="csY6" fmla="*/ 0 h 1181669"/>
              <a:gd name="csX7" fmla="*/ 3983511 w 5945539"/>
              <a:gd name="csY7" fmla="*/ 0 h 1181669"/>
              <a:gd name="csX8" fmla="*/ 4459154 w 5945539"/>
              <a:gd name="csY8" fmla="*/ 0 h 1181669"/>
              <a:gd name="csX9" fmla="*/ 5113164 w 5945539"/>
              <a:gd name="csY9" fmla="*/ 0 h 1181669"/>
              <a:gd name="csX10" fmla="*/ 5945539 w 5945539"/>
              <a:gd name="csY10" fmla="*/ 0 h 1181669"/>
              <a:gd name="csX11" fmla="*/ 5945539 w 5945539"/>
              <a:gd name="csY11" fmla="*/ 555384 h 1181669"/>
              <a:gd name="csX12" fmla="*/ 5945539 w 5945539"/>
              <a:gd name="csY12" fmla="*/ 1181669 h 1181669"/>
              <a:gd name="csX13" fmla="*/ 5529351 w 5945539"/>
              <a:gd name="csY13" fmla="*/ 1181669 h 1181669"/>
              <a:gd name="csX14" fmla="*/ 4934797 w 5945539"/>
              <a:gd name="csY14" fmla="*/ 1181669 h 1181669"/>
              <a:gd name="csX15" fmla="*/ 4459154 w 5945539"/>
              <a:gd name="csY15" fmla="*/ 1181669 h 1181669"/>
              <a:gd name="csX16" fmla="*/ 3864600 w 5945539"/>
              <a:gd name="csY16" fmla="*/ 1181669 h 1181669"/>
              <a:gd name="csX17" fmla="*/ 3388957 w 5945539"/>
              <a:gd name="csY17" fmla="*/ 1181669 h 1181669"/>
              <a:gd name="csX18" fmla="*/ 2853859 w 5945539"/>
              <a:gd name="csY18" fmla="*/ 1181669 h 1181669"/>
              <a:gd name="csX19" fmla="*/ 2378216 w 5945539"/>
              <a:gd name="csY19" fmla="*/ 1181669 h 1181669"/>
              <a:gd name="csX20" fmla="*/ 1783662 w 5945539"/>
              <a:gd name="csY20" fmla="*/ 1181669 h 1181669"/>
              <a:gd name="csX21" fmla="*/ 1070197 w 5945539"/>
              <a:gd name="csY21" fmla="*/ 1181669 h 1181669"/>
              <a:gd name="csX22" fmla="*/ 0 w 5945539"/>
              <a:gd name="csY22" fmla="*/ 1181669 h 1181669"/>
              <a:gd name="csX23" fmla="*/ 0 w 5945539"/>
              <a:gd name="csY23" fmla="*/ 590835 h 1181669"/>
              <a:gd name="csX24" fmla="*/ 0 w 5945539"/>
              <a:gd name="csY24" fmla="*/ 0 h 1181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5945539" h="1181669" extrusionOk="0">
                <a:moveTo>
                  <a:pt x="0" y="0"/>
                </a:moveTo>
                <a:cubicBezTo>
                  <a:pt x="230513" y="-78530"/>
                  <a:pt x="531016" y="32568"/>
                  <a:pt x="713465" y="0"/>
                </a:cubicBezTo>
                <a:cubicBezTo>
                  <a:pt x="895915" y="-32568"/>
                  <a:pt x="1013381" y="17903"/>
                  <a:pt x="1248563" y="0"/>
                </a:cubicBezTo>
                <a:cubicBezTo>
                  <a:pt x="1483745" y="-17903"/>
                  <a:pt x="1672048" y="44285"/>
                  <a:pt x="1783662" y="0"/>
                </a:cubicBezTo>
                <a:cubicBezTo>
                  <a:pt x="1895276" y="-44285"/>
                  <a:pt x="2176076" y="44311"/>
                  <a:pt x="2318760" y="0"/>
                </a:cubicBezTo>
                <a:cubicBezTo>
                  <a:pt x="2461444" y="-44311"/>
                  <a:pt x="2573319" y="11297"/>
                  <a:pt x="2734948" y="0"/>
                </a:cubicBezTo>
                <a:cubicBezTo>
                  <a:pt x="2896577" y="-11297"/>
                  <a:pt x="3175581" y="42731"/>
                  <a:pt x="3448413" y="0"/>
                </a:cubicBezTo>
                <a:cubicBezTo>
                  <a:pt x="3721246" y="-42731"/>
                  <a:pt x="3721777" y="49388"/>
                  <a:pt x="3983511" y="0"/>
                </a:cubicBezTo>
                <a:cubicBezTo>
                  <a:pt x="4245245" y="-49388"/>
                  <a:pt x="4280565" y="53584"/>
                  <a:pt x="4459154" y="0"/>
                </a:cubicBezTo>
                <a:cubicBezTo>
                  <a:pt x="4637743" y="-53584"/>
                  <a:pt x="4917179" y="50987"/>
                  <a:pt x="5113164" y="0"/>
                </a:cubicBezTo>
                <a:cubicBezTo>
                  <a:pt x="5309149" y="-50987"/>
                  <a:pt x="5700533" y="44425"/>
                  <a:pt x="5945539" y="0"/>
                </a:cubicBezTo>
                <a:cubicBezTo>
                  <a:pt x="5946431" y="133686"/>
                  <a:pt x="5906437" y="308826"/>
                  <a:pt x="5945539" y="555384"/>
                </a:cubicBezTo>
                <a:cubicBezTo>
                  <a:pt x="5984641" y="801942"/>
                  <a:pt x="5884699" y="958703"/>
                  <a:pt x="5945539" y="1181669"/>
                </a:cubicBezTo>
                <a:cubicBezTo>
                  <a:pt x="5806273" y="1196744"/>
                  <a:pt x="5691100" y="1139604"/>
                  <a:pt x="5529351" y="1181669"/>
                </a:cubicBezTo>
                <a:cubicBezTo>
                  <a:pt x="5367602" y="1223734"/>
                  <a:pt x="5087955" y="1119158"/>
                  <a:pt x="4934797" y="1181669"/>
                </a:cubicBezTo>
                <a:cubicBezTo>
                  <a:pt x="4781639" y="1244180"/>
                  <a:pt x="4662225" y="1134965"/>
                  <a:pt x="4459154" y="1181669"/>
                </a:cubicBezTo>
                <a:cubicBezTo>
                  <a:pt x="4256083" y="1228373"/>
                  <a:pt x="4120582" y="1125245"/>
                  <a:pt x="3864600" y="1181669"/>
                </a:cubicBezTo>
                <a:cubicBezTo>
                  <a:pt x="3608618" y="1238093"/>
                  <a:pt x="3622036" y="1181391"/>
                  <a:pt x="3388957" y="1181669"/>
                </a:cubicBezTo>
                <a:cubicBezTo>
                  <a:pt x="3155878" y="1181947"/>
                  <a:pt x="3050994" y="1151833"/>
                  <a:pt x="2853859" y="1181669"/>
                </a:cubicBezTo>
                <a:cubicBezTo>
                  <a:pt x="2656724" y="1211505"/>
                  <a:pt x="2591628" y="1136596"/>
                  <a:pt x="2378216" y="1181669"/>
                </a:cubicBezTo>
                <a:cubicBezTo>
                  <a:pt x="2164804" y="1226742"/>
                  <a:pt x="1954062" y="1165102"/>
                  <a:pt x="1783662" y="1181669"/>
                </a:cubicBezTo>
                <a:cubicBezTo>
                  <a:pt x="1613262" y="1198236"/>
                  <a:pt x="1317491" y="1142606"/>
                  <a:pt x="1070197" y="1181669"/>
                </a:cubicBezTo>
                <a:cubicBezTo>
                  <a:pt x="822903" y="1220732"/>
                  <a:pt x="242847" y="1115036"/>
                  <a:pt x="0" y="1181669"/>
                </a:cubicBezTo>
                <a:cubicBezTo>
                  <a:pt x="-21233" y="1062481"/>
                  <a:pt x="49324" y="773414"/>
                  <a:pt x="0" y="590835"/>
                </a:cubicBezTo>
                <a:cubicBezTo>
                  <a:pt x="-49324" y="408256"/>
                  <a:pt x="53557" y="186628"/>
                  <a:pt x="0" y="0"/>
                </a:cubicBezTo>
                <a:close/>
              </a:path>
            </a:pathLst>
          </a:custGeom>
          <a:noFill/>
          <a:ln w="57150">
            <a:noFill/>
            <a:extLst>
              <a:ext uri="{C807C97D-BFC1-408E-A445-0C87EB9F89A2}">
                <ask:lineSketchStyleProps xmlns:ask="http://schemas.microsoft.com/office/drawing/2018/sketchyshapes" sd="173473741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Today’s our lesson is….</a:t>
            </a:r>
            <a:endParaRPr lang="en-US" sz="18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B37B10-B59D-C220-7A1C-035B4EF9A577}"/>
              </a:ext>
            </a:extLst>
          </p:cNvPr>
          <p:cNvSpPr txBox="1"/>
          <p:nvPr userDrawn="1"/>
        </p:nvSpPr>
        <p:spPr>
          <a:xfrm>
            <a:off x="5977723" y="2622273"/>
            <a:ext cx="5120775" cy="25545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Rima</a:t>
            </a:r>
            <a:r>
              <a:rPr lang="en-US" sz="8000" b="1" cap="none" spc="0" baseline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and</a:t>
            </a:r>
            <a:endParaRPr lang="en-US" sz="8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80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seed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9D0A42-31CA-8D38-A10C-A2E7EB65DC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818" y="941696"/>
            <a:ext cx="3899650" cy="494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03785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60195EE-CFED-7B58-C5A5-E6E1E87B304A}"/>
              </a:ext>
            </a:extLst>
          </p:cNvPr>
          <p:cNvSpPr/>
          <p:nvPr userDrawn="1"/>
        </p:nvSpPr>
        <p:spPr>
          <a:xfrm>
            <a:off x="309563" y="274320"/>
            <a:ext cx="11572875" cy="6309360"/>
          </a:xfrm>
          <a:prstGeom prst="roundRect">
            <a:avLst>
              <a:gd name="adj" fmla="val 5258"/>
            </a:avLst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EDAE38-0713-2722-6CDC-57241897B78F}"/>
              </a:ext>
            </a:extLst>
          </p:cNvPr>
          <p:cNvSpPr/>
          <p:nvPr userDrawn="1"/>
        </p:nvSpPr>
        <p:spPr>
          <a:xfrm>
            <a:off x="3234354" y="3139706"/>
            <a:ext cx="5759678" cy="562251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734737417">
                  <a:custGeom>
                    <a:avLst/>
                    <a:gdLst>
                      <a:gd name="csX0" fmla="*/ 0 w 5759678"/>
                      <a:gd name="csY0" fmla="*/ 0 h 562251"/>
                      <a:gd name="csX1" fmla="*/ 691161 w 5759678"/>
                      <a:gd name="csY1" fmla="*/ 0 h 562251"/>
                      <a:gd name="csX2" fmla="*/ 1209532 w 5759678"/>
                      <a:gd name="csY2" fmla="*/ 0 h 562251"/>
                      <a:gd name="csX3" fmla="*/ 1727903 w 5759678"/>
                      <a:gd name="csY3" fmla="*/ 0 h 562251"/>
                      <a:gd name="csX4" fmla="*/ 2246274 w 5759678"/>
                      <a:gd name="csY4" fmla="*/ 0 h 562251"/>
                      <a:gd name="csX5" fmla="*/ 2649452 w 5759678"/>
                      <a:gd name="csY5" fmla="*/ 0 h 562251"/>
                      <a:gd name="csX6" fmla="*/ 3340613 w 5759678"/>
                      <a:gd name="csY6" fmla="*/ 0 h 562251"/>
                      <a:gd name="csX7" fmla="*/ 3858984 w 5759678"/>
                      <a:gd name="csY7" fmla="*/ 0 h 562251"/>
                      <a:gd name="csX8" fmla="*/ 4319759 w 5759678"/>
                      <a:gd name="csY8" fmla="*/ 0 h 562251"/>
                      <a:gd name="csX9" fmla="*/ 4953323 w 5759678"/>
                      <a:gd name="csY9" fmla="*/ 0 h 562251"/>
                      <a:gd name="csX10" fmla="*/ 5759678 w 5759678"/>
                      <a:gd name="csY10" fmla="*/ 0 h 562251"/>
                      <a:gd name="csX11" fmla="*/ 5759678 w 5759678"/>
                      <a:gd name="csY11" fmla="*/ 562251 h 562251"/>
                      <a:gd name="csX12" fmla="*/ 5183710 w 5759678"/>
                      <a:gd name="csY12" fmla="*/ 562251 h 562251"/>
                      <a:gd name="csX13" fmla="*/ 4550146 w 5759678"/>
                      <a:gd name="csY13" fmla="*/ 562251 h 562251"/>
                      <a:gd name="csX14" fmla="*/ 3974178 w 5759678"/>
                      <a:gd name="csY14" fmla="*/ 562251 h 562251"/>
                      <a:gd name="csX15" fmla="*/ 3513404 w 5759678"/>
                      <a:gd name="csY15" fmla="*/ 562251 h 562251"/>
                      <a:gd name="csX16" fmla="*/ 2937436 w 5759678"/>
                      <a:gd name="csY16" fmla="*/ 562251 h 562251"/>
                      <a:gd name="csX17" fmla="*/ 2476662 w 5759678"/>
                      <a:gd name="csY17" fmla="*/ 562251 h 562251"/>
                      <a:gd name="csX18" fmla="*/ 1958291 w 5759678"/>
                      <a:gd name="csY18" fmla="*/ 562251 h 562251"/>
                      <a:gd name="csX19" fmla="*/ 1497516 w 5759678"/>
                      <a:gd name="csY19" fmla="*/ 562251 h 562251"/>
                      <a:gd name="csX20" fmla="*/ 921548 w 5759678"/>
                      <a:gd name="csY20" fmla="*/ 562251 h 562251"/>
                      <a:gd name="csX21" fmla="*/ 0 w 5759678"/>
                      <a:gd name="csY21" fmla="*/ 562251 h 562251"/>
                      <a:gd name="csX22" fmla="*/ 0 w 5759678"/>
                      <a:gd name="csY22" fmla="*/ 0 h 562251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</a:cxnLst>
                    <a:rect l="l" t="t" r="r" b="b"/>
                    <a:pathLst>
                      <a:path w="5759678" h="562251" extrusionOk="0">
                        <a:moveTo>
                          <a:pt x="0" y="0"/>
                        </a:moveTo>
                        <a:cubicBezTo>
                          <a:pt x="171863" y="-74062"/>
                          <a:pt x="433682" y="24703"/>
                          <a:pt x="691161" y="0"/>
                        </a:cubicBezTo>
                        <a:cubicBezTo>
                          <a:pt x="948640" y="-24703"/>
                          <a:pt x="964220" y="4291"/>
                          <a:pt x="1209532" y="0"/>
                        </a:cubicBezTo>
                        <a:cubicBezTo>
                          <a:pt x="1454844" y="-4291"/>
                          <a:pt x="1575893" y="31749"/>
                          <a:pt x="1727903" y="0"/>
                        </a:cubicBezTo>
                        <a:cubicBezTo>
                          <a:pt x="1879913" y="-31749"/>
                          <a:pt x="2062139" y="9002"/>
                          <a:pt x="2246274" y="0"/>
                        </a:cubicBezTo>
                        <a:cubicBezTo>
                          <a:pt x="2430409" y="-9002"/>
                          <a:pt x="2567151" y="32711"/>
                          <a:pt x="2649452" y="0"/>
                        </a:cubicBezTo>
                        <a:cubicBezTo>
                          <a:pt x="2731753" y="-32711"/>
                          <a:pt x="3000750" y="61590"/>
                          <a:pt x="3340613" y="0"/>
                        </a:cubicBezTo>
                        <a:cubicBezTo>
                          <a:pt x="3680476" y="-61590"/>
                          <a:pt x="3738818" y="24742"/>
                          <a:pt x="3858984" y="0"/>
                        </a:cubicBezTo>
                        <a:cubicBezTo>
                          <a:pt x="3979150" y="-24742"/>
                          <a:pt x="4205682" y="50173"/>
                          <a:pt x="4319759" y="0"/>
                        </a:cubicBezTo>
                        <a:cubicBezTo>
                          <a:pt x="4433836" y="-50173"/>
                          <a:pt x="4651083" y="13423"/>
                          <a:pt x="4953323" y="0"/>
                        </a:cubicBezTo>
                        <a:cubicBezTo>
                          <a:pt x="5255563" y="-13423"/>
                          <a:pt x="5464154" y="44471"/>
                          <a:pt x="5759678" y="0"/>
                        </a:cubicBezTo>
                        <a:cubicBezTo>
                          <a:pt x="5764736" y="253094"/>
                          <a:pt x="5738765" y="370265"/>
                          <a:pt x="5759678" y="562251"/>
                        </a:cubicBezTo>
                        <a:cubicBezTo>
                          <a:pt x="5533737" y="568639"/>
                          <a:pt x="5434027" y="494428"/>
                          <a:pt x="5183710" y="562251"/>
                        </a:cubicBezTo>
                        <a:cubicBezTo>
                          <a:pt x="4933393" y="630074"/>
                          <a:pt x="4691462" y="543240"/>
                          <a:pt x="4550146" y="562251"/>
                        </a:cubicBezTo>
                        <a:cubicBezTo>
                          <a:pt x="4408830" y="581262"/>
                          <a:pt x="4240819" y="561889"/>
                          <a:pt x="3974178" y="562251"/>
                        </a:cubicBezTo>
                        <a:cubicBezTo>
                          <a:pt x="3707537" y="562613"/>
                          <a:pt x="3729544" y="526099"/>
                          <a:pt x="3513404" y="562251"/>
                        </a:cubicBezTo>
                        <a:cubicBezTo>
                          <a:pt x="3297264" y="598403"/>
                          <a:pt x="3190449" y="561684"/>
                          <a:pt x="2937436" y="562251"/>
                        </a:cubicBezTo>
                        <a:cubicBezTo>
                          <a:pt x="2684423" y="562818"/>
                          <a:pt x="2680378" y="556936"/>
                          <a:pt x="2476662" y="562251"/>
                        </a:cubicBezTo>
                        <a:cubicBezTo>
                          <a:pt x="2272946" y="567566"/>
                          <a:pt x="2125257" y="507117"/>
                          <a:pt x="1958291" y="562251"/>
                        </a:cubicBezTo>
                        <a:cubicBezTo>
                          <a:pt x="1791325" y="617385"/>
                          <a:pt x="1710560" y="556286"/>
                          <a:pt x="1497516" y="562251"/>
                        </a:cubicBezTo>
                        <a:cubicBezTo>
                          <a:pt x="1284472" y="568216"/>
                          <a:pt x="1069396" y="538654"/>
                          <a:pt x="921548" y="562251"/>
                        </a:cubicBezTo>
                        <a:cubicBezTo>
                          <a:pt x="773700" y="585848"/>
                          <a:pt x="383913" y="467156"/>
                          <a:pt x="0" y="562251"/>
                        </a:cubicBezTo>
                        <a:cubicBezTo>
                          <a:pt x="-63167" y="387533"/>
                          <a:pt x="52801" y="27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Look,</a:t>
            </a:r>
            <a:r>
              <a:rPr lang="en-US" sz="3600" baseline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listen and say with me</a:t>
            </a:r>
            <a:r>
              <a:rPr lang="en-US" sz="3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10C3BC-E4DF-0D8E-B243-CDA1C901C6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2148" y="600502"/>
            <a:ext cx="5715000" cy="42158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5A8412-1FB0-1769-AB8F-00565D0C8B2F}"/>
              </a:ext>
            </a:extLst>
          </p:cNvPr>
          <p:cNvSpPr/>
          <p:nvPr userDrawn="1"/>
        </p:nvSpPr>
        <p:spPr>
          <a:xfrm>
            <a:off x="3222978" y="5107260"/>
            <a:ext cx="5759678" cy="562251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734737417">
                  <a:custGeom>
                    <a:avLst/>
                    <a:gdLst>
                      <a:gd name="csX0" fmla="*/ 0 w 5759678"/>
                      <a:gd name="csY0" fmla="*/ 0 h 562251"/>
                      <a:gd name="csX1" fmla="*/ 691161 w 5759678"/>
                      <a:gd name="csY1" fmla="*/ 0 h 562251"/>
                      <a:gd name="csX2" fmla="*/ 1209532 w 5759678"/>
                      <a:gd name="csY2" fmla="*/ 0 h 562251"/>
                      <a:gd name="csX3" fmla="*/ 1727903 w 5759678"/>
                      <a:gd name="csY3" fmla="*/ 0 h 562251"/>
                      <a:gd name="csX4" fmla="*/ 2246274 w 5759678"/>
                      <a:gd name="csY4" fmla="*/ 0 h 562251"/>
                      <a:gd name="csX5" fmla="*/ 2649452 w 5759678"/>
                      <a:gd name="csY5" fmla="*/ 0 h 562251"/>
                      <a:gd name="csX6" fmla="*/ 3340613 w 5759678"/>
                      <a:gd name="csY6" fmla="*/ 0 h 562251"/>
                      <a:gd name="csX7" fmla="*/ 3858984 w 5759678"/>
                      <a:gd name="csY7" fmla="*/ 0 h 562251"/>
                      <a:gd name="csX8" fmla="*/ 4319759 w 5759678"/>
                      <a:gd name="csY8" fmla="*/ 0 h 562251"/>
                      <a:gd name="csX9" fmla="*/ 4953323 w 5759678"/>
                      <a:gd name="csY9" fmla="*/ 0 h 562251"/>
                      <a:gd name="csX10" fmla="*/ 5759678 w 5759678"/>
                      <a:gd name="csY10" fmla="*/ 0 h 562251"/>
                      <a:gd name="csX11" fmla="*/ 5759678 w 5759678"/>
                      <a:gd name="csY11" fmla="*/ 562251 h 562251"/>
                      <a:gd name="csX12" fmla="*/ 5183710 w 5759678"/>
                      <a:gd name="csY12" fmla="*/ 562251 h 562251"/>
                      <a:gd name="csX13" fmla="*/ 4550146 w 5759678"/>
                      <a:gd name="csY13" fmla="*/ 562251 h 562251"/>
                      <a:gd name="csX14" fmla="*/ 3974178 w 5759678"/>
                      <a:gd name="csY14" fmla="*/ 562251 h 562251"/>
                      <a:gd name="csX15" fmla="*/ 3513404 w 5759678"/>
                      <a:gd name="csY15" fmla="*/ 562251 h 562251"/>
                      <a:gd name="csX16" fmla="*/ 2937436 w 5759678"/>
                      <a:gd name="csY16" fmla="*/ 562251 h 562251"/>
                      <a:gd name="csX17" fmla="*/ 2476662 w 5759678"/>
                      <a:gd name="csY17" fmla="*/ 562251 h 562251"/>
                      <a:gd name="csX18" fmla="*/ 1958291 w 5759678"/>
                      <a:gd name="csY18" fmla="*/ 562251 h 562251"/>
                      <a:gd name="csX19" fmla="*/ 1497516 w 5759678"/>
                      <a:gd name="csY19" fmla="*/ 562251 h 562251"/>
                      <a:gd name="csX20" fmla="*/ 921548 w 5759678"/>
                      <a:gd name="csY20" fmla="*/ 562251 h 562251"/>
                      <a:gd name="csX21" fmla="*/ 0 w 5759678"/>
                      <a:gd name="csY21" fmla="*/ 562251 h 562251"/>
                      <a:gd name="csX22" fmla="*/ 0 w 5759678"/>
                      <a:gd name="csY22" fmla="*/ 0 h 562251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</a:cxnLst>
                    <a:rect l="l" t="t" r="r" b="b"/>
                    <a:pathLst>
                      <a:path w="5759678" h="562251" extrusionOk="0">
                        <a:moveTo>
                          <a:pt x="0" y="0"/>
                        </a:moveTo>
                        <a:cubicBezTo>
                          <a:pt x="171863" y="-74062"/>
                          <a:pt x="433682" y="24703"/>
                          <a:pt x="691161" y="0"/>
                        </a:cubicBezTo>
                        <a:cubicBezTo>
                          <a:pt x="948640" y="-24703"/>
                          <a:pt x="964220" y="4291"/>
                          <a:pt x="1209532" y="0"/>
                        </a:cubicBezTo>
                        <a:cubicBezTo>
                          <a:pt x="1454844" y="-4291"/>
                          <a:pt x="1575893" y="31749"/>
                          <a:pt x="1727903" y="0"/>
                        </a:cubicBezTo>
                        <a:cubicBezTo>
                          <a:pt x="1879913" y="-31749"/>
                          <a:pt x="2062139" y="9002"/>
                          <a:pt x="2246274" y="0"/>
                        </a:cubicBezTo>
                        <a:cubicBezTo>
                          <a:pt x="2430409" y="-9002"/>
                          <a:pt x="2567151" y="32711"/>
                          <a:pt x="2649452" y="0"/>
                        </a:cubicBezTo>
                        <a:cubicBezTo>
                          <a:pt x="2731753" y="-32711"/>
                          <a:pt x="3000750" y="61590"/>
                          <a:pt x="3340613" y="0"/>
                        </a:cubicBezTo>
                        <a:cubicBezTo>
                          <a:pt x="3680476" y="-61590"/>
                          <a:pt x="3738818" y="24742"/>
                          <a:pt x="3858984" y="0"/>
                        </a:cubicBezTo>
                        <a:cubicBezTo>
                          <a:pt x="3979150" y="-24742"/>
                          <a:pt x="4205682" y="50173"/>
                          <a:pt x="4319759" y="0"/>
                        </a:cubicBezTo>
                        <a:cubicBezTo>
                          <a:pt x="4433836" y="-50173"/>
                          <a:pt x="4651083" y="13423"/>
                          <a:pt x="4953323" y="0"/>
                        </a:cubicBezTo>
                        <a:cubicBezTo>
                          <a:pt x="5255563" y="-13423"/>
                          <a:pt x="5464154" y="44471"/>
                          <a:pt x="5759678" y="0"/>
                        </a:cubicBezTo>
                        <a:cubicBezTo>
                          <a:pt x="5764736" y="253094"/>
                          <a:pt x="5738765" y="370265"/>
                          <a:pt x="5759678" y="562251"/>
                        </a:cubicBezTo>
                        <a:cubicBezTo>
                          <a:pt x="5533737" y="568639"/>
                          <a:pt x="5434027" y="494428"/>
                          <a:pt x="5183710" y="562251"/>
                        </a:cubicBezTo>
                        <a:cubicBezTo>
                          <a:pt x="4933393" y="630074"/>
                          <a:pt x="4691462" y="543240"/>
                          <a:pt x="4550146" y="562251"/>
                        </a:cubicBezTo>
                        <a:cubicBezTo>
                          <a:pt x="4408830" y="581262"/>
                          <a:pt x="4240819" y="561889"/>
                          <a:pt x="3974178" y="562251"/>
                        </a:cubicBezTo>
                        <a:cubicBezTo>
                          <a:pt x="3707537" y="562613"/>
                          <a:pt x="3729544" y="526099"/>
                          <a:pt x="3513404" y="562251"/>
                        </a:cubicBezTo>
                        <a:cubicBezTo>
                          <a:pt x="3297264" y="598403"/>
                          <a:pt x="3190449" y="561684"/>
                          <a:pt x="2937436" y="562251"/>
                        </a:cubicBezTo>
                        <a:cubicBezTo>
                          <a:pt x="2684423" y="562818"/>
                          <a:pt x="2680378" y="556936"/>
                          <a:pt x="2476662" y="562251"/>
                        </a:cubicBezTo>
                        <a:cubicBezTo>
                          <a:pt x="2272946" y="567566"/>
                          <a:pt x="2125257" y="507117"/>
                          <a:pt x="1958291" y="562251"/>
                        </a:cubicBezTo>
                        <a:cubicBezTo>
                          <a:pt x="1791325" y="617385"/>
                          <a:pt x="1710560" y="556286"/>
                          <a:pt x="1497516" y="562251"/>
                        </a:cubicBezTo>
                        <a:cubicBezTo>
                          <a:pt x="1284472" y="568216"/>
                          <a:pt x="1069396" y="538654"/>
                          <a:pt x="921548" y="562251"/>
                        </a:cubicBezTo>
                        <a:cubicBezTo>
                          <a:pt x="773700" y="585848"/>
                          <a:pt x="383913" y="467156"/>
                          <a:pt x="0" y="562251"/>
                        </a:cubicBezTo>
                        <a:cubicBezTo>
                          <a:pt x="-63167" y="387533"/>
                          <a:pt x="52801" y="27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baseline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seed (</a:t>
            </a:r>
            <a:r>
              <a:rPr lang="bn-BD" sz="3600" baseline="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3600" baseline="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aseline="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সীড) = একটি বীজ</a:t>
            </a:r>
            <a:r>
              <a:rPr lang="bn-BD" sz="3600" baseline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।</a:t>
            </a:r>
            <a:endParaRPr lang="en-US" sz="16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09CD608-999F-61BE-62AC-DBD620DCD8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0274" y="600503"/>
            <a:ext cx="5714999" cy="421581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CCA70F5-26DE-10C8-0F14-1C8265D7427F}"/>
              </a:ext>
            </a:extLst>
          </p:cNvPr>
          <p:cNvSpPr/>
          <p:nvPr userDrawn="1"/>
        </p:nvSpPr>
        <p:spPr>
          <a:xfrm>
            <a:off x="2065194" y="5109533"/>
            <a:ext cx="8075094" cy="562251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734737417">
                  <a:custGeom>
                    <a:avLst/>
                    <a:gdLst>
                      <a:gd name="csX0" fmla="*/ 0 w 5759678"/>
                      <a:gd name="csY0" fmla="*/ 0 h 562251"/>
                      <a:gd name="csX1" fmla="*/ 691161 w 5759678"/>
                      <a:gd name="csY1" fmla="*/ 0 h 562251"/>
                      <a:gd name="csX2" fmla="*/ 1209532 w 5759678"/>
                      <a:gd name="csY2" fmla="*/ 0 h 562251"/>
                      <a:gd name="csX3" fmla="*/ 1727903 w 5759678"/>
                      <a:gd name="csY3" fmla="*/ 0 h 562251"/>
                      <a:gd name="csX4" fmla="*/ 2246274 w 5759678"/>
                      <a:gd name="csY4" fmla="*/ 0 h 562251"/>
                      <a:gd name="csX5" fmla="*/ 2649452 w 5759678"/>
                      <a:gd name="csY5" fmla="*/ 0 h 562251"/>
                      <a:gd name="csX6" fmla="*/ 3340613 w 5759678"/>
                      <a:gd name="csY6" fmla="*/ 0 h 562251"/>
                      <a:gd name="csX7" fmla="*/ 3858984 w 5759678"/>
                      <a:gd name="csY7" fmla="*/ 0 h 562251"/>
                      <a:gd name="csX8" fmla="*/ 4319759 w 5759678"/>
                      <a:gd name="csY8" fmla="*/ 0 h 562251"/>
                      <a:gd name="csX9" fmla="*/ 4953323 w 5759678"/>
                      <a:gd name="csY9" fmla="*/ 0 h 562251"/>
                      <a:gd name="csX10" fmla="*/ 5759678 w 5759678"/>
                      <a:gd name="csY10" fmla="*/ 0 h 562251"/>
                      <a:gd name="csX11" fmla="*/ 5759678 w 5759678"/>
                      <a:gd name="csY11" fmla="*/ 562251 h 562251"/>
                      <a:gd name="csX12" fmla="*/ 5183710 w 5759678"/>
                      <a:gd name="csY12" fmla="*/ 562251 h 562251"/>
                      <a:gd name="csX13" fmla="*/ 4550146 w 5759678"/>
                      <a:gd name="csY13" fmla="*/ 562251 h 562251"/>
                      <a:gd name="csX14" fmla="*/ 3974178 w 5759678"/>
                      <a:gd name="csY14" fmla="*/ 562251 h 562251"/>
                      <a:gd name="csX15" fmla="*/ 3513404 w 5759678"/>
                      <a:gd name="csY15" fmla="*/ 562251 h 562251"/>
                      <a:gd name="csX16" fmla="*/ 2937436 w 5759678"/>
                      <a:gd name="csY16" fmla="*/ 562251 h 562251"/>
                      <a:gd name="csX17" fmla="*/ 2476662 w 5759678"/>
                      <a:gd name="csY17" fmla="*/ 562251 h 562251"/>
                      <a:gd name="csX18" fmla="*/ 1958291 w 5759678"/>
                      <a:gd name="csY18" fmla="*/ 562251 h 562251"/>
                      <a:gd name="csX19" fmla="*/ 1497516 w 5759678"/>
                      <a:gd name="csY19" fmla="*/ 562251 h 562251"/>
                      <a:gd name="csX20" fmla="*/ 921548 w 5759678"/>
                      <a:gd name="csY20" fmla="*/ 562251 h 562251"/>
                      <a:gd name="csX21" fmla="*/ 0 w 5759678"/>
                      <a:gd name="csY21" fmla="*/ 562251 h 562251"/>
                      <a:gd name="csX22" fmla="*/ 0 w 5759678"/>
                      <a:gd name="csY22" fmla="*/ 0 h 562251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</a:cxnLst>
                    <a:rect l="l" t="t" r="r" b="b"/>
                    <a:pathLst>
                      <a:path w="5759678" h="562251" extrusionOk="0">
                        <a:moveTo>
                          <a:pt x="0" y="0"/>
                        </a:moveTo>
                        <a:cubicBezTo>
                          <a:pt x="171863" y="-74062"/>
                          <a:pt x="433682" y="24703"/>
                          <a:pt x="691161" y="0"/>
                        </a:cubicBezTo>
                        <a:cubicBezTo>
                          <a:pt x="948640" y="-24703"/>
                          <a:pt x="964220" y="4291"/>
                          <a:pt x="1209532" y="0"/>
                        </a:cubicBezTo>
                        <a:cubicBezTo>
                          <a:pt x="1454844" y="-4291"/>
                          <a:pt x="1575893" y="31749"/>
                          <a:pt x="1727903" y="0"/>
                        </a:cubicBezTo>
                        <a:cubicBezTo>
                          <a:pt x="1879913" y="-31749"/>
                          <a:pt x="2062139" y="9002"/>
                          <a:pt x="2246274" y="0"/>
                        </a:cubicBezTo>
                        <a:cubicBezTo>
                          <a:pt x="2430409" y="-9002"/>
                          <a:pt x="2567151" y="32711"/>
                          <a:pt x="2649452" y="0"/>
                        </a:cubicBezTo>
                        <a:cubicBezTo>
                          <a:pt x="2731753" y="-32711"/>
                          <a:pt x="3000750" y="61590"/>
                          <a:pt x="3340613" y="0"/>
                        </a:cubicBezTo>
                        <a:cubicBezTo>
                          <a:pt x="3680476" y="-61590"/>
                          <a:pt x="3738818" y="24742"/>
                          <a:pt x="3858984" y="0"/>
                        </a:cubicBezTo>
                        <a:cubicBezTo>
                          <a:pt x="3979150" y="-24742"/>
                          <a:pt x="4205682" y="50173"/>
                          <a:pt x="4319759" y="0"/>
                        </a:cubicBezTo>
                        <a:cubicBezTo>
                          <a:pt x="4433836" y="-50173"/>
                          <a:pt x="4651083" y="13423"/>
                          <a:pt x="4953323" y="0"/>
                        </a:cubicBezTo>
                        <a:cubicBezTo>
                          <a:pt x="5255563" y="-13423"/>
                          <a:pt x="5464154" y="44471"/>
                          <a:pt x="5759678" y="0"/>
                        </a:cubicBezTo>
                        <a:cubicBezTo>
                          <a:pt x="5764736" y="253094"/>
                          <a:pt x="5738765" y="370265"/>
                          <a:pt x="5759678" y="562251"/>
                        </a:cubicBezTo>
                        <a:cubicBezTo>
                          <a:pt x="5533737" y="568639"/>
                          <a:pt x="5434027" y="494428"/>
                          <a:pt x="5183710" y="562251"/>
                        </a:cubicBezTo>
                        <a:cubicBezTo>
                          <a:pt x="4933393" y="630074"/>
                          <a:pt x="4691462" y="543240"/>
                          <a:pt x="4550146" y="562251"/>
                        </a:cubicBezTo>
                        <a:cubicBezTo>
                          <a:pt x="4408830" y="581262"/>
                          <a:pt x="4240819" y="561889"/>
                          <a:pt x="3974178" y="562251"/>
                        </a:cubicBezTo>
                        <a:cubicBezTo>
                          <a:pt x="3707537" y="562613"/>
                          <a:pt x="3729544" y="526099"/>
                          <a:pt x="3513404" y="562251"/>
                        </a:cubicBezTo>
                        <a:cubicBezTo>
                          <a:pt x="3297264" y="598403"/>
                          <a:pt x="3190449" y="561684"/>
                          <a:pt x="2937436" y="562251"/>
                        </a:cubicBezTo>
                        <a:cubicBezTo>
                          <a:pt x="2684423" y="562818"/>
                          <a:pt x="2680378" y="556936"/>
                          <a:pt x="2476662" y="562251"/>
                        </a:cubicBezTo>
                        <a:cubicBezTo>
                          <a:pt x="2272946" y="567566"/>
                          <a:pt x="2125257" y="507117"/>
                          <a:pt x="1958291" y="562251"/>
                        </a:cubicBezTo>
                        <a:cubicBezTo>
                          <a:pt x="1791325" y="617385"/>
                          <a:pt x="1710560" y="556286"/>
                          <a:pt x="1497516" y="562251"/>
                        </a:cubicBezTo>
                        <a:cubicBezTo>
                          <a:pt x="1284472" y="568216"/>
                          <a:pt x="1069396" y="538654"/>
                          <a:pt x="921548" y="562251"/>
                        </a:cubicBezTo>
                        <a:cubicBezTo>
                          <a:pt x="773700" y="585848"/>
                          <a:pt x="383913" y="467156"/>
                          <a:pt x="0" y="562251"/>
                        </a:cubicBezTo>
                        <a:cubicBezTo>
                          <a:pt x="-63167" y="387533"/>
                          <a:pt x="52801" y="27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baseline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flower pot (</a:t>
            </a:r>
            <a:r>
              <a:rPr lang="bn-BD" sz="3600" baseline="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3600" baseline="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aseline="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ফ্লাওয়ার পট) = একটি ফুলের পাত্র</a:t>
            </a:r>
            <a:r>
              <a:rPr lang="bn-BD" sz="3600" baseline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।</a:t>
            </a:r>
            <a:endParaRPr lang="en-US" sz="16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01E41F-8ACE-0EC8-40D7-7818C18A8F71}"/>
              </a:ext>
            </a:extLst>
          </p:cNvPr>
          <p:cNvSpPr/>
          <p:nvPr userDrawn="1"/>
        </p:nvSpPr>
        <p:spPr>
          <a:xfrm>
            <a:off x="3224852" y="5112226"/>
            <a:ext cx="5759678" cy="562251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734737417">
                  <a:custGeom>
                    <a:avLst/>
                    <a:gdLst>
                      <a:gd name="csX0" fmla="*/ 0 w 5759678"/>
                      <a:gd name="csY0" fmla="*/ 0 h 562251"/>
                      <a:gd name="csX1" fmla="*/ 691161 w 5759678"/>
                      <a:gd name="csY1" fmla="*/ 0 h 562251"/>
                      <a:gd name="csX2" fmla="*/ 1209532 w 5759678"/>
                      <a:gd name="csY2" fmla="*/ 0 h 562251"/>
                      <a:gd name="csX3" fmla="*/ 1727903 w 5759678"/>
                      <a:gd name="csY3" fmla="*/ 0 h 562251"/>
                      <a:gd name="csX4" fmla="*/ 2246274 w 5759678"/>
                      <a:gd name="csY4" fmla="*/ 0 h 562251"/>
                      <a:gd name="csX5" fmla="*/ 2649452 w 5759678"/>
                      <a:gd name="csY5" fmla="*/ 0 h 562251"/>
                      <a:gd name="csX6" fmla="*/ 3340613 w 5759678"/>
                      <a:gd name="csY6" fmla="*/ 0 h 562251"/>
                      <a:gd name="csX7" fmla="*/ 3858984 w 5759678"/>
                      <a:gd name="csY7" fmla="*/ 0 h 562251"/>
                      <a:gd name="csX8" fmla="*/ 4319759 w 5759678"/>
                      <a:gd name="csY8" fmla="*/ 0 h 562251"/>
                      <a:gd name="csX9" fmla="*/ 4953323 w 5759678"/>
                      <a:gd name="csY9" fmla="*/ 0 h 562251"/>
                      <a:gd name="csX10" fmla="*/ 5759678 w 5759678"/>
                      <a:gd name="csY10" fmla="*/ 0 h 562251"/>
                      <a:gd name="csX11" fmla="*/ 5759678 w 5759678"/>
                      <a:gd name="csY11" fmla="*/ 562251 h 562251"/>
                      <a:gd name="csX12" fmla="*/ 5183710 w 5759678"/>
                      <a:gd name="csY12" fmla="*/ 562251 h 562251"/>
                      <a:gd name="csX13" fmla="*/ 4550146 w 5759678"/>
                      <a:gd name="csY13" fmla="*/ 562251 h 562251"/>
                      <a:gd name="csX14" fmla="*/ 3974178 w 5759678"/>
                      <a:gd name="csY14" fmla="*/ 562251 h 562251"/>
                      <a:gd name="csX15" fmla="*/ 3513404 w 5759678"/>
                      <a:gd name="csY15" fmla="*/ 562251 h 562251"/>
                      <a:gd name="csX16" fmla="*/ 2937436 w 5759678"/>
                      <a:gd name="csY16" fmla="*/ 562251 h 562251"/>
                      <a:gd name="csX17" fmla="*/ 2476662 w 5759678"/>
                      <a:gd name="csY17" fmla="*/ 562251 h 562251"/>
                      <a:gd name="csX18" fmla="*/ 1958291 w 5759678"/>
                      <a:gd name="csY18" fmla="*/ 562251 h 562251"/>
                      <a:gd name="csX19" fmla="*/ 1497516 w 5759678"/>
                      <a:gd name="csY19" fmla="*/ 562251 h 562251"/>
                      <a:gd name="csX20" fmla="*/ 921548 w 5759678"/>
                      <a:gd name="csY20" fmla="*/ 562251 h 562251"/>
                      <a:gd name="csX21" fmla="*/ 0 w 5759678"/>
                      <a:gd name="csY21" fmla="*/ 562251 h 562251"/>
                      <a:gd name="csX22" fmla="*/ 0 w 5759678"/>
                      <a:gd name="csY22" fmla="*/ 0 h 562251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</a:cxnLst>
                    <a:rect l="l" t="t" r="r" b="b"/>
                    <a:pathLst>
                      <a:path w="5759678" h="562251" extrusionOk="0">
                        <a:moveTo>
                          <a:pt x="0" y="0"/>
                        </a:moveTo>
                        <a:cubicBezTo>
                          <a:pt x="171863" y="-74062"/>
                          <a:pt x="433682" y="24703"/>
                          <a:pt x="691161" y="0"/>
                        </a:cubicBezTo>
                        <a:cubicBezTo>
                          <a:pt x="948640" y="-24703"/>
                          <a:pt x="964220" y="4291"/>
                          <a:pt x="1209532" y="0"/>
                        </a:cubicBezTo>
                        <a:cubicBezTo>
                          <a:pt x="1454844" y="-4291"/>
                          <a:pt x="1575893" y="31749"/>
                          <a:pt x="1727903" y="0"/>
                        </a:cubicBezTo>
                        <a:cubicBezTo>
                          <a:pt x="1879913" y="-31749"/>
                          <a:pt x="2062139" y="9002"/>
                          <a:pt x="2246274" y="0"/>
                        </a:cubicBezTo>
                        <a:cubicBezTo>
                          <a:pt x="2430409" y="-9002"/>
                          <a:pt x="2567151" y="32711"/>
                          <a:pt x="2649452" y="0"/>
                        </a:cubicBezTo>
                        <a:cubicBezTo>
                          <a:pt x="2731753" y="-32711"/>
                          <a:pt x="3000750" y="61590"/>
                          <a:pt x="3340613" y="0"/>
                        </a:cubicBezTo>
                        <a:cubicBezTo>
                          <a:pt x="3680476" y="-61590"/>
                          <a:pt x="3738818" y="24742"/>
                          <a:pt x="3858984" y="0"/>
                        </a:cubicBezTo>
                        <a:cubicBezTo>
                          <a:pt x="3979150" y="-24742"/>
                          <a:pt x="4205682" y="50173"/>
                          <a:pt x="4319759" y="0"/>
                        </a:cubicBezTo>
                        <a:cubicBezTo>
                          <a:pt x="4433836" y="-50173"/>
                          <a:pt x="4651083" y="13423"/>
                          <a:pt x="4953323" y="0"/>
                        </a:cubicBezTo>
                        <a:cubicBezTo>
                          <a:pt x="5255563" y="-13423"/>
                          <a:pt x="5464154" y="44471"/>
                          <a:pt x="5759678" y="0"/>
                        </a:cubicBezTo>
                        <a:cubicBezTo>
                          <a:pt x="5764736" y="253094"/>
                          <a:pt x="5738765" y="370265"/>
                          <a:pt x="5759678" y="562251"/>
                        </a:cubicBezTo>
                        <a:cubicBezTo>
                          <a:pt x="5533737" y="568639"/>
                          <a:pt x="5434027" y="494428"/>
                          <a:pt x="5183710" y="562251"/>
                        </a:cubicBezTo>
                        <a:cubicBezTo>
                          <a:pt x="4933393" y="630074"/>
                          <a:pt x="4691462" y="543240"/>
                          <a:pt x="4550146" y="562251"/>
                        </a:cubicBezTo>
                        <a:cubicBezTo>
                          <a:pt x="4408830" y="581262"/>
                          <a:pt x="4240819" y="561889"/>
                          <a:pt x="3974178" y="562251"/>
                        </a:cubicBezTo>
                        <a:cubicBezTo>
                          <a:pt x="3707537" y="562613"/>
                          <a:pt x="3729544" y="526099"/>
                          <a:pt x="3513404" y="562251"/>
                        </a:cubicBezTo>
                        <a:cubicBezTo>
                          <a:pt x="3297264" y="598403"/>
                          <a:pt x="3190449" y="561684"/>
                          <a:pt x="2937436" y="562251"/>
                        </a:cubicBezTo>
                        <a:cubicBezTo>
                          <a:pt x="2684423" y="562818"/>
                          <a:pt x="2680378" y="556936"/>
                          <a:pt x="2476662" y="562251"/>
                        </a:cubicBezTo>
                        <a:cubicBezTo>
                          <a:pt x="2272946" y="567566"/>
                          <a:pt x="2125257" y="507117"/>
                          <a:pt x="1958291" y="562251"/>
                        </a:cubicBezTo>
                        <a:cubicBezTo>
                          <a:pt x="1791325" y="617385"/>
                          <a:pt x="1710560" y="556286"/>
                          <a:pt x="1497516" y="562251"/>
                        </a:cubicBezTo>
                        <a:cubicBezTo>
                          <a:pt x="1284472" y="568216"/>
                          <a:pt x="1069396" y="538654"/>
                          <a:pt x="921548" y="562251"/>
                        </a:cubicBezTo>
                        <a:cubicBezTo>
                          <a:pt x="773700" y="585848"/>
                          <a:pt x="383913" y="467156"/>
                          <a:pt x="0" y="562251"/>
                        </a:cubicBezTo>
                        <a:cubicBezTo>
                          <a:pt x="-63167" y="387533"/>
                          <a:pt x="52801" y="27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aseline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sun (</a:t>
            </a:r>
            <a:r>
              <a:rPr lang="bn-BD" sz="3600" baseline="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</a:t>
            </a:r>
            <a:r>
              <a:rPr lang="en-US" sz="3600" baseline="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aseline="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সান) = সূর্যটি</a:t>
            </a:r>
            <a:r>
              <a:rPr lang="bn-BD" sz="3600" baseline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।</a:t>
            </a:r>
            <a:endParaRPr lang="en-US" sz="16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4E8CA0B-D706-BD8A-94C4-2B3EA0AF9F15}"/>
              </a:ext>
            </a:extLst>
          </p:cNvPr>
          <p:cNvSpPr/>
          <p:nvPr userDrawn="1"/>
        </p:nvSpPr>
        <p:spPr>
          <a:xfrm>
            <a:off x="2065189" y="5113230"/>
            <a:ext cx="8075094" cy="562251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734737417">
                  <a:custGeom>
                    <a:avLst/>
                    <a:gdLst>
                      <a:gd name="csX0" fmla="*/ 0 w 5759678"/>
                      <a:gd name="csY0" fmla="*/ 0 h 562251"/>
                      <a:gd name="csX1" fmla="*/ 691161 w 5759678"/>
                      <a:gd name="csY1" fmla="*/ 0 h 562251"/>
                      <a:gd name="csX2" fmla="*/ 1209532 w 5759678"/>
                      <a:gd name="csY2" fmla="*/ 0 h 562251"/>
                      <a:gd name="csX3" fmla="*/ 1727903 w 5759678"/>
                      <a:gd name="csY3" fmla="*/ 0 h 562251"/>
                      <a:gd name="csX4" fmla="*/ 2246274 w 5759678"/>
                      <a:gd name="csY4" fmla="*/ 0 h 562251"/>
                      <a:gd name="csX5" fmla="*/ 2649452 w 5759678"/>
                      <a:gd name="csY5" fmla="*/ 0 h 562251"/>
                      <a:gd name="csX6" fmla="*/ 3340613 w 5759678"/>
                      <a:gd name="csY6" fmla="*/ 0 h 562251"/>
                      <a:gd name="csX7" fmla="*/ 3858984 w 5759678"/>
                      <a:gd name="csY7" fmla="*/ 0 h 562251"/>
                      <a:gd name="csX8" fmla="*/ 4319759 w 5759678"/>
                      <a:gd name="csY8" fmla="*/ 0 h 562251"/>
                      <a:gd name="csX9" fmla="*/ 4953323 w 5759678"/>
                      <a:gd name="csY9" fmla="*/ 0 h 562251"/>
                      <a:gd name="csX10" fmla="*/ 5759678 w 5759678"/>
                      <a:gd name="csY10" fmla="*/ 0 h 562251"/>
                      <a:gd name="csX11" fmla="*/ 5759678 w 5759678"/>
                      <a:gd name="csY11" fmla="*/ 562251 h 562251"/>
                      <a:gd name="csX12" fmla="*/ 5183710 w 5759678"/>
                      <a:gd name="csY12" fmla="*/ 562251 h 562251"/>
                      <a:gd name="csX13" fmla="*/ 4550146 w 5759678"/>
                      <a:gd name="csY13" fmla="*/ 562251 h 562251"/>
                      <a:gd name="csX14" fmla="*/ 3974178 w 5759678"/>
                      <a:gd name="csY14" fmla="*/ 562251 h 562251"/>
                      <a:gd name="csX15" fmla="*/ 3513404 w 5759678"/>
                      <a:gd name="csY15" fmla="*/ 562251 h 562251"/>
                      <a:gd name="csX16" fmla="*/ 2937436 w 5759678"/>
                      <a:gd name="csY16" fmla="*/ 562251 h 562251"/>
                      <a:gd name="csX17" fmla="*/ 2476662 w 5759678"/>
                      <a:gd name="csY17" fmla="*/ 562251 h 562251"/>
                      <a:gd name="csX18" fmla="*/ 1958291 w 5759678"/>
                      <a:gd name="csY18" fmla="*/ 562251 h 562251"/>
                      <a:gd name="csX19" fmla="*/ 1497516 w 5759678"/>
                      <a:gd name="csY19" fmla="*/ 562251 h 562251"/>
                      <a:gd name="csX20" fmla="*/ 921548 w 5759678"/>
                      <a:gd name="csY20" fmla="*/ 562251 h 562251"/>
                      <a:gd name="csX21" fmla="*/ 0 w 5759678"/>
                      <a:gd name="csY21" fmla="*/ 562251 h 562251"/>
                      <a:gd name="csX22" fmla="*/ 0 w 5759678"/>
                      <a:gd name="csY22" fmla="*/ 0 h 562251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</a:cxnLst>
                    <a:rect l="l" t="t" r="r" b="b"/>
                    <a:pathLst>
                      <a:path w="5759678" h="562251" extrusionOk="0">
                        <a:moveTo>
                          <a:pt x="0" y="0"/>
                        </a:moveTo>
                        <a:cubicBezTo>
                          <a:pt x="171863" y="-74062"/>
                          <a:pt x="433682" y="24703"/>
                          <a:pt x="691161" y="0"/>
                        </a:cubicBezTo>
                        <a:cubicBezTo>
                          <a:pt x="948640" y="-24703"/>
                          <a:pt x="964220" y="4291"/>
                          <a:pt x="1209532" y="0"/>
                        </a:cubicBezTo>
                        <a:cubicBezTo>
                          <a:pt x="1454844" y="-4291"/>
                          <a:pt x="1575893" y="31749"/>
                          <a:pt x="1727903" y="0"/>
                        </a:cubicBezTo>
                        <a:cubicBezTo>
                          <a:pt x="1879913" y="-31749"/>
                          <a:pt x="2062139" y="9002"/>
                          <a:pt x="2246274" y="0"/>
                        </a:cubicBezTo>
                        <a:cubicBezTo>
                          <a:pt x="2430409" y="-9002"/>
                          <a:pt x="2567151" y="32711"/>
                          <a:pt x="2649452" y="0"/>
                        </a:cubicBezTo>
                        <a:cubicBezTo>
                          <a:pt x="2731753" y="-32711"/>
                          <a:pt x="3000750" y="61590"/>
                          <a:pt x="3340613" y="0"/>
                        </a:cubicBezTo>
                        <a:cubicBezTo>
                          <a:pt x="3680476" y="-61590"/>
                          <a:pt x="3738818" y="24742"/>
                          <a:pt x="3858984" y="0"/>
                        </a:cubicBezTo>
                        <a:cubicBezTo>
                          <a:pt x="3979150" y="-24742"/>
                          <a:pt x="4205682" y="50173"/>
                          <a:pt x="4319759" y="0"/>
                        </a:cubicBezTo>
                        <a:cubicBezTo>
                          <a:pt x="4433836" y="-50173"/>
                          <a:pt x="4651083" y="13423"/>
                          <a:pt x="4953323" y="0"/>
                        </a:cubicBezTo>
                        <a:cubicBezTo>
                          <a:pt x="5255563" y="-13423"/>
                          <a:pt x="5464154" y="44471"/>
                          <a:pt x="5759678" y="0"/>
                        </a:cubicBezTo>
                        <a:cubicBezTo>
                          <a:pt x="5764736" y="253094"/>
                          <a:pt x="5738765" y="370265"/>
                          <a:pt x="5759678" y="562251"/>
                        </a:cubicBezTo>
                        <a:cubicBezTo>
                          <a:pt x="5533737" y="568639"/>
                          <a:pt x="5434027" y="494428"/>
                          <a:pt x="5183710" y="562251"/>
                        </a:cubicBezTo>
                        <a:cubicBezTo>
                          <a:pt x="4933393" y="630074"/>
                          <a:pt x="4691462" y="543240"/>
                          <a:pt x="4550146" y="562251"/>
                        </a:cubicBezTo>
                        <a:cubicBezTo>
                          <a:pt x="4408830" y="581262"/>
                          <a:pt x="4240819" y="561889"/>
                          <a:pt x="3974178" y="562251"/>
                        </a:cubicBezTo>
                        <a:cubicBezTo>
                          <a:pt x="3707537" y="562613"/>
                          <a:pt x="3729544" y="526099"/>
                          <a:pt x="3513404" y="562251"/>
                        </a:cubicBezTo>
                        <a:cubicBezTo>
                          <a:pt x="3297264" y="598403"/>
                          <a:pt x="3190449" y="561684"/>
                          <a:pt x="2937436" y="562251"/>
                        </a:cubicBezTo>
                        <a:cubicBezTo>
                          <a:pt x="2684423" y="562818"/>
                          <a:pt x="2680378" y="556936"/>
                          <a:pt x="2476662" y="562251"/>
                        </a:cubicBezTo>
                        <a:cubicBezTo>
                          <a:pt x="2272946" y="567566"/>
                          <a:pt x="2125257" y="507117"/>
                          <a:pt x="1958291" y="562251"/>
                        </a:cubicBezTo>
                        <a:cubicBezTo>
                          <a:pt x="1791325" y="617385"/>
                          <a:pt x="1710560" y="556286"/>
                          <a:pt x="1497516" y="562251"/>
                        </a:cubicBezTo>
                        <a:cubicBezTo>
                          <a:pt x="1284472" y="568216"/>
                          <a:pt x="1069396" y="538654"/>
                          <a:pt x="921548" y="562251"/>
                        </a:cubicBezTo>
                        <a:cubicBezTo>
                          <a:pt x="773700" y="585848"/>
                          <a:pt x="383913" y="467156"/>
                          <a:pt x="0" y="562251"/>
                        </a:cubicBezTo>
                        <a:cubicBezTo>
                          <a:pt x="-63167" y="387533"/>
                          <a:pt x="52801" y="27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baseline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water can (</a:t>
            </a:r>
            <a:r>
              <a:rPr lang="bn-BD" sz="3600" baseline="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3600" baseline="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aseline="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ওয়াটার ক্যান) = একটি পানির পাত্র।</a:t>
            </a:r>
            <a:endParaRPr lang="en-US" sz="16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A2E7F6-438E-9C71-57C9-2BD9BB48C705}"/>
              </a:ext>
            </a:extLst>
          </p:cNvPr>
          <p:cNvSpPr/>
          <p:nvPr userDrawn="1"/>
        </p:nvSpPr>
        <p:spPr>
          <a:xfrm>
            <a:off x="3230926" y="5110761"/>
            <a:ext cx="5759678" cy="562251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734737417">
                  <a:custGeom>
                    <a:avLst/>
                    <a:gdLst>
                      <a:gd name="csX0" fmla="*/ 0 w 5759678"/>
                      <a:gd name="csY0" fmla="*/ 0 h 562251"/>
                      <a:gd name="csX1" fmla="*/ 691161 w 5759678"/>
                      <a:gd name="csY1" fmla="*/ 0 h 562251"/>
                      <a:gd name="csX2" fmla="*/ 1209532 w 5759678"/>
                      <a:gd name="csY2" fmla="*/ 0 h 562251"/>
                      <a:gd name="csX3" fmla="*/ 1727903 w 5759678"/>
                      <a:gd name="csY3" fmla="*/ 0 h 562251"/>
                      <a:gd name="csX4" fmla="*/ 2246274 w 5759678"/>
                      <a:gd name="csY4" fmla="*/ 0 h 562251"/>
                      <a:gd name="csX5" fmla="*/ 2649452 w 5759678"/>
                      <a:gd name="csY5" fmla="*/ 0 h 562251"/>
                      <a:gd name="csX6" fmla="*/ 3340613 w 5759678"/>
                      <a:gd name="csY6" fmla="*/ 0 h 562251"/>
                      <a:gd name="csX7" fmla="*/ 3858984 w 5759678"/>
                      <a:gd name="csY7" fmla="*/ 0 h 562251"/>
                      <a:gd name="csX8" fmla="*/ 4319759 w 5759678"/>
                      <a:gd name="csY8" fmla="*/ 0 h 562251"/>
                      <a:gd name="csX9" fmla="*/ 4953323 w 5759678"/>
                      <a:gd name="csY9" fmla="*/ 0 h 562251"/>
                      <a:gd name="csX10" fmla="*/ 5759678 w 5759678"/>
                      <a:gd name="csY10" fmla="*/ 0 h 562251"/>
                      <a:gd name="csX11" fmla="*/ 5759678 w 5759678"/>
                      <a:gd name="csY11" fmla="*/ 562251 h 562251"/>
                      <a:gd name="csX12" fmla="*/ 5183710 w 5759678"/>
                      <a:gd name="csY12" fmla="*/ 562251 h 562251"/>
                      <a:gd name="csX13" fmla="*/ 4550146 w 5759678"/>
                      <a:gd name="csY13" fmla="*/ 562251 h 562251"/>
                      <a:gd name="csX14" fmla="*/ 3974178 w 5759678"/>
                      <a:gd name="csY14" fmla="*/ 562251 h 562251"/>
                      <a:gd name="csX15" fmla="*/ 3513404 w 5759678"/>
                      <a:gd name="csY15" fmla="*/ 562251 h 562251"/>
                      <a:gd name="csX16" fmla="*/ 2937436 w 5759678"/>
                      <a:gd name="csY16" fmla="*/ 562251 h 562251"/>
                      <a:gd name="csX17" fmla="*/ 2476662 w 5759678"/>
                      <a:gd name="csY17" fmla="*/ 562251 h 562251"/>
                      <a:gd name="csX18" fmla="*/ 1958291 w 5759678"/>
                      <a:gd name="csY18" fmla="*/ 562251 h 562251"/>
                      <a:gd name="csX19" fmla="*/ 1497516 w 5759678"/>
                      <a:gd name="csY19" fmla="*/ 562251 h 562251"/>
                      <a:gd name="csX20" fmla="*/ 921548 w 5759678"/>
                      <a:gd name="csY20" fmla="*/ 562251 h 562251"/>
                      <a:gd name="csX21" fmla="*/ 0 w 5759678"/>
                      <a:gd name="csY21" fmla="*/ 562251 h 562251"/>
                      <a:gd name="csX22" fmla="*/ 0 w 5759678"/>
                      <a:gd name="csY22" fmla="*/ 0 h 562251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</a:cxnLst>
                    <a:rect l="l" t="t" r="r" b="b"/>
                    <a:pathLst>
                      <a:path w="5759678" h="562251" extrusionOk="0">
                        <a:moveTo>
                          <a:pt x="0" y="0"/>
                        </a:moveTo>
                        <a:cubicBezTo>
                          <a:pt x="171863" y="-74062"/>
                          <a:pt x="433682" y="24703"/>
                          <a:pt x="691161" y="0"/>
                        </a:cubicBezTo>
                        <a:cubicBezTo>
                          <a:pt x="948640" y="-24703"/>
                          <a:pt x="964220" y="4291"/>
                          <a:pt x="1209532" y="0"/>
                        </a:cubicBezTo>
                        <a:cubicBezTo>
                          <a:pt x="1454844" y="-4291"/>
                          <a:pt x="1575893" y="31749"/>
                          <a:pt x="1727903" y="0"/>
                        </a:cubicBezTo>
                        <a:cubicBezTo>
                          <a:pt x="1879913" y="-31749"/>
                          <a:pt x="2062139" y="9002"/>
                          <a:pt x="2246274" y="0"/>
                        </a:cubicBezTo>
                        <a:cubicBezTo>
                          <a:pt x="2430409" y="-9002"/>
                          <a:pt x="2567151" y="32711"/>
                          <a:pt x="2649452" y="0"/>
                        </a:cubicBezTo>
                        <a:cubicBezTo>
                          <a:pt x="2731753" y="-32711"/>
                          <a:pt x="3000750" y="61590"/>
                          <a:pt x="3340613" y="0"/>
                        </a:cubicBezTo>
                        <a:cubicBezTo>
                          <a:pt x="3680476" y="-61590"/>
                          <a:pt x="3738818" y="24742"/>
                          <a:pt x="3858984" y="0"/>
                        </a:cubicBezTo>
                        <a:cubicBezTo>
                          <a:pt x="3979150" y="-24742"/>
                          <a:pt x="4205682" y="50173"/>
                          <a:pt x="4319759" y="0"/>
                        </a:cubicBezTo>
                        <a:cubicBezTo>
                          <a:pt x="4433836" y="-50173"/>
                          <a:pt x="4651083" y="13423"/>
                          <a:pt x="4953323" y="0"/>
                        </a:cubicBezTo>
                        <a:cubicBezTo>
                          <a:pt x="5255563" y="-13423"/>
                          <a:pt x="5464154" y="44471"/>
                          <a:pt x="5759678" y="0"/>
                        </a:cubicBezTo>
                        <a:cubicBezTo>
                          <a:pt x="5764736" y="253094"/>
                          <a:pt x="5738765" y="370265"/>
                          <a:pt x="5759678" y="562251"/>
                        </a:cubicBezTo>
                        <a:cubicBezTo>
                          <a:pt x="5533737" y="568639"/>
                          <a:pt x="5434027" y="494428"/>
                          <a:pt x="5183710" y="562251"/>
                        </a:cubicBezTo>
                        <a:cubicBezTo>
                          <a:pt x="4933393" y="630074"/>
                          <a:pt x="4691462" y="543240"/>
                          <a:pt x="4550146" y="562251"/>
                        </a:cubicBezTo>
                        <a:cubicBezTo>
                          <a:pt x="4408830" y="581262"/>
                          <a:pt x="4240819" y="561889"/>
                          <a:pt x="3974178" y="562251"/>
                        </a:cubicBezTo>
                        <a:cubicBezTo>
                          <a:pt x="3707537" y="562613"/>
                          <a:pt x="3729544" y="526099"/>
                          <a:pt x="3513404" y="562251"/>
                        </a:cubicBezTo>
                        <a:cubicBezTo>
                          <a:pt x="3297264" y="598403"/>
                          <a:pt x="3190449" y="561684"/>
                          <a:pt x="2937436" y="562251"/>
                        </a:cubicBezTo>
                        <a:cubicBezTo>
                          <a:pt x="2684423" y="562818"/>
                          <a:pt x="2680378" y="556936"/>
                          <a:pt x="2476662" y="562251"/>
                        </a:cubicBezTo>
                        <a:cubicBezTo>
                          <a:pt x="2272946" y="567566"/>
                          <a:pt x="2125257" y="507117"/>
                          <a:pt x="1958291" y="562251"/>
                        </a:cubicBezTo>
                        <a:cubicBezTo>
                          <a:pt x="1791325" y="617385"/>
                          <a:pt x="1710560" y="556286"/>
                          <a:pt x="1497516" y="562251"/>
                        </a:cubicBezTo>
                        <a:cubicBezTo>
                          <a:pt x="1284472" y="568216"/>
                          <a:pt x="1069396" y="538654"/>
                          <a:pt x="921548" y="562251"/>
                        </a:cubicBezTo>
                        <a:cubicBezTo>
                          <a:pt x="773700" y="585848"/>
                          <a:pt x="383913" y="467156"/>
                          <a:pt x="0" y="562251"/>
                        </a:cubicBezTo>
                        <a:cubicBezTo>
                          <a:pt x="-63167" y="387533"/>
                          <a:pt x="52801" y="27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baseline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plant (</a:t>
            </a:r>
            <a:r>
              <a:rPr lang="bn-BD" sz="3600" baseline="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3600" baseline="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aseline="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প্ল্যান্ট) = একটি চারাগাছ।</a:t>
            </a:r>
            <a:endParaRPr lang="en-US" sz="16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F1CF485-5B5D-9947-3799-A1A2E5D1B28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252147" y="600504"/>
            <a:ext cx="5713125" cy="42032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2EC5691-4304-7555-0DD9-BE7AAD23FD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48399" y="600505"/>
            <a:ext cx="5716873" cy="42032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546182C-9E6B-1C0A-85C4-7DE012FB8D3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252148" y="607938"/>
            <a:ext cx="5713124" cy="419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2641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4" grpId="0" animBg="1"/>
      <p:bldP spid="14" grpId="1" animBg="1"/>
      <p:bldP spid="17" grpId="0" animBg="1"/>
      <p:bldP spid="17" grpId="1" animBg="1"/>
      <p:bldP spid="1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icture ">
    <p:bg>
      <p:bgPr>
        <a:solidFill>
          <a:schemeClr val="accent2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1498A30-8462-D4F7-33E4-52016881ECBA}"/>
              </a:ext>
            </a:extLst>
          </p:cNvPr>
          <p:cNvSpPr/>
          <p:nvPr userDrawn="1"/>
        </p:nvSpPr>
        <p:spPr>
          <a:xfrm>
            <a:off x="309563" y="274320"/>
            <a:ext cx="11572875" cy="6309360"/>
          </a:xfrm>
          <a:prstGeom prst="roundRect">
            <a:avLst>
              <a:gd name="adj" fmla="val 5258"/>
            </a:avLst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3ABE9F-AE2B-C503-3B34-82899ABFDCD7}"/>
              </a:ext>
            </a:extLst>
          </p:cNvPr>
          <p:cNvSpPr/>
          <p:nvPr userDrawn="1"/>
        </p:nvSpPr>
        <p:spPr>
          <a:xfrm>
            <a:off x="5940931" y="1050878"/>
            <a:ext cx="5324168" cy="1481149"/>
          </a:xfrm>
          <a:prstGeom prst="rect">
            <a:avLst/>
          </a:pr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34737417">
                  <a:custGeom>
                    <a:avLst/>
                    <a:gdLst>
                      <a:gd name="csX0" fmla="*/ 0 w 5324168"/>
                      <a:gd name="csY0" fmla="*/ 0 h 1244220"/>
                      <a:gd name="csX1" fmla="*/ 698058 w 5324168"/>
                      <a:gd name="csY1" fmla="*/ 0 h 1244220"/>
                      <a:gd name="csX2" fmla="*/ 1236390 w 5324168"/>
                      <a:gd name="csY2" fmla="*/ 0 h 1244220"/>
                      <a:gd name="csX3" fmla="*/ 1774723 w 5324168"/>
                      <a:gd name="csY3" fmla="*/ 0 h 1244220"/>
                      <a:gd name="csX4" fmla="*/ 2313055 w 5324168"/>
                      <a:gd name="csY4" fmla="*/ 0 h 1244220"/>
                      <a:gd name="csX5" fmla="*/ 2744904 w 5324168"/>
                      <a:gd name="csY5" fmla="*/ 0 h 1244220"/>
                      <a:gd name="csX6" fmla="*/ 3442962 w 5324168"/>
                      <a:gd name="csY6" fmla="*/ 0 h 1244220"/>
                      <a:gd name="csX7" fmla="*/ 3981295 w 5324168"/>
                      <a:gd name="csY7" fmla="*/ 0 h 1244220"/>
                      <a:gd name="csX8" fmla="*/ 4466385 w 5324168"/>
                      <a:gd name="csY8" fmla="*/ 0 h 1244220"/>
                      <a:gd name="csX9" fmla="*/ 5324168 w 5324168"/>
                      <a:gd name="csY9" fmla="*/ 0 h 1244220"/>
                      <a:gd name="csX10" fmla="*/ 5324168 w 5324168"/>
                      <a:gd name="csY10" fmla="*/ 377413 h 1244220"/>
                      <a:gd name="csX11" fmla="*/ 5324168 w 5324168"/>
                      <a:gd name="csY11" fmla="*/ 792153 h 1244220"/>
                      <a:gd name="csX12" fmla="*/ 5324168 w 5324168"/>
                      <a:gd name="csY12" fmla="*/ 1244220 h 1244220"/>
                      <a:gd name="csX13" fmla="*/ 4892319 w 5324168"/>
                      <a:gd name="csY13" fmla="*/ 1244220 h 1244220"/>
                      <a:gd name="csX14" fmla="*/ 4300745 w 5324168"/>
                      <a:gd name="csY14" fmla="*/ 1244220 h 1244220"/>
                      <a:gd name="csX15" fmla="*/ 3815654 w 5324168"/>
                      <a:gd name="csY15" fmla="*/ 1244220 h 1244220"/>
                      <a:gd name="csX16" fmla="*/ 3224080 w 5324168"/>
                      <a:gd name="csY16" fmla="*/ 1244220 h 1244220"/>
                      <a:gd name="csX17" fmla="*/ 2738989 w 5324168"/>
                      <a:gd name="csY17" fmla="*/ 1244220 h 1244220"/>
                      <a:gd name="csX18" fmla="*/ 2200656 w 5324168"/>
                      <a:gd name="csY18" fmla="*/ 1244220 h 1244220"/>
                      <a:gd name="csX19" fmla="*/ 1715565 w 5324168"/>
                      <a:gd name="csY19" fmla="*/ 1244220 h 1244220"/>
                      <a:gd name="csX20" fmla="*/ 1123991 w 5324168"/>
                      <a:gd name="csY20" fmla="*/ 1244220 h 1244220"/>
                      <a:gd name="csX21" fmla="*/ 0 w 5324168"/>
                      <a:gd name="csY21" fmla="*/ 1244220 h 1244220"/>
                      <a:gd name="csX22" fmla="*/ 0 w 5324168"/>
                      <a:gd name="csY22" fmla="*/ 829480 h 1244220"/>
                      <a:gd name="csX23" fmla="*/ 0 w 5324168"/>
                      <a:gd name="csY23" fmla="*/ 452067 h 1244220"/>
                      <a:gd name="csX24" fmla="*/ 0 w 5324168"/>
                      <a:gd name="csY24" fmla="*/ 0 h 124422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</a:cxnLst>
                    <a:rect l="l" t="t" r="r" b="b"/>
                    <a:pathLst>
                      <a:path w="5324168" h="1244220" extrusionOk="0">
                        <a:moveTo>
                          <a:pt x="0" y="0"/>
                        </a:moveTo>
                        <a:cubicBezTo>
                          <a:pt x="177872" y="-5305"/>
                          <a:pt x="526198" y="73652"/>
                          <a:pt x="698058" y="0"/>
                        </a:cubicBezTo>
                        <a:cubicBezTo>
                          <a:pt x="869918" y="-73652"/>
                          <a:pt x="1114804" y="14348"/>
                          <a:pt x="1236390" y="0"/>
                        </a:cubicBezTo>
                        <a:cubicBezTo>
                          <a:pt x="1357976" y="-14348"/>
                          <a:pt x="1528942" y="63647"/>
                          <a:pt x="1774723" y="0"/>
                        </a:cubicBezTo>
                        <a:cubicBezTo>
                          <a:pt x="2020504" y="-63647"/>
                          <a:pt x="2044322" y="22952"/>
                          <a:pt x="2313055" y="0"/>
                        </a:cubicBezTo>
                        <a:cubicBezTo>
                          <a:pt x="2581788" y="-22952"/>
                          <a:pt x="2574311" y="38037"/>
                          <a:pt x="2744904" y="0"/>
                        </a:cubicBezTo>
                        <a:cubicBezTo>
                          <a:pt x="2915497" y="-38037"/>
                          <a:pt x="3183745" y="32609"/>
                          <a:pt x="3442962" y="0"/>
                        </a:cubicBezTo>
                        <a:cubicBezTo>
                          <a:pt x="3702179" y="-32609"/>
                          <a:pt x="3800105" y="172"/>
                          <a:pt x="3981295" y="0"/>
                        </a:cubicBezTo>
                        <a:cubicBezTo>
                          <a:pt x="4162485" y="-172"/>
                          <a:pt x="4344335" y="8078"/>
                          <a:pt x="4466385" y="0"/>
                        </a:cubicBezTo>
                        <a:cubicBezTo>
                          <a:pt x="4588435" y="-8078"/>
                          <a:pt x="5024460" y="76086"/>
                          <a:pt x="5324168" y="0"/>
                        </a:cubicBezTo>
                        <a:cubicBezTo>
                          <a:pt x="5333016" y="176928"/>
                          <a:pt x="5316305" y="270564"/>
                          <a:pt x="5324168" y="377413"/>
                        </a:cubicBezTo>
                        <a:cubicBezTo>
                          <a:pt x="5332031" y="484262"/>
                          <a:pt x="5279653" y="584824"/>
                          <a:pt x="5324168" y="792153"/>
                        </a:cubicBezTo>
                        <a:cubicBezTo>
                          <a:pt x="5368683" y="999482"/>
                          <a:pt x="5276047" y="1139385"/>
                          <a:pt x="5324168" y="1244220"/>
                        </a:cubicBezTo>
                        <a:cubicBezTo>
                          <a:pt x="5113500" y="1260773"/>
                          <a:pt x="5058244" y="1231171"/>
                          <a:pt x="4892319" y="1244220"/>
                        </a:cubicBezTo>
                        <a:cubicBezTo>
                          <a:pt x="4726394" y="1257269"/>
                          <a:pt x="4447865" y="1188810"/>
                          <a:pt x="4300745" y="1244220"/>
                        </a:cubicBezTo>
                        <a:cubicBezTo>
                          <a:pt x="4153625" y="1299630"/>
                          <a:pt x="3929398" y="1218165"/>
                          <a:pt x="3815654" y="1244220"/>
                        </a:cubicBezTo>
                        <a:cubicBezTo>
                          <a:pt x="3701910" y="1270275"/>
                          <a:pt x="3437769" y="1232327"/>
                          <a:pt x="3224080" y="1244220"/>
                        </a:cubicBezTo>
                        <a:cubicBezTo>
                          <a:pt x="3010391" y="1256113"/>
                          <a:pt x="2910683" y="1189052"/>
                          <a:pt x="2738989" y="1244220"/>
                        </a:cubicBezTo>
                        <a:cubicBezTo>
                          <a:pt x="2567295" y="1299388"/>
                          <a:pt x="2413733" y="1187628"/>
                          <a:pt x="2200656" y="1244220"/>
                        </a:cubicBezTo>
                        <a:cubicBezTo>
                          <a:pt x="1987579" y="1300812"/>
                          <a:pt x="1905782" y="1202821"/>
                          <a:pt x="1715565" y="1244220"/>
                        </a:cubicBezTo>
                        <a:cubicBezTo>
                          <a:pt x="1525348" y="1285619"/>
                          <a:pt x="1245995" y="1188660"/>
                          <a:pt x="1123991" y="1244220"/>
                        </a:cubicBezTo>
                        <a:cubicBezTo>
                          <a:pt x="1001987" y="1299780"/>
                          <a:pt x="470024" y="1213399"/>
                          <a:pt x="0" y="1244220"/>
                        </a:cubicBezTo>
                        <a:cubicBezTo>
                          <a:pt x="-24278" y="1063228"/>
                          <a:pt x="2898" y="973234"/>
                          <a:pt x="0" y="829480"/>
                        </a:cubicBezTo>
                        <a:cubicBezTo>
                          <a:pt x="-2898" y="685726"/>
                          <a:pt x="4406" y="584946"/>
                          <a:pt x="0" y="452067"/>
                        </a:cubicBezTo>
                        <a:cubicBezTo>
                          <a:pt x="-4406" y="319188"/>
                          <a:pt x="5891" y="11134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 open your book at page </a:t>
            </a:r>
            <a:r>
              <a:rPr lang="bn-BD" sz="4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r>
              <a:rPr lang="en-US" sz="4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C396450-5529-A3E1-C83E-348EB067E3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98532" y="537759"/>
            <a:ext cx="4105848" cy="578248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3366EBD-2D8C-465B-58ED-B99ACED2F7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t="7596" b="9046"/>
          <a:stretch>
            <a:fillRect/>
          </a:stretch>
        </p:blipFill>
        <p:spPr>
          <a:xfrm>
            <a:off x="309564" y="274320"/>
            <a:ext cx="1014270" cy="630936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8B27A7B-AFFB-772C-2097-A6DFB14A4D4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373"/>
          <a:stretch>
            <a:fillRect/>
          </a:stretch>
        </p:blipFill>
        <p:spPr>
          <a:xfrm>
            <a:off x="6587622" y="2138014"/>
            <a:ext cx="4105846" cy="433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3920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74DF79A-DA68-AFDD-C02D-2450DEA0DA9D}"/>
              </a:ext>
            </a:extLst>
          </p:cNvPr>
          <p:cNvSpPr/>
          <p:nvPr userDrawn="1"/>
        </p:nvSpPr>
        <p:spPr>
          <a:xfrm>
            <a:off x="309563" y="274320"/>
            <a:ext cx="11572875" cy="6309360"/>
          </a:xfrm>
          <a:prstGeom prst="roundRect">
            <a:avLst>
              <a:gd name="adj" fmla="val 5258"/>
            </a:avLst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BEDF43-3B90-6851-9267-8E13466E3717}"/>
              </a:ext>
            </a:extLst>
          </p:cNvPr>
          <p:cNvSpPr/>
          <p:nvPr userDrawn="1"/>
        </p:nvSpPr>
        <p:spPr>
          <a:xfrm>
            <a:off x="3944202" y="315942"/>
            <a:ext cx="4326354" cy="637997"/>
          </a:xfrm>
          <a:prstGeom prst="rect">
            <a:avLst/>
          </a:pr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34737417">
                  <a:custGeom>
                    <a:avLst/>
                    <a:gdLst>
                      <a:gd name="csX0" fmla="*/ 0 w 4854421"/>
                      <a:gd name="csY0" fmla="*/ 0 h 775875"/>
                      <a:gd name="csX1" fmla="*/ 636469 w 4854421"/>
                      <a:gd name="csY1" fmla="*/ 0 h 775875"/>
                      <a:gd name="csX2" fmla="*/ 1127304 w 4854421"/>
                      <a:gd name="csY2" fmla="*/ 0 h 775875"/>
                      <a:gd name="csX3" fmla="*/ 1618140 w 4854421"/>
                      <a:gd name="csY3" fmla="*/ 0 h 775875"/>
                      <a:gd name="csX4" fmla="*/ 2108976 w 4854421"/>
                      <a:gd name="csY4" fmla="*/ 0 h 775875"/>
                      <a:gd name="csX5" fmla="*/ 2502724 w 4854421"/>
                      <a:gd name="csY5" fmla="*/ 0 h 775875"/>
                      <a:gd name="csX6" fmla="*/ 3139192 w 4854421"/>
                      <a:gd name="csY6" fmla="*/ 0 h 775875"/>
                      <a:gd name="csX7" fmla="*/ 3630028 w 4854421"/>
                      <a:gd name="csY7" fmla="*/ 0 h 775875"/>
                      <a:gd name="csX8" fmla="*/ 4072320 w 4854421"/>
                      <a:gd name="csY8" fmla="*/ 0 h 775875"/>
                      <a:gd name="csX9" fmla="*/ 4854421 w 4854421"/>
                      <a:gd name="csY9" fmla="*/ 0 h 775875"/>
                      <a:gd name="csX10" fmla="*/ 4854421 w 4854421"/>
                      <a:gd name="csY10" fmla="*/ 364661 h 775875"/>
                      <a:gd name="csX11" fmla="*/ 4854421 w 4854421"/>
                      <a:gd name="csY11" fmla="*/ 775875 h 775875"/>
                      <a:gd name="csX12" fmla="*/ 4315041 w 4854421"/>
                      <a:gd name="csY12" fmla="*/ 775875 h 775875"/>
                      <a:gd name="csX13" fmla="*/ 3727117 w 4854421"/>
                      <a:gd name="csY13" fmla="*/ 775875 h 775875"/>
                      <a:gd name="csX14" fmla="*/ 3187736 w 4854421"/>
                      <a:gd name="csY14" fmla="*/ 775875 h 775875"/>
                      <a:gd name="csX15" fmla="*/ 2745445 w 4854421"/>
                      <a:gd name="csY15" fmla="*/ 775875 h 775875"/>
                      <a:gd name="csX16" fmla="*/ 2206065 w 4854421"/>
                      <a:gd name="csY16" fmla="*/ 775875 h 775875"/>
                      <a:gd name="csX17" fmla="*/ 1763773 w 4854421"/>
                      <a:gd name="csY17" fmla="*/ 775875 h 775875"/>
                      <a:gd name="csX18" fmla="*/ 1272937 w 4854421"/>
                      <a:gd name="csY18" fmla="*/ 775875 h 775875"/>
                      <a:gd name="csX19" fmla="*/ 830645 w 4854421"/>
                      <a:gd name="csY19" fmla="*/ 775875 h 775875"/>
                      <a:gd name="csX20" fmla="*/ 0 w 4854421"/>
                      <a:gd name="csY20" fmla="*/ 775875 h 775875"/>
                      <a:gd name="csX21" fmla="*/ 0 w 4854421"/>
                      <a:gd name="csY21" fmla="*/ 372420 h 775875"/>
                      <a:gd name="csX22" fmla="*/ 0 w 4854421"/>
                      <a:gd name="csY22" fmla="*/ 0 h 77587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</a:cxnLst>
                    <a:rect l="l" t="t" r="r" b="b"/>
                    <a:pathLst>
                      <a:path w="4854421" h="775875" extrusionOk="0">
                        <a:moveTo>
                          <a:pt x="0" y="0"/>
                        </a:moveTo>
                        <a:cubicBezTo>
                          <a:pt x="262207" y="-64532"/>
                          <a:pt x="322300" y="35065"/>
                          <a:pt x="636469" y="0"/>
                        </a:cubicBezTo>
                        <a:cubicBezTo>
                          <a:pt x="950638" y="-35065"/>
                          <a:pt x="884057" y="10294"/>
                          <a:pt x="1127304" y="0"/>
                        </a:cubicBezTo>
                        <a:cubicBezTo>
                          <a:pt x="1370551" y="-10294"/>
                          <a:pt x="1393375" y="33355"/>
                          <a:pt x="1618140" y="0"/>
                        </a:cubicBezTo>
                        <a:cubicBezTo>
                          <a:pt x="1842905" y="-33355"/>
                          <a:pt x="1869627" y="58726"/>
                          <a:pt x="2108976" y="0"/>
                        </a:cubicBezTo>
                        <a:cubicBezTo>
                          <a:pt x="2348325" y="-58726"/>
                          <a:pt x="2342037" y="9569"/>
                          <a:pt x="2502724" y="0"/>
                        </a:cubicBezTo>
                        <a:cubicBezTo>
                          <a:pt x="2663411" y="-9569"/>
                          <a:pt x="2943446" y="30552"/>
                          <a:pt x="3139192" y="0"/>
                        </a:cubicBezTo>
                        <a:cubicBezTo>
                          <a:pt x="3334938" y="-30552"/>
                          <a:pt x="3412289" y="41260"/>
                          <a:pt x="3630028" y="0"/>
                        </a:cubicBezTo>
                        <a:cubicBezTo>
                          <a:pt x="3847767" y="-41260"/>
                          <a:pt x="3958406" y="43463"/>
                          <a:pt x="4072320" y="0"/>
                        </a:cubicBezTo>
                        <a:cubicBezTo>
                          <a:pt x="4186234" y="-43463"/>
                          <a:pt x="4671009" y="69556"/>
                          <a:pt x="4854421" y="0"/>
                        </a:cubicBezTo>
                        <a:cubicBezTo>
                          <a:pt x="4885052" y="83657"/>
                          <a:pt x="4827712" y="275183"/>
                          <a:pt x="4854421" y="364661"/>
                        </a:cubicBezTo>
                        <a:cubicBezTo>
                          <a:pt x="4881130" y="454139"/>
                          <a:pt x="4821092" y="571103"/>
                          <a:pt x="4854421" y="775875"/>
                        </a:cubicBezTo>
                        <a:cubicBezTo>
                          <a:pt x="4605607" y="791753"/>
                          <a:pt x="4432186" y="725055"/>
                          <a:pt x="4315041" y="775875"/>
                        </a:cubicBezTo>
                        <a:cubicBezTo>
                          <a:pt x="4197896" y="826695"/>
                          <a:pt x="3880925" y="742699"/>
                          <a:pt x="3727117" y="775875"/>
                        </a:cubicBezTo>
                        <a:cubicBezTo>
                          <a:pt x="3573309" y="809051"/>
                          <a:pt x="3353641" y="763169"/>
                          <a:pt x="3187736" y="775875"/>
                        </a:cubicBezTo>
                        <a:cubicBezTo>
                          <a:pt x="3021831" y="788581"/>
                          <a:pt x="2924714" y="736024"/>
                          <a:pt x="2745445" y="775875"/>
                        </a:cubicBezTo>
                        <a:cubicBezTo>
                          <a:pt x="2566176" y="815726"/>
                          <a:pt x="2351362" y="714969"/>
                          <a:pt x="2206065" y="775875"/>
                        </a:cubicBezTo>
                        <a:cubicBezTo>
                          <a:pt x="2060768" y="836781"/>
                          <a:pt x="1919768" y="739787"/>
                          <a:pt x="1763773" y="775875"/>
                        </a:cubicBezTo>
                        <a:cubicBezTo>
                          <a:pt x="1607778" y="811963"/>
                          <a:pt x="1487904" y="730782"/>
                          <a:pt x="1272937" y="775875"/>
                        </a:cubicBezTo>
                        <a:cubicBezTo>
                          <a:pt x="1057970" y="820968"/>
                          <a:pt x="1016547" y="735633"/>
                          <a:pt x="830645" y="775875"/>
                        </a:cubicBezTo>
                        <a:cubicBezTo>
                          <a:pt x="644743" y="816117"/>
                          <a:pt x="392796" y="770088"/>
                          <a:pt x="0" y="775875"/>
                        </a:cubicBezTo>
                        <a:cubicBezTo>
                          <a:pt x="-46913" y="654935"/>
                          <a:pt x="201" y="548589"/>
                          <a:pt x="0" y="372420"/>
                        </a:cubicBezTo>
                        <a:cubicBezTo>
                          <a:pt x="-201" y="196251"/>
                          <a:pt x="29109" y="13022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Teacher’s Reading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4384D3-9204-451E-9A6A-46A53E5801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06226" y="1067173"/>
            <a:ext cx="8188657" cy="42122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EE078F7-C7EF-D493-0EFB-EFDD17E3AE24}"/>
              </a:ext>
            </a:extLst>
          </p:cNvPr>
          <p:cNvSpPr/>
          <p:nvPr userDrawn="1"/>
        </p:nvSpPr>
        <p:spPr>
          <a:xfrm>
            <a:off x="2743201" y="5422492"/>
            <a:ext cx="6701052" cy="1167101"/>
          </a:xfrm>
          <a:prstGeom prst="rect">
            <a:avLst/>
          </a:pr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34737417">
                  <a:custGeom>
                    <a:avLst/>
                    <a:gdLst>
                      <a:gd name="csX0" fmla="*/ 0 w 6701052"/>
                      <a:gd name="csY0" fmla="*/ 0 h 1167101"/>
                      <a:gd name="csX1" fmla="*/ 692442 w 6701052"/>
                      <a:gd name="csY1" fmla="*/ 0 h 1167101"/>
                      <a:gd name="csX2" fmla="*/ 1183853 w 6701052"/>
                      <a:gd name="csY2" fmla="*/ 0 h 1167101"/>
                      <a:gd name="csX3" fmla="*/ 1675263 w 6701052"/>
                      <a:gd name="csY3" fmla="*/ 0 h 1167101"/>
                      <a:gd name="csX4" fmla="*/ 2166673 w 6701052"/>
                      <a:gd name="csY4" fmla="*/ 0 h 1167101"/>
                      <a:gd name="csX5" fmla="*/ 2524063 w 6701052"/>
                      <a:gd name="csY5" fmla="*/ 0 h 1167101"/>
                      <a:gd name="csX6" fmla="*/ 3216505 w 6701052"/>
                      <a:gd name="csY6" fmla="*/ 0 h 1167101"/>
                      <a:gd name="csX7" fmla="*/ 3707915 w 6701052"/>
                      <a:gd name="csY7" fmla="*/ 0 h 1167101"/>
                      <a:gd name="csX8" fmla="*/ 4132315 w 6701052"/>
                      <a:gd name="csY8" fmla="*/ 0 h 1167101"/>
                      <a:gd name="csX9" fmla="*/ 4757747 w 6701052"/>
                      <a:gd name="csY9" fmla="*/ 0 h 1167101"/>
                      <a:gd name="csX10" fmla="*/ 5115136 w 6701052"/>
                      <a:gd name="csY10" fmla="*/ 0 h 1167101"/>
                      <a:gd name="csX11" fmla="*/ 5472526 w 6701052"/>
                      <a:gd name="csY11" fmla="*/ 0 h 1167101"/>
                      <a:gd name="csX12" fmla="*/ 5829915 w 6701052"/>
                      <a:gd name="csY12" fmla="*/ 0 h 1167101"/>
                      <a:gd name="csX13" fmla="*/ 6701052 w 6701052"/>
                      <a:gd name="csY13" fmla="*/ 0 h 1167101"/>
                      <a:gd name="csX14" fmla="*/ 6701052 w 6701052"/>
                      <a:gd name="csY14" fmla="*/ 548537 h 1167101"/>
                      <a:gd name="csX15" fmla="*/ 6701052 w 6701052"/>
                      <a:gd name="csY15" fmla="*/ 1167101 h 1167101"/>
                      <a:gd name="csX16" fmla="*/ 6075620 w 6701052"/>
                      <a:gd name="csY16" fmla="*/ 1167101 h 1167101"/>
                      <a:gd name="csX17" fmla="*/ 5651221 w 6701052"/>
                      <a:gd name="csY17" fmla="*/ 1167101 h 1167101"/>
                      <a:gd name="csX18" fmla="*/ 5159810 w 6701052"/>
                      <a:gd name="csY18" fmla="*/ 1167101 h 1167101"/>
                      <a:gd name="csX19" fmla="*/ 4735410 w 6701052"/>
                      <a:gd name="csY19" fmla="*/ 1167101 h 1167101"/>
                      <a:gd name="csX20" fmla="*/ 4176989 w 6701052"/>
                      <a:gd name="csY20" fmla="*/ 1167101 h 1167101"/>
                      <a:gd name="csX21" fmla="*/ 3484547 w 6701052"/>
                      <a:gd name="csY21" fmla="*/ 1167101 h 1167101"/>
                      <a:gd name="csX22" fmla="*/ 2926126 w 6701052"/>
                      <a:gd name="csY22" fmla="*/ 1167101 h 1167101"/>
                      <a:gd name="csX23" fmla="*/ 2367705 w 6701052"/>
                      <a:gd name="csY23" fmla="*/ 1167101 h 1167101"/>
                      <a:gd name="csX24" fmla="*/ 1742274 w 6701052"/>
                      <a:gd name="csY24" fmla="*/ 1167101 h 1167101"/>
                      <a:gd name="csX25" fmla="*/ 1384884 w 6701052"/>
                      <a:gd name="csY25" fmla="*/ 1167101 h 1167101"/>
                      <a:gd name="csX26" fmla="*/ 1027495 w 6701052"/>
                      <a:gd name="csY26" fmla="*/ 1167101 h 1167101"/>
                      <a:gd name="csX27" fmla="*/ 670105 w 6701052"/>
                      <a:gd name="csY27" fmla="*/ 1167101 h 1167101"/>
                      <a:gd name="csX28" fmla="*/ 0 w 6701052"/>
                      <a:gd name="csY28" fmla="*/ 1167101 h 1167101"/>
                      <a:gd name="csX29" fmla="*/ 0 w 6701052"/>
                      <a:gd name="csY29" fmla="*/ 595222 h 1167101"/>
                      <a:gd name="csX30" fmla="*/ 0 w 6701052"/>
                      <a:gd name="csY30" fmla="*/ 0 h 1167101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</a:cxnLst>
                    <a:rect l="l" t="t" r="r" b="b"/>
                    <a:pathLst>
                      <a:path w="6701052" h="1167101" extrusionOk="0">
                        <a:moveTo>
                          <a:pt x="0" y="0"/>
                        </a:moveTo>
                        <a:cubicBezTo>
                          <a:pt x="193165" y="-34886"/>
                          <a:pt x="468452" y="81162"/>
                          <a:pt x="692442" y="0"/>
                        </a:cubicBezTo>
                        <a:cubicBezTo>
                          <a:pt x="916432" y="-81162"/>
                          <a:pt x="1025767" y="18391"/>
                          <a:pt x="1183853" y="0"/>
                        </a:cubicBezTo>
                        <a:cubicBezTo>
                          <a:pt x="1341939" y="-18391"/>
                          <a:pt x="1510793" y="40911"/>
                          <a:pt x="1675263" y="0"/>
                        </a:cubicBezTo>
                        <a:cubicBezTo>
                          <a:pt x="1839733" y="-40911"/>
                          <a:pt x="2006864" y="24463"/>
                          <a:pt x="2166673" y="0"/>
                        </a:cubicBezTo>
                        <a:cubicBezTo>
                          <a:pt x="2326482" y="-24463"/>
                          <a:pt x="2439592" y="30270"/>
                          <a:pt x="2524063" y="0"/>
                        </a:cubicBezTo>
                        <a:cubicBezTo>
                          <a:pt x="2608534" y="-30270"/>
                          <a:pt x="2945503" y="25682"/>
                          <a:pt x="3216505" y="0"/>
                        </a:cubicBezTo>
                        <a:cubicBezTo>
                          <a:pt x="3487507" y="-25682"/>
                          <a:pt x="3550032" y="54053"/>
                          <a:pt x="3707915" y="0"/>
                        </a:cubicBezTo>
                        <a:cubicBezTo>
                          <a:pt x="3865798" y="-54053"/>
                          <a:pt x="4027977" y="44959"/>
                          <a:pt x="4132315" y="0"/>
                        </a:cubicBezTo>
                        <a:cubicBezTo>
                          <a:pt x="4236653" y="-44959"/>
                          <a:pt x="4571156" y="48126"/>
                          <a:pt x="4757747" y="0"/>
                        </a:cubicBezTo>
                        <a:cubicBezTo>
                          <a:pt x="4944338" y="-48126"/>
                          <a:pt x="4984710" y="15612"/>
                          <a:pt x="5115136" y="0"/>
                        </a:cubicBezTo>
                        <a:cubicBezTo>
                          <a:pt x="5245562" y="-15612"/>
                          <a:pt x="5351474" y="15994"/>
                          <a:pt x="5472526" y="0"/>
                        </a:cubicBezTo>
                        <a:cubicBezTo>
                          <a:pt x="5593578" y="-15994"/>
                          <a:pt x="5652435" y="27968"/>
                          <a:pt x="5829915" y="0"/>
                        </a:cubicBezTo>
                        <a:cubicBezTo>
                          <a:pt x="6007395" y="-27968"/>
                          <a:pt x="6412382" y="53354"/>
                          <a:pt x="6701052" y="0"/>
                        </a:cubicBezTo>
                        <a:cubicBezTo>
                          <a:pt x="6753261" y="112252"/>
                          <a:pt x="6681461" y="347476"/>
                          <a:pt x="6701052" y="548537"/>
                        </a:cubicBezTo>
                        <a:cubicBezTo>
                          <a:pt x="6720643" y="749598"/>
                          <a:pt x="6630857" y="871900"/>
                          <a:pt x="6701052" y="1167101"/>
                        </a:cubicBezTo>
                        <a:cubicBezTo>
                          <a:pt x="6446353" y="1222902"/>
                          <a:pt x="6337327" y="1112002"/>
                          <a:pt x="6075620" y="1167101"/>
                        </a:cubicBezTo>
                        <a:cubicBezTo>
                          <a:pt x="5813913" y="1222200"/>
                          <a:pt x="5849982" y="1124286"/>
                          <a:pt x="5651221" y="1167101"/>
                        </a:cubicBezTo>
                        <a:cubicBezTo>
                          <a:pt x="5452460" y="1209916"/>
                          <a:pt x="5316781" y="1135022"/>
                          <a:pt x="5159810" y="1167101"/>
                        </a:cubicBezTo>
                        <a:cubicBezTo>
                          <a:pt x="5002839" y="1199180"/>
                          <a:pt x="4853796" y="1127749"/>
                          <a:pt x="4735410" y="1167101"/>
                        </a:cubicBezTo>
                        <a:cubicBezTo>
                          <a:pt x="4617024" y="1206453"/>
                          <a:pt x="4442983" y="1133677"/>
                          <a:pt x="4176989" y="1167101"/>
                        </a:cubicBezTo>
                        <a:cubicBezTo>
                          <a:pt x="3910995" y="1200525"/>
                          <a:pt x="3768272" y="1115359"/>
                          <a:pt x="3484547" y="1167101"/>
                        </a:cubicBezTo>
                        <a:cubicBezTo>
                          <a:pt x="3200822" y="1218843"/>
                          <a:pt x="3146758" y="1149287"/>
                          <a:pt x="2926126" y="1167101"/>
                        </a:cubicBezTo>
                        <a:cubicBezTo>
                          <a:pt x="2705494" y="1184915"/>
                          <a:pt x="2640798" y="1148308"/>
                          <a:pt x="2367705" y="1167101"/>
                        </a:cubicBezTo>
                        <a:cubicBezTo>
                          <a:pt x="2094612" y="1185894"/>
                          <a:pt x="1897531" y="1150056"/>
                          <a:pt x="1742274" y="1167101"/>
                        </a:cubicBezTo>
                        <a:cubicBezTo>
                          <a:pt x="1587017" y="1184146"/>
                          <a:pt x="1513769" y="1131510"/>
                          <a:pt x="1384884" y="1167101"/>
                        </a:cubicBezTo>
                        <a:cubicBezTo>
                          <a:pt x="1255999" y="1202692"/>
                          <a:pt x="1198031" y="1136294"/>
                          <a:pt x="1027495" y="1167101"/>
                        </a:cubicBezTo>
                        <a:cubicBezTo>
                          <a:pt x="856959" y="1197908"/>
                          <a:pt x="775985" y="1147185"/>
                          <a:pt x="670105" y="1167101"/>
                        </a:cubicBezTo>
                        <a:cubicBezTo>
                          <a:pt x="564225" y="1187017"/>
                          <a:pt x="249878" y="1113427"/>
                          <a:pt x="0" y="1167101"/>
                        </a:cubicBezTo>
                        <a:cubicBezTo>
                          <a:pt x="-34022" y="909531"/>
                          <a:pt x="24431" y="749461"/>
                          <a:pt x="0" y="595222"/>
                        </a:cubicBezTo>
                        <a:cubicBezTo>
                          <a:pt x="-24431" y="440983"/>
                          <a:pt x="9747" y="18397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Students, listen attentively &amp; put on your finger under the line.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A22FDD-0E00-E0B0-DB6E-A25B627B2F4F}"/>
              </a:ext>
            </a:extLst>
          </p:cNvPr>
          <p:cNvSpPr/>
          <p:nvPr userDrawn="1"/>
        </p:nvSpPr>
        <p:spPr>
          <a:xfrm>
            <a:off x="3949121" y="306112"/>
            <a:ext cx="4326354" cy="637997"/>
          </a:xfrm>
          <a:prstGeom prst="rect">
            <a:avLst/>
          </a:pr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34737417">
                  <a:custGeom>
                    <a:avLst/>
                    <a:gdLst>
                      <a:gd name="csX0" fmla="*/ 0 w 4854421"/>
                      <a:gd name="csY0" fmla="*/ 0 h 775875"/>
                      <a:gd name="csX1" fmla="*/ 636469 w 4854421"/>
                      <a:gd name="csY1" fmla="*/ 0 h 775875"/>
                      <a:gd name="csX2" fmla="*/ 1127304 w 4854421"/>
                      <a:gd name="csY2" fmla="*/ 0 h 775875"/>
                      <a:gd name="csX3" fmla="*/ 1618140 w 4854421"/>
                      <a:gd name="csY3" fmla="*/ 0 h 775875"/>
                      <a:gd name="csX4" fmla="*/ 2108976 w 4854421"/>
                      <a:gd name="csY4" fmla="*/ 0 h 775875"/>
                      <a:gd name="csX5" fmla="*/ 2502724 w 4854421"/>
                      <a:gd name="csY5" fmla="*/ 0 h 775875"/>
                      <a:gd name="csX6" fmla="*/ 3139192 w 4854421"/>
                      <a:gd name="csY6" fmla="*/ 0 h 775875"/>
                      <a:gd name="csX7" fmla="*/ 3630028 w 4854421"/>
                      <a:gd name="csY7" fmla="*/ 0 h 775875"/>
                      <a:gd name="csX8" fmla="*/ 4072320 w 4854421"/>
                      <a:gd name="csY8" fmla="*/ 0 h 775875"/>
                      <a:gd name="csX9" fmla="*/ 4854421 w 4854421"/>
                      <a:gd name="csY9" fmla="*/ 0 h 775875"/>
                      <a:gd name="csX10" fmla="*/ 4854421 w 4854421"/>
                      <a:gd name="csY10" fmla="*/ 364661 h 775875"/>
                      <a:gd name="csX11" fmla="*/ 4854421 w 4854421"/>
                      <a:gd name="csY11" fmla="*/ 775875 h 775875"/>
                      <a:gd name="csX12" fmla="*/ 4315041 w 4854421"/>
                      <a:gd name="csY12" fmla="*/ 775875 h 775875"/>
                      <a:gd name="csX13" fmla="*/ 3727117 w 4854421"/>
                      <a:gd name="csY13" fmla="*/ 775875 h 775875"/>
                      <a:gd name="csX14" fmla="*/ 3187736 w 4854421"/>
                      <a:gd name="csY14" fmla="*/ 775875 h 775875"/>
                      <a:gd name="csX15" fmla="*/ 2745445 w 4854421"/>
                      <a:gd name="csY15" fmla="*/ 775875 h 775875"/>
                      <a:gd name="csX16" fmla="*/ 2206065 w 4854421"/>
                      <a:gd name="csY16" fmla="*/ 775875 h 775875"/>
                      <a:gd name="csX17" fmla="*/ 1763773 w 4854421"/>
                      <a:gd name="csY17" fmla="*/ 775875 h 775875"/>
                      <a:gd name="csX18" fmla="*/ 1272937 w 4854421"/>
                      <a:gd name="csY18" fmla="*/ 775875 h 775875"/>
                      <a:gd name="csX19" fmla="*/ 830645 w 4854421"/>
                      <a:gd name="csY19" fmla="*/ 775875 h 775875"/>
                      <a:gd name="csX20" fmla="*/ 0 w 4854421"/>
                      <a:gd name="csY20" fmla="*/ 775875 h 775875"/>
                      <a:gd name="csX21" fmla="*/ 0 w 4854421"/>
                      <a:gd name="csY21" fmla="*/ 372420 h 775875"/>
                      <a:gd name="csX22" fmla="*/ 0 w 4854421"/>
                      <a:gd name="csY22" fmla="*/ 0 h 77587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</a:cxnLst>
                    <a:rect l="l" t="t" r="r" b="b"/>
                    <a:pathLst>
                      <a:path w="4854421" h="775875" extrusionOk="0">
                        <a:moveTo>
                          <a:pt x="0" y="0"/>
                        </a:moveTo>
                        <a:cubicBezTo>
                          <a:pt x="262207" y="-64532"/>
                          <a:pt x="322300" y="35065"/>
                          <a:pt x="636469" y="0"/>
                        </a:cubicBezTo>
                        <a:cubicBezTo>
                          <a:pt x="950638" y="-35065"/>
                          <a:pt x="884057" y="10294"/>
                          <a:pt x="1127304" y="0"/>
                        </a:cubicBezTo>
                        <a:cubicBezTo>
                          <a:pt x="1370551" y="-10294"/>
                          <a:pt x="1393375" y="33355"/>
                          <a:pt x="1618140" y="0"/>
                        </a:cubicBezTo>
                        <a:cubicBezTo>
                          <a:pt x="1842905" y="-33355"/>
                          <a:pt x="1869627" y="58726"/>
                          <a:pt x="2108976" y="0"/>
                        </a:cubicBezTo>
                        <a:cubicBezTo>
                          <a:pt x="2348325" y="-58726"/>
                          <a:pt x="2342037" y="9569"/>
                          <a:pt x="2502724" y="0"/>
                        </a:cubicBezTo>
                        <a:cubicBezTo>
                          <a:pt x="2663411" y="-9569"/>
                          <a:pt x="2943446" y="30552"/>
                          <a:pt x="3139192" y="0"/>
                        </a:cubicBezTo>
                        <a:cubicBezTo>
                          <a:pt x="3334938" y="-30552"/>
                          <a:pt x="3412289" y="41260"/>
                          <a:pt x="3630028" y="0"/>
                        </a:cubicBezTo>
                        <a:cubicBezTo>
                          <a:pt x="3847767" y="-41260"/>
                          <a:pt x="3958406" y="43463"/>
                          <a:pt x="4072320" y="0"/>
                        </a:cubicBezTo>
                        <a:cubicBezTo>
                          <a:pt x="4186234" y="-43463"/>
                          <a:pt x="4671009" y="69556"/>
                          <a:pt x="4854421" y="0"/>
                        </a:cubicBezTo>
                        <a:cubicBezTo>
                          <a:pt x="4885052" y="83657"/>
                          <a:pt x="4827712" y="275183"/>
                          <a:pt x="4854421" y="364661"/>
                        </a:cubicBezTo>
                        <a:cubicBezTo>
                          <a:pt x="4881130" y="454139"/>
                          <a:pt x="4821092" y="571103"/>
                          <a:pt x="4854421" y="775875"/>
                        </a:cubicBezTo>
                        <a:cubicBezTo>
                          <a:pt x="4605607" y="791753"/>
                          <a:pt x="4432186" y="725055"/>
                          <a:pt x="4315041" y="775875"/>
                        </a:cubicBezTo>
                        <a:cubicBezTo>
                          <a:pt x="4197896" y="826695"/>
                          <a:pt x="3880925" y="742699"/>
                          <a:pt x="3727117" y="775875"/>
                        </a:cubicBezTo>
                        <a:cubicBezTo>
                          <a:pt x="3573309" y="809051"/>
                          <a:pt x="3353641" y="763169"/>
                          <a:pt x="3187736" y="775875"/>
                        </a:cubicBezTo>
                        <a:cubicBezTo>
                          <a:pt x="3021831" y="788581"/>
                          <a:pt x="2924714" y="736024"/>
                          <a:pt x="2745445" y="775875"/>
                        </a:cubicBezTo>
                        <a:cubicBezTo>
                          <a:pt x="2566176" y="815726"/>
                          <a:pt x="2351362" y="714969"/>
                          <a:pt x="2206065" y="775875"/>
                        </a:cubicBezTo>
                        <a:cubicBezTo>
                          <a:pt x="2060768" y="836781"/>
                          <a:pt x="1919768" y="739787"/>
                          <a:pt x="1763773" y="775875"/>
                        </a:cubicBezTo>
                        <a:cubicBezTo>
                          <a:pt x="1607778" y="811963"/>
                          <a:pt x="1487904" y="730782"/>
                          <a:pt x="1272937" y="775875"/>
                        </a:cubicBezTo>
                        <a:cubicBezTo>
                          <a:pt x="1057970" y="820968"/>
                          <a:pt x="1016547" y="735633"/>
                          <a:pt x="830645" y="775875"/>
                        </a:cubicBezTo>
                        <a:cubicBezTo>
                          <a:pt x="644743" y="816117"/>
                          <a:pt x="392796" y="770088"/>
                          <a:pt x="0" y="775875"/>
                        </a:cubicBezTo>
                        <a:cubicBezTo>
                          <a:pt x="-46913" y="654935"/>
                          <a:pt x="201" y="548589"/>
                          <a:pt x="0" y="372420"/>
                        </a:cubicBezTo>
                        <a:cubicBezTo>
                          <a:pt x="-201" y="196251"/>
                          <a:pt x="29109" y="13022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Student’s Reading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4EA283-3182-B041-D855-DE0A3D8D94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870" y="1056945"/>
            <a:ext cx="8233013" cy="422246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A17ACB-BCF4-2817-43CD-E6EF2957D6A4}"/>
              </a:ext>
            </a:extLst>
          </p:cNvPr>
          <p:cNvSpPr/>
          <p:nvPr userDrawn="1"/>
        </p:nvSpPr>
        <p:spPr>
          <a:xfrm>
            <a:off x="3345977" y="5424764"/>
            <a:ext cx="5530002" cy="1167101"/>
          </a:xfrm>
          <a:prstGeom prst="rect">
            <a:avLst/>
          </a:pr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34737417">
                  <a:custGeom>
                    <a:avLst/>
                    <a:gdLst>
                      <a:gd name="csX0" fmla="*/ 0 w 6701052"/>
                      <a:gd name="csY0" fmla="*/ 0 h 1167101"/>
                      <a:gd name="csX1" fmla="*/ 692442 w 6701052"/>
                      <a:gd name="csY1" fmla="*/ 0 h 1167101"/>
                      <a:gd name="csX2" fmla="*/ 1183853 w 6701052"/>
                      <a:gd name="csY2" fmla="*/ 0 h 1167101"/>
                      <a:gd name="csX3" fmla="*/ 1675263 w 6701052"/>
                      <a:gd name="csY3" fmla="*/ 0 h 1167101"/>
                      <a:gd name="csX4" fmla="*/ 2166673 w 6701052"/>
                      <a:gd name="csY4" fmla="*/ 0 h 1167101"/>
                      <a:gd name="csX5" fmla="*/ 2524063 w 6701052"/>
                      <a:gd name="csY5" fmla="*/ 0 h 1167101"/>
                      <a:gd name="csX6" fmla="*/ 3216505 w 6701052"/>
                      <a:gd name="csY6" fmla="*/ 0 h 1167101"/>
                      <a:gd name="csX7" fmla="*/ 3707915 w 6701052"/>
                      <a:gd name="csY7" fmla="*/ 0 h 1167101"/>
                      <a:gd name="csX8" fmla="*/ 4132315 w 6701052"/>
                      <a:gd name="csY8" fmla="*/ 0 h 1167101"/>
                      <a:gd name="csX9" fmla="*/ 4757747 w 6701052"/>
                      <a:gd name="csY9" fmla="*/ 0 h 1167101"/>
                      <a:gd name="csX10" fmla="*/ 5115136 w 6701052"/>
                      <a:gd name="csY10" fmla="*/ 0 h 1167101"/>
                      <a:gd name="csX11" fmla="*/ 5472526 w 6701052"/>
                      <a:gd name="csY11" fmla="*/ 0 h 1167101"/>
                      <a:gd name="csX12" fmla="*/ 5829915 w 6701052"/>
                      <a:gd name="csY12" fmla="*/ 0 h 1167101"/>
                      <a:gd name="csX13" fmla="*/ 6701052 w 6701052"/>
                      <a:gd name="csY13" fmla="*/ 0 h 1167101"/>
                      <a:gd name="csX14" fmla="*/ 6701052 w 6701052"/>
                      <a:gd name="csY14" fmla="*/ 548537 h 1167101"/>
                      <a:gd name="csX15" fmla="*/ 6701052 w 6701052"/>
                      <a:gd name="csY15" fmla="*/ 1167101 h 1167101"/>
                      <a:gd name="csX16" fmla="*/ 6075620 w 6701052"/>
                      <a:gd name="csY16" fmla="*/ 1167101 h 1167101"/>
                      <a:gd name="csX17" fmla="*/ 5651221 w 6701052"/>
                      <a:gd name="csY17" fmla="*/ 1167101 h 1167101"/>
                      <a:gd name="csX18" fmla="*/ 5159810 w 6701052"/>
                      <a:gd name="csY18" fmla="*/ 1167101 h 1167101"/>
                      <a:gd name="csX19" fmla="*/ 4735410 w 6701052"/>
                      <a:gd name="csY19" fmla="*/ 1167101 h 1167101"/>
                      <a:gd name="csX20" fmla="*/ 4176989 w 6701052"/>
                      <a:gd name="csY20" fmla="*/ 1167101 h 1167101"/>
                      <a:gd name="csX21" fmla="*/ 3484547 w 6701052"/>
                      <a:gd name="csY21" fmla="*/ 1167101 h 1167101"/>
                      <a:gd name="csX22" fmla="*/ 2926126 w 6701052"/>
                      <a:gd name="csY22" fmla="*/ 1167101 h 1167101"/>
                      <a:gd name="csX23" fmla="*/ 2367705 w 6701052"/>
                      <a:gd name="csY23" fmla="*/ 1167101 h 1167101"/>
                      <a:gd name="csX24" fmla="*/ 1742274 w 6701052"/>
                      <a:gd name="csY24" fmla="*/ 1167101 h 1167101"/>
                      <a:gd name="csX25" fmla="*/ 1384884 w 6701052"/>
                      <a:gd name="csY25" fmla="*/ 1167101 h 1167101"/>
                      <a:gd name="csX26" fmla="*/ 1027495 w 6701052"/>
                      <a:gd name="csY26" fmla="*/ 1167101 h 1167101"/>
                      <a:gd name="csX27" fmla="*/ 670105 w 6701052"/>
                      <a:gd name="csY27" fmla="*/ 1167101 h 1167101"/>
                      <a:gd name="csX28" fmla="*/ 0 w 6701052"/>
                      <a:gd name="csY28" fmla="*/ 1167101 h 1167101"/>
                      <a:gd name="csX29" fmla="*/ 0 w 6701052"/>
                      <a:gd name="csY29" fmla="*/ 595222 h 1167101"/>
                      <a:gd name="csX30" fmla="*/ 0 w 6701052"/>
                      <a:gd name="csY30" fmla="*/ 0 h 1167101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</a:cxnLst>
                    <a:rect l="l" t="t" r="r" b="b"/>
                    <a:pathLst>
                      <a:path w="6701052" h="1167101" extrusionOk="0">
                        <a:moveTo>
                          <a:pt x="0" y="0"/>
                        </a:moveTo>
                        <a:cubicBezTo>
                          <a:pt x="193165" y="-34886"/>
                          <a:pt x="468452" y="81162"/>
                          <a:pt x="692442" y="0"/>
                        </a:cubicBezTo>
                        <a:cubicBezTo>
                          <a:pt x="916432" y="-81162"/>
                          <a:pt x="1025767" y="18391"/>
                          <a:pt x="1183853" y="0"/>
                        </a:cubicBezTo>
                        <a:cubicBezTo>
                          <a:pt x="1341939" y="-18391"/>
                          <a:pt x="1510793" y="40911"/>
                          <a:pt x="1675263" y="0"/>
                        </a:cubicBezTo>
                        <a:cubicBezTo>
                          <a:pt x="1839733" y="-40911"/>
                          <a:pt x="2006864" y="24463"/>
                          <a:pt x="2166673" y="0"/>
                        </a:cubicBezTo>
                        <a:cubicBezTo>
                          <a:pt x="2326482" y="-24463"/>
                          <a:pt x="2439592" y="30270"/>
                          <a:pt x="2524063" y="0"/>
                        </a:cubicBezTo>
                        <a:cubicBezTo>
                          <a:pt x="2608534" y="-30270"/>
                          <a:pt x="2945503" y="25682"/>
                          <a:pt x="3216505" y="0"/>
                        </a:cubicBezTo>
                        <a:cubicBezTo>
                          <a:pt x="3487507" y="-25682"/>
                          <a:pt x="3550032" y="54053"/>
                          <a:pt x="3707915" y="0"/>
                        </a:cubicBezTo>
                        <a:cubicBezTo>
                          <a:pt x="3865798" y="-54053"/>
                          <a:pt x="4027977" y="44959"/>
                          <a:pt x="4132315" y="0"/>
                        </a:cubicBezTo>
                        <a:cubicBezTo>
                          <a:pt x="4236653" y="-44959"/>
                          <a:pt x="4571156" y="48126"/>
                          <a:pt x="4757747" y="0"/>
                        </a:cubicBezTo>
                        <a:cubicBezTo>
                          <a:pt x="4944338" y="-48126"/>
                          <a:pt x="4984710" y="15612"/>
                          <a:pt x="5115136" y="0"/>
                        </a:cubicBezTo>
                        <a:cubicBezTo>
                          <a:pt x="5245562" y="-15612"/>
                          <a:pt x="5351474" y="15994"/>
                          <a:pt x="5472526" y="0"/>
                        </a:cubicBezTo>
                        <a:cubicBezTo>
                          <a:pt x="5593578" y="-15994"/>
                          <a:pt x="5652435" y="27968"/>
                          <a:pt x="5829915" y="0"/>
                        </a:cubicBezTo>
                        <a:cubicBezTo>
                          <a:pt x="6007395" y="-27968"/>
                          <a:pt x="6412382" y="53354"/>
                          <a:pt x="6701052" y="0"/>
                        </a:cubicBezTo>
                        <a:cubicBezTo>
                          <a:pt x="6753261" y="112252"/>
                          <a:pt x="6681461" y="347476"/>
                          <a:pt x="6701052" y="548537"/>
                        </a:cubicBezTo>
                        <a:cubicBezTo>
                          <a:pt x="6720643" y="749598"/>
                          <a:pt x="6630857" y="871900"/>
                          <a:pt x="6701052" y="1167101"/>
                        </a:cubicBezTo>
                        <a:cubicBezTo>
                          <a:pt x="6446353" y="1222902"/>
                          <a:pt x="6337327" y="1112002"/>
                          <a:pt x="6075620" y="1167101"/>
                        </a:cubicBezTo>
                        <a:cubicBezTo>
                          <a:pt x="5813913" y="1222200"/>
                          <a:pt x="5849982" y="1124286"/>
                          <a:pt x="5651221" y="1167101"/>
                        </a:cubicBezTo>
                        <a:cubicBezTo>
                          <a:pt x="5452460" y="1209916"/>
                          <a:pt x="5316781" y="1135022"/>
                          <a:pt x="5159810" y="1167101"/>
                        </a:cubicBezTo>
                        <a:cubicBezTo>
                          <a:pt x="5002839" y="1199180"/>
                          <a:pt x="4853796" y="1127749"/>
                          <a:pt x="4735410" y="1167101"/>
                        </a:cubicBezTo>
                        <a:cubicBezTo>
                          <a:pt x="4617024" y="1206453"/>
                          <a:pt x="4442983" y="1133677"/>
                          <a:pt x="4176989" y="1167101"/>
                        </a:cubicBezTo>
                        <a:cubicBezTo>
                          <a:pt x="3910995" y="1200525"/>
                          <a:pt x="3768272" y="1115359"/>
                          <a:pt x="3484547" y="1167101"/>
                        </a:cubicBezTo>
                        <a:cubicBezTo>
                          <a:pt x="3200822" y="1218843"/>
                          <a:pt x="3146758" y="1149287"/>
                          <a:pt x="2926126" y="1167101"/>
                        </a:cubicBezTo>
                        <a:cubicBezTo>
                          <a:pt x="2705494" y="1184915"/>
                          <a:pt x="2640798" y="1148308"/>
                          <a:pt x="2367705" y="1167101"/>
                        </a:cubicBezTo>
                        <a:cubicBezTo>
                          <a:pt x="2094612" y="1185894"/>
                          <a:pt x="1897531" y="1150056"/>
                          <a:pt x="1742274" y="1167101"/>
                        </a:cubicBezTo>
                        <a:cubicBezTo>
                          <a:pt x="1587017" y="1184146"/>
                          <a:pt x="1513769" y="1131510"/>
                          <a:pt x="1384884" y="1167101"/>
                        </a:cubicBezTo>
                        <a:cubicBezTo>
                          <a:pt x="1255999" y="1202692"/>
                          <a:pt x="1198031" y="1136294"/>
                          <a:pt x="1027495" y="1167101"/>
                        </a:cubicBezTo>
                        <a:cubicBezTo>
                          <a:pt x="856959" y="1197908"/>
                          <a:pt x="775985" y="1147185"/>
                          <a:pt x="670105" y="1167101"/>
                        </a:cubicBezTo>
                        <a:cubicBezTo>
                          <a:pt x="564225" y="1187017"/>
                          <a:pt x="249878" y="1113427"/>
                          <a:pt x="0" y="1167101"/>
                        </a:cubicBezTo>
                        <a:cubicBezTo>
                          <a:pt x="-34022" y="909531"/>
                          <a:pt x="24431" y="749461"/>
                          <a:pt x="0" y="595222"/>
                        </a:cubicBezTo>
                        <a:cubicBezTo>
                          <a:pt x="-24431" y="440983"/>
                          <a:pt x="9747" y="18397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 now read silently. Don’t make a noise.</a:t>
            </a:r>
          </a:p>
        </p:txBody>
      </p:sp>
    </p:spTree>
    <p:extLst>
      <p:ext uri="{BB962C8B-B14F-4D97-AF65-F5344CB8AC3E}">
        <p14:creationId xmlns:p14="http://schemas.microsoft.com/office/powerpoint/2010/main" val="110171566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6" grpId="0" animBg="1"/>
      <p:bldP spid="6" grpId="1" animBg="1"/>
      <p:bldP spid="7" grpId="0" animBg="1"/>
      <p:bldP spid="10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9B7248-6025-0744-9C6E-BC6F9FDBD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4367D3-6495-C045-872D-F4C6CB656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C2195-E771-AB42-B5A7-7832D8F418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54339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906A8E3A-8DBF-0542-BC99-444DCA0CC2C2}" type="datetimeFigureOut">
              <a:rPr lang="en-US" smtClean="0"/>
              <a:pPr/>
              <a:t>20-Aug-26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F28BA-DFC0-3946-9FE9-DE388CB020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54339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F77CB-EF35-DF4C-95FE-31419B6CA9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6940" y="6254339"/>
            <a:ext cx="4168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693002F-D6EA-CF48-8F44-2316036B2B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74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703" r:id="rId2"/>
    <p:sldLayoutId id="2147483696" r:id="rId3"/>
    <p:sldLayoutId id="2147483694" r:id="rId4"/>
    <p:sldLayoutId id="2147483695" r:id="rId5"/>
    <p:sldLayoutId id="2147483704" r:id="rId6"/>
    <p:sldLayoutId id="2147483710" r:id="rId7"/>
    <p:sldLayoutId id="2147483698" r:id="rId8"/>
    <p:sldLayoutId id="2147483708" r:id="rId9"/>
    <p:sldLayoutId id="2147483705" r:id="rId10"/>
    <p:sldLayoutId id="2147483702" r:id="rId11"/>
    <p:sldLayoutId id="214748370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0" kern="1200" spc="150" baseline="0">
          <a:solidFill>
            <a:schemeClr val="tx1"/>
          </a:solidFill>
          <a:latin typeface="+mj-lt"/>
          <a:ea typeface="Meiryo UI" panose="020B0604030504040204" pitchFamily="34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500"/>
        </a:spcBef>
        <a:buFont typeface="Arial" panose="020B0604020202020204" pitchFamily="34" charset="0"/>
        <a:buChar char="•"/>
        <a:defRPr sz="1500" kern="1200" spc="0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1500"/>
        </a:spcBef>
        <a:buFont typeface="Arial" panose="020B0604020202020204" pitchFamily="34" charset="0"/>
        <a:buChar char="•"/>
        <a:defRPr sz="1500" kern="1200" spc="0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500"/>
        </a:spcBef>
        <a:buFont typeface="Arial" panose="020B0604020202020204" pitchFamily="34" charset="0"/>
        <a:buChar char="•"/>
        <a:defRPr sz="1400" kern="1200" spc="0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1500"/>
        </a:spcBef>
        <a:buFont typeface="Arial" panose="020B0604020202020204" pitchFamily="34" charset="0"/>
        <a:buChar char="•"/>
        <a:defRPr sz="1400" kern="1200" spc="0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1500"/>
        </a:spcBef>
        <a:buFont typeface="Arial" panose="020B0604020202020204" pitchFamily="34" charset="0"/>
        <a:buChar char="•"/>
        <a:defRPr sz="1400" kern="1200" spc="0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2319626"/>
      </p:ext>
    </p:extLst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68796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0883301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8109763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9552892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8037533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6674671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5195399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4034371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637550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6384624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9408792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Creative Gradient ">
  <a:themeElements>
    <a:clrScheme name="Cherry Blossoms">
      <a:dk1>
        <a:srgbClr val="000000"/>
      </a:dk1>
      <a:lt1>
        <a:srgbClr val="FFFFFF"/>
      </a:lt1>
      <a:dk2>
        <a:srgbClr val="073A4B"/>
      </a:dk2>
      <a:lt2>
        <a:srgbClr val="E7E6E6"/>
      </a:lt2>
      <a:accent1>
        <a:srgbClr val="CC3059"/>
      </a:accent1>
      <a:accent2>
        <a:srgbClr val="839985"/>
      </a:accent2>
      <a:accent3>
        <a:srgbClr val="FC9FAD"/>
      </a:accent3>
      <a:accent4>
        <a:srgbClr val="EED6AA"/>
      </a:accent4>
      <a:accent5>
        <a:srgbClr val="191C30"/>
      </a:accent5>
      <a:accent6>
        <a:srgbClr val="6E774E"/>
      </a:accent6>
      <a:hlink>
        <a:srgbClr val="E7456B"/>
      </a:hlink>
      <a:folHlink>
        <a:srgbClr val="F0C55F"/>
      </a:folHlink>
    </a:clrScheme>
    <a:fontScheme name="Custom 33">
      <a:majorFont>
        <a:latin typeface="Perpetua Titling MT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11176810_win32_EF_v3" id="{23AE6A88-72AF-46C7-89B7-449EB9FADA56}" vid="{778CED17-04A8-4798-A8A2-38679DD162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9" ma:contentTypeDescription="Create a new document." ma:contentTypeScope="" ma:versionID="6a914531ae0f23be31da2eba1f3b42a9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ae00154c9e66547f022c4923f88826d6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06D6625-0C6A-47B9-9FF8-70FAB9A23EE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D9A2D85B-06BE-42C0-9F9D-010F2E25A61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021479C-C6C8-4A13-8A99-BC01E18804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Cherry blossom petals presentation</Template>
  <TotalTime>954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Arial</vt:lpstr>
      <vt:lpstr>Calibri</vt:lpstr>
      <vt:lpstr>NikoshBAN</vt:lpstr>
      <vt:lpstr>Perpetua Titling MT</vt:lpstr>
      <vt:lpstr>Times New Roman</vt:lpstr>
      <vt:lpstr>Creative Gradient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WALTON</dc:creator>
  <cp:lastModifiedBy>WALTON</cp:lastModifiedBy>
  <cp:revision>25</cp:revision>
  <dcterms:created xsi:type="dcterms:W3CDTF">2026-08-16T09:02:35Z</dcterms:created>
  <dcterms:modified xsi:type="dcterms:W3CDTF">2026-08-20T15:02:41Z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