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66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89105" autoAdjust="0"/>
  </p:normalViewPr>
  <p:slideViewPr>
    <p:cSldViewPr snapToGrid="0">
      <p:cViewPr varScale="1">
        <p:scale>
          <a:sx n="61" d="100"/>
          <a:sy n="61" d="100"/>
        </p:scale>
        <p:origin x="109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89" y="-1"/>
            <a:ext cx="12192001" cy="6858000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F7DA815B-BFAB-3E8D-D7E1-E7F9DE0A77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1"/>
            <a:ext cx="6096000" cy="6857999"/>
          </a:xfrm>
          <a:gradFill>
            <a:gsLst>
              <a:gs pos="86000">
                <a:schemeClr val="accent4">
                  <a:lumMod val="50000"/>
                  <a:alpha val="95000"/>
                </a:schemeClr>
              </a:gs>
              <a:gs pos="100000">
                <a:schemeClr val="bg2">
                  <a:alpha val="90000"/>
                </a:schemeClr>
              </a:gs>
              <a:gs pos="42000">
                <a:srgbClr val="161824">
                  <a:alpha val="20000"/>
                </a:srgbClr>
              </a:gs>
              <a:gs pos="18000">
                <a:schemeClr val="bg2">
                  <a:lumMod val="90000"/>
                  <a:lumOff val="10000"/>
                  <a:alpha val="0"/>
                </a:schemeClr>
              </a:gs>
            </a:gsLst>
            <a:lin ang="11400000" scaled="0"/>
          </a:gradFill>
        </p:spPr>
        <p:txBody>
          <a:bodyPr lIns="365760" tIns="822960" rIns="914400" bIns="2286000"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57758407-B9B8-FC90-BBF1-B9013F196E2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2401889"/>
            <a:ext cx="6096000" cy="4456112"/>
          </a:xfrm>
          <a:gradFill>
            <a:gsLst>
              <a:gs pos="35000">
                <a:schemeClr val="bg2">
                  <a:alpha val="32000"/>
                </a:schemeClr>
              </a:gs>
              <a:gs pos="56000">
                <a:schemeClr val="accent6">
                  <a:alpha val="0"/>
                </a:schemeClr>
              </a:gs>
              <a:gs pos="8000">
                <a:schemeClr val="bg2"/>
              </a:gs>
              <a:gs pos="22000">
                <a:schemeClr val="bg2">
                  <a:alpha val="67000"/>
                </a:schemeClr>
              </a:gs>
            </a:gsLst>
            <a:path path="circle">
              <a:fillToRect t="100000" r="100000"/>
            </a:path>
          </a:gradFill>
        </p:spPr>
        <p:txBody>
          <a:bodyPr vert="horz" lIns="393192" tIns="457200" rIns="27432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Date Placeholder 10">
            <a:extLst>
              <a:ext uri="{FF2B5EF4-FFF2-40B4-BE49-F238E27FC236}">
                <a16:creationId xmlns:a16="http://schemas.microsoft.com/office/drawing/2014/main" id="{A03BE6F4-76AC-1913-6858-8449FC30A22C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3A959F0E-1234-A029-DD14-0642D1457559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42107F04-5566-3CCB-8B23-B8B3ECBA545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94090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500"/>
            <a:ext cx="3332784" cy="1581912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BE2343-B677-7565-070B-CEED0B0D5463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5986"/>
            <a:ext cx="1097280" cy="365760"/>
          </a:xfrm>
        </p:spPr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8C8E1E-13A9-668C-1F5C-BC271E6A05CF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1494378" y="207291"/>
            <a:ext cx="1639372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94BC881-6669-50F2-64F2-57BD81A93BC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3140760" y="210114"/>
            <a:ext cx="493776" cy="365760"/>
          </a:xfrm>
        </p:spPr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3099816"/>
            <a:ext cx="3332784" cy="3054096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228600" indent="0">
              <a:buNone/>
              <a:defRPr sz="1400"/>
            </a:lvl2pPr>
            <a:lvl3pPr marL="457200" indent="0">
              <a:buNone/>
              <a:defRPr sz="1400"/>
            </a:lvl3pPr>
            <a:lvl4pPr marL="685800" indent="0">
              <a:buNone/>
              <a:defRPr sz="1400"/>
            </a:lvl4pPr>
            <a:lvl5pPr marL="914400" indent="0">
              <a:buNone/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F93A3E8A-C3F5-3D0B-FDE4-68B52DFE7196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4152900" y="0"/>
            <a:ext cx="8039100" cy="6858000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2A942C55-3382-C50D-76EB-793EA21DA34F}"/>
              </a:ext>
            </a:extLst>
          </p:cNvPr>
          <p:cNvCxnSpPr>
            <a:cxnSpLocks/>
          </p:cNvCxnSpPr>
          <p:nvPr/>
        </p:nvCxnSpPr>
        <p:spPr>
          <a:xfrm flipH="1">
            <a:off x="397288" y="2811277"/>
            <a:ext cx="324613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963698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282051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0"/>
            <a:ext cx="12192000" cy="3864075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4282051"/>
            <a:ext cx="7010399" cy="1532976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01752" y="6263640"/>
            <a:ext cx="1759288" cy="365760"/>
          </a:xfrm>
        </p:spPr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6263640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00323" y="6263640"/>
            <a:ext cx="605475" cy="365760"/>
          </a:xfrm>
        </p:spPr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192296-0A21-2685-A792-B2723855E5B3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362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9D0E9D96-CB28-0F2C-BBB9-CE51B3EEBF53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91984" y="955810"/>
            <a:ext cx="4114800" cy="124405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F8A45037-DD9A-9287-B37A-49CD4CC3CAFB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0" y="1"/>
            <a:ext cx="69596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62B38A-33A6-F8AC-C9B9-FA400D29071B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7469431" y="210114"/>
            <a:ext cx="1485900" cy="365760"/>
          </a:xfrm>
        </p:spPr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6F5CC625-CD4F-F9C5-5E5D-05B78AE7CEE1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9376096" y="210114"/>
            <a:ext cx="186046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E5B1B358-15B5-2BEF-0B1B-0BC9F05FFA1A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491984" y="2791033"/>
            <a:ext cx="4114800" cy="33832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E9AF0A0-5001-F380-4488-B02AB3C79B31}"/>
              </a:ext>
            </a:extLst>
          </p:cNvPr>
          <p:cNvCxnSpPr>
            <a:cxnSpLocks/>
          </p:cNvCxnSpPr>
          <p:nvPr/>
        </p:nvCxnSpPr>
        <p:spPr>
          <a:xfrm flipH="1">
            <a:off x="7595441" y="2475756"/>
            <a:ext cx="4011343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Rectangle 5">
            <a:extLst>
              <a:ext uri="{FF2B5EF4-FFF2-40B4-BE49-F238E27FC236}">
                <a16:creationId xmlns:a16="http://schemas.microsoft.com/office/drawing/2014/main" id="{3ED0235B-B98B-7313-28E9-8E643CDFF4A6}"/>
              </a:ext>
            </a:extLst>
          </p:cNvPr>
          <p:cNvSpPr/>
          <p:nvPr/>
        </p:nvSpPr>
        <p:spPr>
          <a:xfrm flipH="1">
            <a:off x="6959599" y="5749680"/>
            <a:ext cx="5232400" cy="1108320"/>
          </a:xfrm>
          <a:prstGeom prst="rect">
            <a:avLst/>
          </a:prstGeom>
          <a:gradFill>
            <a:gsLst>
              <a:gs pos="65000">
                <a:schemeClr val="accent1">
                  <a:lumMod val="50000"/>
                  <a:alpha val="0"/>
                </a:schemeClr>
              </a:gs>
              <a:gs pos="100000">
                <a:schemeClr val="accent6">
                  <a:lumMod val="75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927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7686"/>
            <a:ext cx="3410958" cy="1532976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8056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1017686"/>
            <a:ext cx="7010399" cy="237744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600"/>
            </a:lvl1pPr>
            <a:lvl2pPr marL="228600" indent="0">
              <a:buFont typeface="Arial" panose="020B0604020202020204" pitchFamily="34" charset="0"/>
              <a:buNone/>
              <a:defRPr sz="1400"/>
            </a:lvl2pPr>
            <a:lvl3pPr marL="457200" indent="0">
              <a:buFont typeface="Arial" panose="020B0604020202020204" pitchFamily="34" charset="0"/>
              <a:buNone/>
              <a:defRPr sz="1200"/>
            </a:lvl3pPr>
            <a:lvl4pPr marL="685800" indent="0">
              <a:buFont typeface="Arial" panose="020B0604020202020204" pitchFamily="34" charset="0"/>
              <a:buNone/>
              <a:defRPr sz="1100"/>
            </a:lvl4pPr>
            <a:lvl5pPr marL="914400" indent="0">
              <a:buFont typeface="Arial" panose="020B0604020202020204" pitchFamily="34" charset="0"/>
              <a:buNone/>
              <a:defRPr sz="105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C17E7B2-E2F9-D41D-D140-E89E0C3F5B96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0" y="3837709"/>
            <a:ext cx="12192000" cy="3020291"/>
          </a:xfrm>
          <a:blipFill dpi="0" rotWithShape="1">
            <a:blip r:embed="rId2">
              <a:alphaModFix amt="60000"/>
            </a:blip>
            <a:srcRect/>
            <a:stretch>
              <a:fillRect t="-27937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28407030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71600"/>
            <a:ext cx="3474720" cy="2286000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B8772B0-B493-B608-E389-35329DEF2016}"/>
              </a:ext>
            </a:extLst>
          </p:cNvPr>
          <p:cNvSpPr>
            <a:spLocks noGrp="1"/>
          </p:cNvSpPr>
          <p:nvPr>
            <p:ph type="dt" sz="half" idx="16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0BFB2EA8-AADE-E8CD-890F-EA9F9968B253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57700" y="210114"/>
            <a:ext cx="2859307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D854D38F-A697-A216-CCCB-0C1A9DCBD2FC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7611572" y="210114"/>
            <a:ext cx="605475" cy="365760"/>
          </a:xfrm>
        </p:spPr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BAC3300-BF12-B200-9F06-8D5AC45CB7EF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57700" y="1371600"/>
            <a:ext cx="3368778" cy="4701943"/>
          </a:xfrm>
        </p:spPr>
        <p:txBody>
          <a:bodyPr rIns="45720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5A7BF66-FFF1-E318-9AFE-331E011D59C1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8731045" y="0"/>
            <a:ext cx="3460955" cy="686687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750207-6F0E-41F2-98B5-15BCAB2BF9AD}"/>
              </a:ext>
            </a:extLst>
          </p:cNvPr>
          <p:cNvSpPr/>
          <p:nvPr/>
        </p:nvSpPr>
        <p:spPr>
          <a:xfrm flipH="1">
            <a:off x="0" y="4771072"/>
            <a:ext cx="4874661" cy="2095805"/>
          </a:xfrm>
          <a:prstGeom prst="rect">
            <a:avLst/>
          </a:prstGeom>
          <a:gradFill>
            <a:gsLst>
              <a:gs pos="67000">
                <a:schemeClr val="bg2">
                  <a:alpha val="0"/>
                </a:schemeClr>
              </a:gs>
              <a:gs pos="95000">
                <a:schemeClr val="accent1"/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21E79A5-CC18-0B38-C9F4-CA5690475280}"/>
              </a:ext>
            </a:extLst>
          </p:cNvPr>
          <p:cNvSpPr/>
          <p:nvPr/>
        </p:nvSpPr>
        <p:spPr>
          <a:xfrm flipH="1">
            <a:off x="-2" y="3852909"/>
            <a:ext cx="2823100" cy="3022846"/>
          </a:xfrm>
          <a:prstGeom prst="rect">
            <a:avLst/>
          </a:prstGeom>
          <a:gradFill flip="none" rotWithShape="1">
            <a:gsLst>
              <a:gs pos="0">
                <a:schemeClr val="tx2">
                  <a:alpha val="50000"/>
                </a:schemeClr>
              </a:gs>
              <a:gs pos="17000">
                <a:schemeClr val="accent6">
                  <a:lumMod val="60000"/>
                  <a:lumOff val="40000"/>
                  <a:alpha val="52000"/>
                </a:schemeClr>
              </a:gs>
              <a:gs pos="58000">
                <a:schemeClr val="bg1">
                  <a:alpha val="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80496BC-B679-515B-9928-2CC91AD7A8A2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7726680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81015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952499"/>
            <a:ext cx="6751127" cy="1250871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907AE70-2FE3-1872-0811-BC089F612855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203862"/>
            <a:ext cx="2286000" cy="365760"/>
          </a:xfrm>
        </p:spPr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7497486-A221-C6D1-050D-0B3DB326465B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2590800" y="203862"/>
            <a:ext cx="2775003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3EE6EB-FF56-B8A3-1408-5C43C49B256E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6247336" y="203862"/>
            <a:ext cx="864794" cy="365760"/>
          </a:xfrm>
        </p:spPr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301752" y="2410518"/>
            <a:ext cx="6755514" cy="380740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EE2866F3-0262-FC88-23E2-359D75EA8A79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620000" y="0"/>
            <a:ext cx="4572000" cy="6858000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C640749-9485-B575-4B2A-075EAA112D08}"/>
              </a:ext>
            </a:extLst>
          </p:cNvPr>
          <p:cNvSpPr/>
          <p:nvPr/>
        </p:nvSpPr>
        <p:spPr>
          <a:xfrm flipH="1">
            <a:off x="0" y="3706098"/>
            <a:ext cx="7620000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6">
                  <a:alpha val="66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5E19E54-3987-D72A-629F-B4FB61FCC4E9}"/>
              </a:ext>
            </a:extLst>
          </p:cNvPr>
          <p:cNvSpPr/>
          <p:nvPr/>
        </p:nvSpPr>
        <p:spPr>
          <a:xfrm flipH="1">
            <a:off x="0" y="5597112"/>
            <a:ext cx="7620000" cy="1260888"/>
          </a:xfrm>
          <a:prstGeom prst="rect">
            <a:avLst/>
          </a:prstGeom>
          <a:gradFill flip="none" rotWithShape="1">
            <a:gsLst>
              <a:gs pos="21830">
                <a:schemeClr val="accent1">
                  <a:alpha val="29000"/>
                </a:schemeClr>
              </a:gs>
              <a:gs pos="0">
                <a:schemeClr val="accent5">
                  <a:lumMod val="60000"/>
                  <a:lumOff val="40000"/>
                  <a:alpha val="84000"/>
                </a:schemeClr>
              </a:gs>
              <a:gs pos="5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D34DF899-11E5-3A31-4C5A-75E63BA26BC6}"/>
              </a:ext>
            </a:extLst>
          </p:cNvPr>
          <p:cNvCxnSpPr>
            <a:cxnSpLocks/>
          </p:cNvCxnSpPr>
          <p:nvPr/>
        </p:nvCxnSpPr>
        <p:spPr>
          <a:xfrm flipH="1">
            <a:off x="397002" y="751313"/>
            <a:ext cx="6620256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3468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834639"/>
            <a:ext cx="3014382" cy="2926080"/>
          </a:xfrm>
        </p:spPr>
        <p:txBody>
          <a:bodyPr anchor="t">
            <a:norm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DA51E54-3166-19CA-EB55-5DFFB9426CAD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-17796" y="0"/>
            <a:ext cx="12209796" cy="2420098"/>
          </a:xfrm>
          <a:blipFill dpi="0" rotWithShape="1">
            <a:blip r:embed="rId2">
              <a:alphaModFix amt="60000"/>
            </a:blip>
            <a:srcRect/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480560" y="2834640"/>
            <a:ext cx="7200900" cy="2926080"/>
          </a:xfrm>
        </p:spPr>
        <p:txBody>
          <a:bodyPr>
            <a:noAutofit/>
          </a:bodyPr>
          <a:lstStyle>
            <a:lvl1pPr marL="285750" indent="-285750">
              <a:buFont typeface="Arial" panose="020B0604020202020204" pitchFamily="34" charset="0"/>
              <a:buNone/>
              <a:defRPr sz="1800"/>
            </a:lvl1pPr>
            <a:lvl2pPr marL="514350" indent="-285750">
              <a:buFont typeface="Arial" panose="020B0604020202020204" pitchFamily="34" charset="0"/>
              <a:buNone/>
              <a:defRPr sz="1600"/>
            </a:lvl2pPr>
            <a:lvl3pPr marL="742950" indent="-285750">
              <a:buFont typeface="Arial" panose="020B0604020202020204" pitchFamily="34" charset="0"/>
              <a:buNone/>
              <a:defRPr sz="1400"/>
            </a:lvl3pPr>
            <a:lvl4pPr marL="857250" indent="-171450">
              <a:buFont typeface="Arial" panose="020B0604020202020204" pitchFamily="34" charset="0"/>
              <a:buNone/>
              <a:defRPr sz="1200"/>
            </a:lvl4pPr>
            <a:lvl5pPr marL="1085850" indent="-171450">
              <a:buFont typeface="Arial" panose="020B0604020202020204" pitchFamily="34" charset="0"/>
              <a:buNone/>
              <a:defRPr sz="11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9AA293A1-7F80-90D9-D8FF-27238ADD7956}"/>
              </a:ext>
            </a:extLst>
          </p:cNvPr>
          <p:cNvSpPr>
            <a:spLocks noGrp="1"/>
          </p:cNvSpPr>
          <p:nvPr>
            <p:ph type="dt" sz="half" idx="16"/>
          </p:nvPr>
        </p:nvSpPr>
        <p:spPr>
          <a:xfrm>
            <a:off x="301752" y="6274033"/>
            <a:ext cx="3014382" cy="365760"/>
          </a:xfrm>
        </p:spPr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BD91724-58CE-FA68-1E24-9CD57621C129}"/>
              </a:ext>
            </a:extLst>
          </p:cNvPr>
          <p:cNvSpPr>
            <a:spLocks noGrp="1"/>
          </p:cNvSpPr>
          <p:nvPr>
            <p:ph type="ftr" sz="quarter" idx="17"/>
          </p:nvPr>
        </p:nvSpPr>
        <p:spPr>
          <a:xfrm>
            <a:off x="4480560" y="6274033"/>
            <a:ext cx="3162300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3B9AC797-2D9B-C7AC-550D-157FEDA3800D}"/>
              </a:ext>
            </a:extLst>
          </p:cNvPr>
          <p:cNvSpPr>
            <a:spLocks noGrp="1"/>
          </p:cNvSpPr>
          <p:nvPr>
            <p:ph type="sldNum" sz="quarter" idx="18"/>
          </p:nvPr>
        </p:nvSpPr>
        <p:spPr>
          <a:xfrm>
            <a:off x="11292840" y="6274033"/>
            <a:ext cx="568917" cy="365760"/>
          </a:xfrm>
        </p:spPr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ABDDCA5B-BBAB-ABCD-27B8-D3CD17FD04BC}"/>
              </a:ext>
            </a:extLst>
          </p:cNvPr>
          <p:cNvCxnSpPr>
            <a:cxnSpLocks/>
          </p:cNvCxnSpPr>
          <p:nvPr/>
        </p:nvCxnSpPr>
        <p:spPr>
          <a:xfrm flipH="1">
            <a:off x="394716" y="609519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08898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0934"/>
            <a:ext cx="3507418" cy="1398494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932680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451351" y="2680447"/>
            <a:ext cx="3357819" cy="3662083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606EA5C-4A14-95D3-20DF-1EEB607C889B}"/>
              </a:ext>
            </a:extLst>
          </p:cNvPr>
          <p:cNvSpPr/>
          <p:nvPr/>
        </p:nvSpPr>
        <p:spPr>
          <a:xfrm flipH="1">
            <a:off x="2171702" y="5847066"/>
            <a:ext cx="10020298" cy="1010934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76000">
                <a:schemeClr val="accent1">
                  <a:lumMod val="50000"/>
                  <a:alpha val="39000"/>
                </a:schemeClr>
              </a:gs>
              <a:gs pos="100000">
                <a:schemeClr val="accent5">
                  <a:alpha val="68000"/>
                </a:schemeClr>
              </a:gs>
            </a:gsLst>
            <a:lin ang="6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05652D2-BF56-96CE-426B-26972C38434D}"/>
              </a:ext>
            </a:extLst>
          </p:cNvPr>
          <p:cNvSpPr/>
          <p:nvPr/>
        </p:nvSpPr>
        <p:spPr>
          <a:xfrm rot="16200000" flipH="1">
            <a:off x="7767364" y="2433362"/>
            <a:ext cx="4944033" cy="3905239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40000"/>
                </a:schemeClr>
              </a:gs>
              <a:gs pos="32000">
                <a:schemeClr val="bg1">
                  <a:alpha val="0"/>
                </a:schemeClr>
              </a:gs>
            </a:gsLst>
            <a:lin ang="14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CA30D42-B5FE-EAD1-8419-4AD002C32B1F}"/>
              </a:ext>
            </a:extLst>
          </p:cNvPr>
          <p:cNvCxnSpPr>
            <a:cxnSpLocks/>
          </p:cNvCxnSpPr>
          <p:nvPr/>
        </p:nvCxnSpPr>
        <p:spPr>
          <a:xfrm>
            <a:off x="4426824" y="1075765"/>
            <a:ext cx="0" cy="4944035"/>
          </a:xfrm>
          <a:prstGeom prst="line">
            <a:avLst/>
          </a:prstGeom>
          <a:ln w="6350">
            <a:solidFill>
              <a:schemeClr val="bg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932679" y="1010932"/>
            <a:ext cx="6492240" cy="521208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46638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19811"/>
            <a:ext cx="3419380" cy="1856553"/>
          </a:xfrm>
        </p:spPr>
        <p:txBody>
          <a:bodyPr anchor="t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4478969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5F24C464-705C-DC78-DD20-9EFEB717ED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382390" y="3045041"/>
            <a:ext cx="3338742" cy="3297489"/>
          </a:xfrm>
          <a:blipFill>
            <a:blip r:embed="rId2">
              <a:alphaModFix amt="6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478968" y="1019810"/>
            <a:ext cx="7315200" cy="557784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9939467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:a16="http://schemas.microsoft.com/office/drawing/2014/main" id="{6BF28860-8FEF-73E6-FEDF-176AC5D70A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6998" y="4907611"/>
            <a:ext cx="5320285" cy="1438873"/>
          </a:xfrm>
        </p:spPr>
        <p:txBody>
          <a:bodyPr anchor="t"/>
          <a:lstStyle>
            <a:lvl1pPr>
              <a:lnSpc>
                <a:spcPct val="100000"/>
              </a:lnSpc>
              <a:defRPr sz="2000">
                <a:solidFill>
                  <a:schemeClr val="tx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ADE8C0-7863-A0F4-9EFB-60B2F8DD221E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AE20381-0150-ABDF-3C66-3E77DA79EEC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3AD7FDD-1157-5BB4-4A9F-3F35CE7FF47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5B446035-33B1-F0D9-18B1-58E177267E3A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638" y="766763"/>
            <a:ext cx="11320462" cy="3489325"/>
          </a:xfrm>
        </p:spPr>
        <p:txBody>
          <a:bodyPr/>
          <a:lstStyle>
            <a:lvl1pPr>
              <a:lnSpc>
                <a:spcPct val="85000"/>
              </a:lnSpc>
              <a:defRPr sz="24000">
                <a:gradFill>
                  <a:gsLst>
                    <a:gs pos="0">
                      <a:schemeClr val="accent6"/>
                    </a:gs>
                    <a:gs pos="46000">
                      <a:schemeClr val="accent1"/>
                    </a:gs>
                    <a:gs pos="100000">
                      <a:schemeClr val="accent3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+mj-lt"/>
              </a:defRPr>
            </a:lvl1pPr>
          </a:lstStyle>
          <a:p>
            <a:pPr lvl="0"/>
            <a:r>
              <a:rPr lang="en-US" dirty="0"/>
              <a:t>##%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F77A56B-CD68-22F4-F473-A2063E81D70D}"/>
              </a:ext>
            </a:extLst>
          </p:cNvPr>
          <p:cNvCxnSpPr>
            <a:cxnSpLocks/>
          </p:cNvCxnSpPr>
          <p:nvPr/>
        </p:nvCxnSpPr>
        <p:spPr>
          <a:xfrm flipH="1">
            <a:off x="394716" y="4662243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01068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22282"/>
            <a:ext cx="9830017" cy="731520"/>
          </a:xfrm>
        </p:spPr>
        <p:txBody>
          <a:bodyPr anchor="b">
            <a:normAutofit/>
          </a:bodyPr>
          <a:lstStyle>
            <a:lvl1pPr>
              <a:defRPr sz="28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5602332-ECCE-37C9-0CA1-1743D107C8E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CA8E192A-D6F1-1585-7133-0041C85402E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437B541-595D-1700-6A76-9AF7590B186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2011680"/>
            <a:ext cx="11402568" cy="438912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F14132CA-3777-075A-ECC4-B9DEFA9B3CEB}"/>
              </a:ext>
            </a:extLst>
          </p:cNvPr>
          <p:cNvCxnSpPr>
            <a:cxnSpLocks/>
          </p:cNvCxnSpPr>
          <p:nvPr/>
        </p:nvCxnSpPr>
        <p:spPr>
          <a:xfrm flipH="1">
            <a:off x="394716" y="1704836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241186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>
            <a:extLst>
              <a:ext uri="{FF2B5EF4-FFF2-40B4-BE49-F238E27FC236}">
                <a16:creationId xmlns:a16="http://schemas.microsoft.com/office/drawing/2014/main" id="{0BED7B15-76E6-E98E-A0BB-6188FC145CDD}"/>
              </a:ext>
            </a:extLst>
          </p:cNvPr>
          <p:cNvSpPr/>
          <p:nvPr/>
        </p:nvSpPr>
        <p:spPr>
          <a:xfrm rot="10800000" flipH="1">
            <a:off x="-1" y="0"/>
            <a:ext cx="12192002" cy="6858000"/>
          </a:xfrm>
          <a:prstGeom prst="rect">
            <a:avLst/>
          </a:prstGeom>
          <a:gradFill flip="none" rotWithShape="1">
            <a:gsLst>
              <a:gs pos="50000">
                <a:schemeClr val="accent3">
                  <a:lumMod val="60000"/>
                  <a:lumOff val="40000"/>
                  <a:alpha val="75000"/>
                </a:schemeClr>
              </a:gs>
              <a:gs pos="0">
                <a:schemeClr val="accent1">
                  <a:lumMod val="50000"/>
                </a:schemeClr>
              </a:gs>
              <a:gs pos="100000">
                <a:schemeClr val="accent4">
                  <a:lumMod val="50000"/>
                </a:schemeClr>
              </a:gs>
              <a:gs pos="85000">
                <a:schemeClr val="accent2">
                  <a:lumMod val="7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A3602343-A974-BE4B-41E6-58237921FB4D}"/>
              </a:ext>
            </a:extLst>
          </p:cNvPr>
          <p:cNvSpPr/>
          <p:nvPr/>
        </p:nvSpPr>
        <p:spPr>
          <a:xfrm flipH="1">
            <a:off x="3683466" y="0"/>
            <a:ext cx="8508534" cy="6858000"/>
          </a:xfrm>
          <a:prstGeom prst="rect">
            <a:avLst/>
          </a:prstGeom>
          <a:gradFill flip="none" rotWithShape="1">
            <a:gsLst>
              <a:gs pos="6000">
                <a:schemeClr val="accent3">
                  <a:lumMod val="40000"/>
                  <a:lumOff val="60000"/>
                </a:schemeClr>
              </a:gs>
              <a:gs pos="73000">
                <a:schemeClr val="accent3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51022E84-7D91-EFA0-CBCA-F9AC98E6181F}"/>
              </a:ext>
            </a:extLst>
          </p:cNvPr>
          <p:cNvSpPr/>
          <p:nvPr/>
        </p:nvSpPr>
        <p:spPr>
          <a:xfrm rot="5400000">
            <a:off x="1670408" y="-1670408"/>
            <a:ext cx="7492544" cy="10833360"/>
          </a:xfrm>
          <a:prstGeom prst="rect">
            <a:avLst/>
          </a:prstGeom>
          <a:gradFill flip="none" rotWithShape="1">
            <a:gsLst>
              <a:gs pos="58000">
                <a:schemeClr val="accent2">
                  <a:alpha val="0"/>
                </a:schemeClr>
              </a:gs>
              <a:gs pos="98000">
                <a:schemeClr val="accent6">
                  <a:lumMod val="75000"/>
                </a:schemeClr>
              </a:gs>
            </a:gsLst>
            <a:lin ang="96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2648" y="-1133856"/>
            <a:ext cx="10652760" cy="96734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7DA0DC0-3518-750A-3821-192C03B2D059}"/>
              </a:ext>
            </a:extLst>
          </p:cNvPr>
          <p:cNvSpPr/>
          <p:nvPr/>
        </p:nvSpPr>
        <p:spPr>
          <a:xfrm rot="10800000">
            <a:off x="5031742" y="-20336"/>
            <a:ext cx="7160258" cy="6878336"/>
          </a:xfrm>
          <a:prstGeom prst="rect">
            <a:avLst/>
          </a:prstGeom>
          <a:gradFill>
            <a:gsLst>
              <a:gs pos="30000">
                <a:schemeClr val="accent4">
                  <a:lumMod val="60000"/>
                  <a:lumOff val="40000"/>
                  <a:alpha val="0"/>
                </a:schemeClr>
              </a:gs>
              <a:gs pos="89000">
                <a:schemeClr val="bg2"/>
              </a:gs>
            </a:gsLst>
            <a:lin ang="9600000" scaled="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5B402F4-533A-849C-ACAD-039056A5D174}"/>
              </a:ext>
            </a:extLst>
          </p:cNvPr>
          <p:cNvSpPr/>
          <p:nvPr/>
        </p:nvSpPr>
        <p:spPr>
          <a:xfrm flipH="1">
            <a:off x="8961" y="2704579"/>
            <a:ext cx="12183038" cy="4153421"/>
          </a:xfrm>
          <a:prstGeom prst="rect">
            <a:avLst/>
          </a:prstGeom>
          <a:gradFill flip="none" rotWithShape="1">
            <a:gsLst>
              <a:gs pos="20000">
                <a:schemeClr val="accent1">
                  <a:alpha val="0"/>
                </a:schemeClr>
              </a:gs>
              <a:gs pos="68000">
                <a:schemeClr val="bg2">
                  <a:alpha val="67000"/>
                </a:schemeClr>
              </a:gs>
              <a:gs pos="90000">
                <a:schemeClr val="bg2"/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9E12D21-0607-5120-F81C-6E1DA0652CFB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0E9E314-CB58-F3CE-7C32-D6103621A2D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0A1B35F-4D88-6EA9-8D55-4133CD961AF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88124DA4-1249-371C-65BA-0AAC0239D4C1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74320" y="2704946"/>
            <a:ext cx="9801225" cy="3538538"/>
          </a:xfrm>
        </p:spPr>
        <p:txBody>
          <a:bodyPr anchor="b"/>
          <a:lstStyle>
            <a:lvl1pPr>
              <a:lnSpc>
                <a:spcPct val="100000"/>
              </a:lnSpc>
              <a:defRPr sz="5400"/>
            </a:lvl1pPr>
            <a:lvl2pPr>
              <a:lnSpc>
                <a:spcPct val="100000"/>
              </a:lnSpc>
              <a:defRPr sz="4800"/>
            </a:lvl2pPr>
            <a:lvl3pPr>
              <a:lnSpc>
                <a:spcPct val="100000"/>
              </a:lnSpc>
              <a:defRPr sz="4400"/>
            </a:lvl3pPr>
            <a:lvl4pPr>
              <a:lnSpc>
                <a:spcPct val="100000"/>
              </a:lnSpc>
              <a:defRPr sz="4000"/>
            </a:lvl4pPr>
            <a:lvl5pPr>
              <a:lnSpc>
                <a:spcPct val="100000"/>
              </a:lnSpc>
              <a:defRPr sz="3600"/>
            </a:lvl5pPr>
          </a:lstStyle>
          <a:p>
            <a:pPr lvl="0"/>
            <a:r>
              <a:rPr lang="en-US" dirty="0"/>
              <a:t>Click to add Statement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4448959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5008CFE4-4AC8-17F9-C6E2-22D96CF81069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B774BFB-EECC-C995-E701-4CCEB032FC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0" y="3861412"/>
            <a:ext cx="12192000" cy="3010777"/>
          </a:xfrm>
          <a:prstGeom prst="rect">
            <a:avLst/>
          </a:prstGeom>
          <a:gradFill flip="none" rotWithShape="1">
            <a:gsLst>
              <a:gs pos="0">
                <a:schemeClr val="accent3">
                  <a:lumMod val="60000"/>
                  <a:lumOff val="40000"/>
                  <a:alpha val="70000"/>
                </a:schemeClr>
              </a:gs>
              <a:gs pos="50000">
                <a:schemeClr val="bg2">
                  <a:alpha val="0"/>
                </a:schemeClr>
              </a:gs>
            </a:gsLst>
            <a:lin ang="1716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D2E260E-763F-A06B-2808-39975829F205}"/>
              </a:ext>
            </a:extLst>
          </p:cNvPr>
          <p:cNvSpPr/>
          <p:nvPr/>
        </p:nvSpPr>
        <p:spPr>
          <a:xfrm rot="5400000" flipH="1">
            <a:off x="2667005" y="-2666996"/>
            <a:ext cx="6857996" cy="12191993"/>
          </a:xfrm>
          <a:prstGeom prst="rect">
            <a:avLst/>
          </a:prstGeom>
          <a:gradFill>
            <a:gsLst>
              <a:gs pos="0">
                <a:schemeClr val="bg1"/>
              </a:gs>
              <a:gs pos="100000">
                <a:schemeClr val="accent1">
                  <a:lumMod val="75000"/>
                  <a:alpha val="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E82642F-D94D-7313-EB9D-48E3CBEDD19C}"/>
              </a:ext>
            </a:extLst>
          </p:cNvPr>
          <p:cNvSpPr/>
          <p:nvPr/>
        </p:nvSpPr>
        <p:spPr>
          <a:xfrm rot="16200000" flipH="1">
            <a:off x="4381500" y="-4373435"/>
            <a:ext cx="3429000" cy="12175870"/>
          </a:xfrm>
          <a:prstGeom prst="rect">
            <a:avLst/>
          </a:prstGeom>
          <a:gradFill flip="none" rotWithShape="1">
            <a:gsLst>
              <a:gs pos="0">
                <a:schemeClr val="accent2"/>
              </a:gs>
              <a:gs pos="36000">
                <a:schemeClr val="accent6">
                  <a:alpha val="0"/>
                </a:schemeClr>
              </a:gs>
            </a:gsLst>
            <a:lin ang="21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23F0761-EA67-F7D1-62E4-095EADA262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66900" y="4967784"/>
            <a:ext cx="8484108" cy="1052015"/>
          </a:xfrm>
        </p:spPr>
        <p:txBody>
          <a:bodyPr anchor="ctr">
            <a:normAutofit/>
          </a:bodyPr>
          <a:lstStyle>
            <a:lvl1pPr marL="137160" indent="-137160">
              <a:lnSpc>
                <a:spcPct val="100000"/>
              </a:lnSpc>
              <a:defRPr sz="2000">
                <a:solidFill>
                  <a:schemeClr val="tx1"/>
                </a:solidFill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9A78CD0-57A9-DB86-E3A3-40628E6D68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4C2DF4-76B6-1299-74E1-66F403C01A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35CA15-3DFE-125B-C658-77179EDEA2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5FAB025-061F-4B04-451A-37E42755863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866900" y="1405719"/>
            <a:ext cx="8484108" cy="3087622"/>
          </a:xfrm>
        </p:spPr>
        <p:txBody>
          <a:bodyPr vert="horz" lIns="91440" tIns="45720" rIns="91440" bIns="45720" rtlCol="0" anchor="ctr">
            <a:noAutofit/>
          </a:bodyPr>
          <a:lstStyle>
            <a:lvl1pPr marL="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1pPr>
            <a:lvl2pPr marL="2286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2pPr>
            <a:lvl3pPr marL="4572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3pPr>
            <a:lvl4pPr marL="685800" indent="0">
              <a:lnSpc>
                <a:spcPct val="100000"/>
              </a:lnSpc>
              <a:buNone/>
              <a:defRPr lang="en-US" sz="4000" b="0" dirty="0">
                <a:solidFill>
                  <a:schemeClr val="tx1"/>
                </a:solidFill>
              </a:defRPr>
            </a:lvl4pPr>
            <a:lvl5pPr marL="914400" indent="0">
              <a:lnSpc>
                <a:spcPct val="100000"/>
              </a:lnSpc>
              <a:buNone/>
              <a:defRPr lang="en-US" sz="3600" b="0" dirty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add Quote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8D1ECC83-D6FA-D54B-81F2-EE93577E016F}"/>
              </a:ext>
            </a:extLst>
          </p:cNvPr>
          <p:cNvCxnSpPr>
            <a:cxnSpLocks/>
          </p:cNvCxnSpPr>
          <p:nvPr/>
        </p:nvCxnSpPr>
        <p:spPr>
          <a:xfrm flipH="1">
            <a:off x="2077285" y="4810814"/>
            <a:ext cx="8273723" cy="0"/>
          </a:xfrm>
          <a:prstGeom prst="line">
            <a:avLst/>
          </a:prstGeom>
          <a:ln w="6350">
            <a:solidFill>
              <a:schemeClr val="tx1">
                <a:lumMod val="75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563169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7012885" cy="1381432"/>
          </a:xfrm>
        </p:spPr>
        <p:txBody>
          <a:bodyPr anchor="t">
            <a:noAutofit/>
          </a:bodyPr>
          <a:lstStyle>
            <a:lvl1pPr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52CF0D-DCF6-2401-8AD6-ED12BCF0D0F7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7F5585-231E-4B46-143C-086AE5C56D2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CE8D9E-59BD-DBC5-F43C-8A6A21AE2F10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ABA73FC-7BD1-70E0-E0BB-062C0B9E495C}"/>
              </a:ext>
            </a:extLst>
          </p:cNvPr>
          <p:cNvCxnSpPr>
            <a:cxnSpLocks/>
          </p:cNvCxnSpPr>
          <p:nvPr/>
        </p:nvCxnSpPr>
        <p:spPr>
          <a:xfrm flipH="1">
            <a:off x="394716" y="303297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DE12F779-E4E9-1000-6D97-63D7AD0CD426}"/>
              </a:ext>
            </a:extLst>
          </p:cNvPr>
          <p:cNvSpPr/>
          <p:nvPr/>
        </p:nvSpPr>
        <p:spPr>
          <a:xfrm rot="5400000" flipH="1">
            <a:off x="4765041" y="-568961"/>
            <a:ext cx="2661919" cy="12192002"/>
          </a:xfrm>
          <a:prstGeom prst="rect">
            <a:avLst/>
          </a:prstGeom>
          <a:gradFill>
            <a:gsLst>
              <a:gs pos="51000">
                <a:schemeClr val="bg2">
                  <a:alpha val="0"/>
                </a:schemeClr>
              </a:gs>
              <a:gs pos="98276">
                <a:schemeClr val="tx2"/>
              </a:gs>
              <a:gs pos="85000">
                <a:schemeClr val="accent1">
                  <a:alpha val="85000"/>
                </a:schemeClr>
              </a:gs>
            </a:gsLst>
            <a:lin ang="11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11177CF-A7A2-912C-416D-E7E03D2C5291}"/>
              </a:ext>
            </a:extLst>
          </p:cNvPr>
          <p:cNvSpPr/>
          <p:nvPr/>
        </p:nvSpPr>
        <p:spPr>
          <a:xfrm rot="5400000" flipH="1">
            <a:off x="4516120" y="-817882"/>
            <a:ext cx="3159760" cy="12192003"/>
          </a:xfrm>
          <a:prstGeom prst="rect">
            <a:avLst/>
          </a:prstGeom>
          <a:gradFill>
            <a:gsLst>
              <a:gs pos="62000">
                <a:schemeClr val="bg2">
                  <a:alpha val="0"/>
                </a:schemeClr>
              </a:gs>
              <a:gs pos="98276">
                <a:schemeClr val="accent5"/>
              </a:gs>
              <a:gs pos="88000">
                <a:schemeClr val="accent3">
                  <a:alpha val="49000"/>
                </a:schemeClr>
              </a:gs>
            </a:gsLst>
            <a:lin ang="103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3230" y="3429000"/>
            <a:ext cx="11171699" cy="2465612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124142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A3CA1D0-5ABF-E529-5411-F834222E48FC}"/>
              </a:ext>
            </a:extLst>
          </p:cNvPr>
          <p:cNvSpPr/>
          <p:nvPr/>
        </p:nvSpPr>
        <p:spPr>
          <a:xfrm rot="5400000">
            <a:off x="5020923" y="-2430130"/>
            <a:ext cx="1825034" cy="11866880"/>
          </a:xfrm>
          <a:prstGeom prst="rect">
            <a:avLst/>
          </a:prstGeom>
          <a:gradFill>
            <a:gsLst>
              <a:gs pos="41000">
                <a:schemeClr val="bg1">
                  <a:alpha val="0"/>
                </a:schemeClr>
              </a:gs>
              <a:gs pos="85612">
                <a:schemeClr val="accent4">
                  <a:alpha val="7800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40F5D87-BF9C-3DAE-D977-87A4FA7749F4}"/>
              </a:ext>
            </a:extLst>
          </p:cNvPr>
          <p:cNvSpPr/>
          <p:nvPr/>
        </p:nvSpPr>
        <p:spPr>
          <a:xfrm rot="10800000" flipH="1">
            <a:off x="0" y="2590790"/>
            <a:ext cx="12192000" cy="1825033"/>
          </a:xfrm>
          <a:prstGeom prst="rect">
            <a:avLst/>
          </a:prstGeom>
          <a:gradFill>
            <a:gsLst>
              <a:gs pos="68000">
                <a:schemeClr val="bg2">
                  <a:alpha val="0"/>
                </a:schemeClr>
              </a:gs>
              <a:gs pos="98851">
                <a:schemeClr val="accent5">
                  <a:lumMod val="60000"/>
                  <a:lumOff val="40000"/>
                </a:schemeClr>
              </a:gs>
              <a:gs pos="89000">
                <a:schemeClr val="accent3">
                  <a:lumMod val="60000"/>
                  <a:lumOff val="40000"/>
                  <a:alpha val="3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62000"/>
            <a:ext cx="6095999" cy="1454506"/>
          </a:xfrm>
        </p:spPr>
        <p:txBody>
          <a:bodyPr anchor="t">
            <a:normAutofit/>
          </a:bodyPr>
          <a:lstStyle>
            <a:lvl1pPr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AECC89-C65D-CAD6-3F7F-24F67D81DCF1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664FAF8-D2CD-617D-EEE4-AFE7E979984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0DB779D-8A81-935C-F850-6C0DCAD5E6D1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053FFEDA-E57B-DF13-2394-A1514E15F85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620000" y="3337560"/>
            <a:ext cx="3595171" cy="2828581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sz="1800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200" dirty="0"/>
            </a:lvl3pPr>
            <a:lvl4pPr marL="685800" indent="0">
              <a:buNone/>
              <a:defRPr lang="en-US" sz="1100" dirty="0"/>
            </a:lvl4pPr>
            <a:lvl5pPr marL="914400" indent="0">
              <a:buNone/>
              <a:defRPr lang="en-US" sz="105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429928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0858500" cy="692389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C2184DE-1D38-B3AE-D560-557B3726B547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92A082C-5D4A-4A20-87E3-9906B5F3BAF4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AD66BE47-AC20-1061-07AD-89A41D02F48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0A35E0D-62A8-3554-9B0A-F98F410BA73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806575"/>
            <a:ext cx="5165725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59B3B287-1823-BE94-2755-A041E87636AD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1" y="1806575"/>
            <a:ext cx="4991100" cy="45862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AFB33C1-66E4-5420-EAC7-ECB72519298E}"/>
              </a:ext>
            </a:extLst>
          </p:cNvPr>
          <p:cNvCxnSpPr>
            <a:cxnSpLocks/>
          </p:cNvCxnSpPr>
          <p:nvPr/>
        </p:nvCxnSpPr>
        <p:spPr>
          <a:xfrm flipH="1">
            <a:off x="394716" y="1584960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665371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6AE5CFF-8C53-04B8-D45D-5572C54FE40F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FEE969-634D-6E32-D227-18E9282C6F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731520"/>
            <a:ext cx="11585448" cy="662062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705EA491-E08A-48B5-7211-33514A94530C}"/>
              </a:ext>
            </a:extLst>
          </p:cNvPr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259980DF-BFB1-0E16-FE9E-D2D30ED180E7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EA97154-58A7-DD75-CD73-93F442F3412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1775779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13701989-F794-F145-FEEE-631718E4D69C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2492481"/>
            <a:ext cx="5165725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775777"/>
            <a:ext cx="5166360" cy="640080"/>
          </a:xfrm>
        </p:spPr>
        <p:txBody>
          <a:bodyPr anchor="ctr" anchorCtr="0">
            <a:normAutofit/>
          </a:bodyPr>
          <a:lstStyle>
            <a:lvl1pPr marL="0" indent="0">
              <a:lnSpc>
                <a:spcPct val="90000"/>
              </a:lnSpc>
              <a:buNone/>
              <a:defRPr sz="16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A3BB3E04-BBB2-1EB1-AF01-EFE05E004270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2492481"/>
            <a:ext cx="5181907" cy="39003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692CF81-A7A7-1362-125E-EEC5C8BD16E7}"/>
              </a:ext>
            </a:extLst>
          </p:cNvPr>
          <p:cNvCxnSpPr>
            <a:cxnSpLocks/>
          </p:cNvCxnSpPr>
          <p:nvPr/>
        </p:nvCxnSpPr>
        <p:spPr>
          <a:xfrm flipH="1">
            <a:off x="394716" y="1579934"/>
            <a:ext cx="11402568" cy="0"/>
          </a:xfrm>
          <a:prstGeom prst="line">
            <a:avLst/>
          </a:prstGeom>
          <a:ln w="6350">
            <a:solidFill>
              <a:schemeClr val="tx1">
                <a:lumMod val="50000"/>
                <a:alpha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11E71789-6ED9-AA74-B78C-05CAF80B5536}"/>
              </a:ext>
            </a:extLst>
          </p:cNvPr>
          <p:cNvSpPr/>
          <p:nvPr/>
        </p:nvSpPr>
        <p:spPr>
          <a:xfrm flipV="1">
            <a:off x="0" y="0"/>
            <a:ext cx="12191999" cy="1337733"/>
          </a:xfrm>
          <a:prstGeom prst="rect">
            <a:avLst/>
          </a:prstGeom>
          <a:gradFill>
            <a:gsLst>
              <a:gs pos="51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alpha val="40000"/>
                </a:schemeClr>
              </a:gs>
            </a:gsLst>
            <a:lin ang="576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432361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6A9F42-7FF7-F803-C075-BC4968D35E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005840"/>
            <a:ext cx="9906000" cy="801042"/>
          </a:xfrm>
        </p:spPr>
        <p:txBody>
          <a:bodyPr anchor="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874204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523741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50962F-3611-CEBA-3EB4-DAFC5257CB7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BD0B3-ACED-9E9E-BABF-2C4180EF868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E1CD95-22D2-73A2-3A04-0EA07B8B3B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1D441B-1E08-715E-3117-0F95DC24A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FC06D1-9789-2D0B-99DE-D4DC90AE7C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880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37C87932-7DAB-7F93-5E51-7AEEA5AC7FEA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blipFill>
            <a:blip r:embed="rId2">
              <a:alphaModFix amt="70000"/>
            </a:blip>
            <a:stretch>
              <a:fillRect l="-2" t="-1" b="-19091"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D35AE1E4-9BA4-415B-370F-31BCBBC952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0" y="-1"/>
            <a:ext cx="6096000" cy="6857999"/>
          </a:xfrm>
          <a:gradFill>
            <a:gsLst>
              <a:gs pos="100000">
                <a:schemeClr val="bg2">
                  <a:alpha val="90000"/>
                </a:schemeClr>
              </a:gs>
              <a:gs pos="34000">
                <a:srgbClr val="061F7B">
                  <a:alpha val="5000"/>
                  <a:lumMod val="74000"/>
                </a:srgbClr>
              </a:gs>
              <a:gs pos="15000">
                <a:schemeClr val="accent1">
                  <a:lumMod val="75000"/>
                  <a:alpha val="0"/>
                </a:schemeClr>
              </a:gs>
            </a:gsLst>
            <a:lin ang="600000" scaled="0"/>
          </a:gradFill>
          <a:ln>
            <a:solidFill>
              <a:schemeClr val="tx1"/>
            </a:solidFill>
          </a:ln>
        </p:spPr>
        <p:txBody>
          <a:bodyPr lIns="1600200" tIns="822960" rIns="274320" bIns="457200" anchor="t"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5" name="Subtitle 2">
            <a:extLst>
              <a:ext uri="{FF2B5EF4-FFF2-40B4-BE49-F238E27FC236}">
                <a16:creationId xmlns:a16="http://schemas.microsoft.com/office/drawing/2014/main" id="{D54B625A-114F-C2DE-F195-EF26EC05266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02306" y="4231338"/>
            <a:ext cx="7189694" cy="2626661"/>
          </a:xfrm>
          <a:gradFill>
            <a:gsLst>
              <a:gs pos="63000">
                <a:schemeClr val="accent5">
                  <a:lumMod val="75000"/>
                  <a:alpha val="0"/>
                </a:schemeClr>
              </a:gs>
              <a:gs pos="100000">
                <a:schemeClr val="accent3">
                  <a:lumMod val="60000"/>
                  <a:lumOff val="40000"/>
                  <a:alpha val="69000"/>
                </a:schemeClr>
              </a:gs>
              <a:gs pos="13000">
                <a:schemeClr val="bg2">
                  <a:alpha val="0"/>
                </a:schemeClr>
              </a:gs>
            </a:gsLst>
            <a:lin ang="4200000" scaled="0"/>
          </a:gradFill>
        </p:spPr>
        <p:txBody>
          <a:bodyPr vert="horz" lIns="2743200" tIns="640080" rIns="457200" bIns="731520" rtlCol="0" anchor="b">
            <a:normAutofit/>
          </a:bodyPr>
          <a:lstStyle>
            <a:lvl1pPr marL="0" indent="0">
              <a:buNone/>
              <a:defRPr lang="en-US" sz="14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F001462-21CF-5988-0554-7DB1C494B04E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7620000" y="210312"/>
            <a:ext cx="1473201" cy="365760"/>
          </a:xfrm>
        </p:spPr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972D5EE-6935-237E-C4A2-C61261249F33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9164921" y="210312"/>
            <a:ext cx="218135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C81CEA4D-A8A1-D4D2-8F28-C8346937244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>
          <a:xfrm>
            <a:off x="11447711" y="210312"/>
            <a:ext cx="448805" cy="365760"/>
          </a:xfrm>
        </p:spPr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7994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06A70A2D-6A6F-D8FD-B860-1F184E1B5E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133214"/>
            <a:ext cx="11631478" cy="1825674"/>
          </a:xfrm>
        </p:spPr>
        <p:txBody>
          <a:bodyPr anchor="t"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D95EA3D9-98A4-3891-668D-DF99CC18D7A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1751" y="5351226"/>
            <a:ext cx="7235954" cy="771276"/>
          </a:xfrm>
          <a:noFill/>
        </p:spPr>
        <p:txBody>
          <a:bodyPr vert="horz" lIns="91440" tIns="45720" rIns="91440" bIns="45720" rtlCol="0" anchor="t">
            <a:noAutofit/>
          </a:bodyPr>
          <a:lstStyle>
            <a:lvl1pPr marL="0" indent="0">
              <a:buNone/>
              <a:defRPr lang="en-US" sz="1800" dirty="0"/>
            </a:lvl1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5" name="Date Placeholder 14">
            <a:extLst>
              <a:ext uri="{FF2B5EF4-FFF2-40B4-BE49-F238E27FC236}">
                <a16:creationId xmlns:a16="http://schemas.microsoft.com/office/drawing/2014/main" id="{4E1D7382-6629-2CE5-9CD1-12C42772E0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16" name="Footer Placeholder 15">
            <a:extLst>
              <a:ext uri="{FF2B5EF4-FFF2-40B4-BE49-F238E27FC236}">
                <a16:creationId xmlns:a16="http://schemas.microsoft.com/office/drawing/2014/main" id="{04D3FCD7-2C92-02D9-B65F-03119FF69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7" name="Slide Number Placeholder 16">
            <a:extLst>
              <a:ext uri="{FF2B5EF4-FFF2-40B4-BE49-F238E27FC236}">
                <a16:creationId xmlns:a16="http://schemas.microsoft.com/office/drawing/2014/main" id="{6825B394-7F27-6399-8BDB-45CADE4F48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D514160-DA6E-9655-9294-6538F297B73D}"/>
              </a:ext>
            </a:extLst>
          </p:cNvPr>
          <p:cNvSpPr/>
          <p:nvPr/>
        </p:nvSpPr>
        <p:spPr>
          <a:xfrm rot="10800000">
            <a:off x="0" y="3432121"/>
            <a:ext cx="12192000" cy="1825033"/>
          </a:xfrm>
          <a:prstGeom prst="rect">
            <a:avLst/>
          </a:prstGeom>
          <a:gradFill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B2EC29EB-3E43-F1FF-EB6B-9F5C908FFCC8}"/>
              </a:ext>
            </a:extLst>
          </p:cNvPr>
          <p:cNvSpPr/>
          <p:nvPr/>
        </p:nvSpPr>
        <p:spPr>
          <a:xfrm rot="16200000" flipH="1">
            <a:off x="5938634" y="-996853"/>
            <a:ext cx="1825034" cy="10681699"/>
          </a:xfrm>
          <a:prstGeom prst="rect">
            <a:avLst/>
          </a:prstGeom>
          <a:gradFill>
            <a:gsLst>
              <a:gs pos="56000">
                <a:schemeClr val="bg1">
                  <a:alpha val="0"/>
                </a:schemeClr>
              </a:gs>
              <a:gs pos="100000">
                <a:schemeClr val="accent6"/>
              </a:gs>
            </a:gsLst>
            <a:lin ang="10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158836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3D93006-CD9A-ACB8-4DFF-755585BD51C6}"/>
              </a:ext>
            </a:extLst>
          </p:cNvPr>
          <p:cNvSpPr/>
          <p:nvPr/>
        </p:nvSpPr>
        <p:spPr>
          <a:xfrm rot="5400000" flipH="1" flipV="1">
            <a:off x="-367222" y="367225"/>
            <a:ext cx="6866356" cy="6131909"/>
          </a:xfrm>
          <a:prstGeom prst="rect">
            <a:avLst/>
          </a:prstGeom>
          <a:gradFill>
            <a:gsLst>
              <a:gs pos="13000">
                <a:schemeClr val="accent2"/>
              </a:gs>
              <a:gs pos="60000">
                <a:schemeClr val="bg2">
                  <a:alpha val="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35B8330-0A40-6340-3205-86A38459537F}"/>
              </a:ext>
            </a:extLst>
          </p:cNvPr>
          <p:cNvSpPr/>
          <p:nvPr/>
        </p:nvSpPr>
        <p:spPr>
          <a:xfrm rot="5400000" flipV="1">
            <a:off x="-1977949" y="2307330"/>
            <a:ext cx="6528619" cy="257271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42000">
                <a:schemeClr val="bg2"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2AFF5B4-F60C-7639-0259-DAA1F9833429}"/>
              </a:ext>
            </a:extLst>
          </p:cNvPr>
          <p:cNvSpPr/>
          <p:nvPr/>
        </p:nvSpPr>
        <p:spPr>
          <a:xfrm rot="10800000">
            <a:off x="1" y="4216109"/>
            <a:ext cx="8887299" cy="2644533"/>
          </a:xfrm>
          <a:prstGeom prst="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49000">
                <a:schemeClr val="accent4">
                  <a:lumMod val="75000"/>
                  <a:alpha val="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92EA34-13CC-54C1-DE3D-4F1D5D55C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8499" y="952500"/>
            <a:ext cx="8887299" cy="5636798"/>
          </a:xfrm>
        </p:spPr>
        <p:txBody>
          <a:bodyPr anchor="b">
            <a:normAutofit/>
          </a:bodyPr>
          <a:lstStyle>
            <a:lvl1pPr algn="r">
              <a:defRPr sz="7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FCA76BF-5E58-9143-643F-6B06864B8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06C9F8B-DAAC-4FD9-5257-842E1B079B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DEF8E261-B260-D169-5279-F4153543A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41838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>
            <a:off x="28450" y="0"/>
            <a:ext cx="7600185" cy="6858000"/>
          </a:xfrm>
          <a:prstGeom prst="rect">
            <a:avLst/>
          </a:prstGeom>
          <a:gradFill>
            <a:gsLst>
              <a:gs pos="52000">
                <a:schemeClr val="bg2"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0" y="3409447"/>
            <a:ext cx="7609635" cy="3448553"/>
          </a:xfrm>
          <a:prstGeom prst="rect">
            <a:avLst/>
          </a:prstGeom>
          <a:gradFill>
            <a:gsLst>
              <a:gs pos="0">
                <a:schemeClr val="accent2"/>
              </a:gs>
              <a:gs pos="45000">
                <a:schemeClr val="bg2">
                  <a:alpha val="0"/>
                </a:scheme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2F5B7E4-5668-20C3-5FFF-AA7F08736507}"/>
              </a:ext>
            </a:extLst>
          </p:cNvPr>
          <p:cNvSpPr/>
          <p:nvPr/>
        </p:nvSpPr>
        <p:spPr>
          <a:xfrm rot="16200000">
            <a:off x="394816" y="-375817"/>
            <a:ext cx="6858000" cy="7609635"/>
          </a:xfrm>
          <a:prstGeom prst="rect">
            <a:avLst/>
          </a:prstGeom>
          <a:gradFill>
            <a:gsLst>
              <a:gs pos="0">
                <a:schemeClr val="tx1"/>
              </a:gs>
              <a:gs pos="18000">
                <a:schemeClr val="accent3">
                  <a:lumMod val="60000"/>
                  <a:lumOff val="40000"/>
                  <a:alpha val="72000"/>
                </a:schemeClr>
              </a:gs>
              <a:gs pos="56000">
                <a:schemeClr val="accent1">
                  <a:lumMod val="50000"/>
                  <a:alpha val="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68344FF-8882-8B2E-4777-40771425C01A}"/>
              </a:ext>
            </a:extLst>
          </p:cNvPr>
          <p:cNvSpPr/>
          <p:nvPr/>
        </p:nvSpPr>
        <p:spPr>
          <a:xfrm rot="16200000">
            <a:off x="1188613" y="417977"/>
            <a:ext cx="5518112" cy="7361933"/>
          </a:xfrm>
          <a:prstGeom prst="rect">
            <a:avLst/>
          </a:prstGeom>
          <a:gradFill flip="none" rotWithShape="1">
            <a:gsLst>
              <a:gs pos="24000">
                <a:schemeClr val="bg2">
                  <a:alpha val="0"/>
                </a:schemeClr>
              </a:gs>
              <a:gs pos="45000">
                <a:schemeClr val="bg2">
                  <a:alpha val="82000"/>
                </a:schemeClr>
              </a:gs>
              <a:gs pos="67000">
                <a:schemeClr val="bg1">
                  <a:alpha val="0"/>
                </a:schemeClr>
              </a:gs>
            </a:gsLst>
            <a:lin ang="1200000" scaled="0"/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sp>
        <p:nvSpPr>
          <p:cNvPr id="8" name="Title 7">
            <a:extLst>
              <a:ext uri="{FF2B5EF4-FFF2-40B4-BE49-F238E27FC236}">
                <a16:creationId xmlns:a16="http://schemas.microsoft.com/office/drawing/2014/main" id="{5F9BCED7-6A0B-12F0-730B-5623879C94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2" y="1714498"/>
            <a:ext cx="4960617" cy="4722876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Date Placeholder 12">
            <a:extLst>
              <a:ext uri="{FF2B5EF4-FFF2-40B4-BE49-F238E27FC236}">
                <a16:creationId xmlns:a16="http://schemas.microsoft.com/office/drawing/2014/main" id="{E14FBD3E-3A09-5EF4-6941-FFF3E03D5396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14" name="Footer Placeholder 13">
            <a:extLst>
              <a:ext uri="{FF2B5EF4-FFF2-40B4-BE49-F238E27FC236}">
                <a16:creationId xmlns:a16="http://schemas.microsoft.com/office/drawing/2014/main" id="{362D8C0B-F931-385E-61C9-0E7226053F0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7909368" y="210114"/>
            <a:ext cx="2509284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07E96BDD-FAA3-3ABD-453F-3A62D97801B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952232" y="1246951"/>
            <a:ext cx="3404277" cy="4923185"/>
          </a:xfrm>
        </p:spPr>
        <p:txBody>
          <a:bodyPr vert="horz" lIns="91440" tIns="45720" rIns="91440" bIns="45720" rtlCol="0" anchor="t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B086C0A-2B9C-7A1D-5F77-AF7402CC1F84}"/>
              </a:ext>
            </a:extLst>
          </p:cNvPr>
          <p:cNvCxnSpPr>
            <a:cxnSpLocks/>
          </p:cNvCxnSpPr>
          <p:nvPr/>
        </p:nvCxnSpPr>
        <p:spPr>
          <a:xfrm flipH="1">
            <a:off x="8002560" y="762000"/>
            <a:ext cx="3840480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2359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C84410D4-C581-C48F-5E1D-E93DA884342F}"/>
              </a:ext>
            </a:extLst>
          </p:cNvPr>
          <p:cNvSpPr/>
          <p:nvPr/>
        </p:nvSpPr>
        <p:spPr>
          <a:xfrm rot="10800000">
            <a:off x="14619" y="-2"/>
            <a:ext cx="12177379" cy="4492404"/>
          </a:xfrm>
          <a:prstGeom prst="rect">
            <a:avLst/>
          </a:prstGeom>
          <a:gradFill flip="none" rotWithShape="1">
            <a:gsLst>
              <a:gs pos="33000">
                <a:schemeClr val="bg2">
                  <a:alpha val="0"/>
                </a:schemeClr>
              </a:gs>
              <a:gs pos="82000">
                <a:schemeClr val="accent1">
                  <a:lumMod val="50000"/>
                  <a:alpha val="44000"/>
                </a:schemeClr>
              </a:gs>
              <a:gs pos="100000">
                <a:schemeClr val="accent3">
                  <a:lumMod val="60000"/>
                  <a:lumOff val="40000"/>
                  <a:alpha val="9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F8F2B01-BAAD-F03E-72D9-CC472F3A5DE5}"/>
              </a:ext>
            </a:extLst>
          </p:cNvPr>
          <p:cNvSpPr/>
          <p:nvPr/>
        </p:nvSpPr>
        <p:spPr>
          <a:xfrm flipH="1" flipV="1">
            <a:off x="723903" y="1161955"/>
            <a:ext cx="11468097" cy="3330447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27000">
                <a:schemeClr val="bg2">
                  <a:alpha val="0"/>
                </a:schemeClr>
              </a:gs>
            </a:gsLst>
            <a:lin ang="51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D31AE9B9-D0DC-50F5-FE7E-BCF950A9B60C}"/>
              </a:ext>
            </a:extLst>
          </p:cNvPr>
          <p:cNvSpPr/>
          <p:nvPr/>
        </p:nvSpPr>
        <p:spPr>
          <a:xfrm rot="10800000">
            <a:off x="-14621" y="-7466"/>
            <a:ext cx="6110621" cy="2500409"/>
          </a:xfrm>
          <a:prstGeom prst="rect">
            <a:avLst/>
          </a:prstGeom>
          <a:gradFill flip="none" rotWithShape="1">
            <a:gsLst>
              <a:gs pos="63000">
                <a:schemeClr val="bg2">
                  <a:alpha val="0"/>
                </a:schemeClr>
              </a:gs>
              <a:gs pos="100000">
                <a:schemeClr val="accent1">
                  <a:lumMod val="50000"/>
                </a:schemeClr>
              </a:gs>
            </a:gsLst>
            <a:lin ang="4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B4D63E47-B71F-605F-2462-F6F2ED4F11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4320" y="1468924"/>
            <a:ext cx="5096176" cy="2461308"/>
          </a:xfrm>
        </p:spPr>
        <p:txBody>
          <a:bodyPr/>
          <a:lstStyle>
            <a:lvl1pPr>
              <a:defRPr sz="5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3B19A28-AC79-CF20-C703-D6B27C01698A}"/>
              </a:ext>
            </a:extLst>
          </p:cNvPr>
          <p:cNvSpPr>
            <a:spLocks noGrp="1"/>
          </p:cNvSpPr>
          <p:nvPr>
            <p:ph type="dt" sz="half" idx="14"/>
          </p:nvPr>
        </p:nvSpPr>
        <p:spPr>
          <a:xfrm>
            <a:off x="419100" y="210114"/>
            <a:ext cx="2064089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554EC-D104-642A-5E42-E4CFB243523F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6477000" y="210114"/>
            <a:ext cx="3251508" cy="36576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7E23A16-5291-F71A-D460-81EE611EA8B8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28C8B19A-6FC1-2B71-0BFB-9274CBF396B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487383" y="1161955"/>
            <a:ext cx="4158158" cy="2768278"/>
          </a:xfrm>
        </p:spPr>
        <p:txBody>
          <a:bodyPr vert="horz" lIns="91440" tIns="45720" rIns="91440" bIns="45720" rtlCol="0" anchor="b">
            <a:normAutofit/>
          </a:bodyPr>
          <a:lstStyle>
            <a:lvl1pPr marL="457200" indent="-4572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600" dirty="0"/>
            </a:lvl1pPr>
            <a:lvl2pPr marL="5715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2pPr>
            <a:lvl3pPr marL="800100" indent="-342900"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3pPr>
            <a:lvl4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4pPr>
            <a:lvl5pPr>
              <a:spcBef>
                <a:spcPts val="1000"/>
              </a:spcBef>
              <a:spcAft>
                <a:spcPts val="600"/>
              </a:spcAft>
              <a:buFont typeface="+mj-lt"/>
              <a:buAutoNum type="arabicPeriod"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C9B8CAF0-3749-D1CF-0FDA-20F4B5EE986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4492402"/>
            <a:ext cx="12192000" cy="2365597"/>
          </a:xfrm>
          <a:blipFill>
            <a:blip r:embed="rId2">
              <a:alphaModFix amt="70000"/>
            </a:blip>
            <a:stretch>
              <a:fillRect/>
            </a:stretch>
          </a:blipFill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1723040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C28AA25-2696-95B5-3DD1-1DDCE335B96E}"/>
              </a:ext>
            </a:extLst>
          </p:cNvPr>
          <p:cNvSpPr/>
          <p:nvPr/>
        </p:nvSpPr>
        <p:spPr>
          <a:xfrm>
            <a:off x="0" y="0"/>
            <a:ext cx="12192000" cy="6869579"/>
          </a:xfrm>
          <a:prstGeom prst="rect">
            <a:avLst/>
          </a:prstGeom>
          <a:gradFill flip="none" rotWithShape="1">
            <a:gsLst>
              <a:gs pos="23000">
                <a:schemeClr val="bg2">
                  <a:alpha val="0"/>
                </a:schemeClr>
              </a:gs>
              <a:gs pos="61000">
                <a:schemeClr val="accent1">
                  <a:lumMod val="50000"/>
                  <a:alpha val="50000"/>
                </a:schemeClr>
              </a:gs>
              <a:gs pos="100000">
                <a:schemeClr val="accent3">
                  <a:lumMod val="60000"/>
                  <a:lumOff val="40000"/>
                </a:schemeClr>
              </a:gs>
            </a:gsLst>
            <a:lin ang="18600000" scaled="0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E6450F3-50BF-885C-FD60-BACC77C3F1E0}"/>
              </a:ext>
            </a:extLst>
          </p:cNvPr>
          <p:cNvSpPr/>
          <p:nvPr/>
        </p:nvSpPr>
        <p:spPr>
          <a:xfrm flipH="1" flipV="1">
            <a:off x="0" y="1727456"/>
            <a:ext cx="12192001" cy="5130541"/>
          </a:xfrm>
          <a:prstGeom prst="rect">
            <a:avLst/>
          </a:prstGeom>
          <a:gradFill>
            <a:gsLst>
              <a:gs pos="0">
                <a:schemeClr val="accent2">
                  <a:lumMod val="75000"/>
                </a:schemeClr>
              </a:gs>
              <a:gs pos="45000">
                <a:schemeClr val="bg2">
                  <a:alpha val="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3D53C05B-A90A-250E-CBC3-E741A87656D9}"/>
              </a:ext>
            </a:extLst>
          </p:cNvPr>
          <p:cNvSpPr/>
          <p:nvPr/>
        </p:nvSpPr>
        <p:spPr>
          <a:xfrm rot="5400000">
            <a:off x="4285048" y="-1037373"/>
            <a:ext cx="6869579" cy="8944324"/>
          </a:xfrm>
          <a:prstGeom prst="rect">
            <a:avLst/>
          </a:prstGeom>
          <a:gradFill flip="none" rotWithShape="1">
            <a:gsLst>
              <a:gs pos="60000">
                <a:schemeClr val="accent5">
                  <a:alpha val="0"/>
                </a:schemeClr>
              </a:gs>
              <a:gs pos="94000">
                <a:schemeClr val="accent3">
                  <a:lumMod val="20000"/>
                  <a:lumOff val="8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B1BC43-B272-D419-E8BB-6EFDB7CB6DE6}"/>
              </a:ext>
            </a:extLst>
          </p:cNvPr>
          <p:cNvSpPr/>
          <p:nvPr/>
        </p:nvSpPr>
        <p:spPr>
          <a:xfrm rot="16200000">
            <a:off x="3586718" y="-681705"/>
            <a:ext cx="6783165" cy="8296238"/>
          </a:xfrm>
          <a:prstGeom prst="rect">
            <a:avLst/>
          </a:prstGeom>
          <a:gradFill flip="none" rotWithShape="1">
            <a:gsLst>
              <a:gs pos="26000">
                <a:schemeClr val="bg2"/>
              </a:gs>
              <a:gs pos="73000">
                <a:schemeClr val="bg2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 w="12700" cap="flat" cmpd="sng" algn="ctr">
            <a:noFill/>
            <a:prstDash val="solid"/>
            <a:miter lim="800000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E9B18E3-016A-6508-4AB9-C1B35F40CE8C}"/>
              </a:ext>
            </a:extLst>
          </p:cNvPr>
          <p:cNvCxnSpPr>
            <a:cxnSpLocks/>
          </p:cNvCxnSpPr>
          <p:nvPr/>
        </p:nvCxnSpPr>
        <p:spPr>
          <a:xfrm flipH="1">
            <a:off x="394716" y="6101080"/>
            <a:ext cx="11402568" cy="0"/>
          </a:xfrm>
          <a:prstGeom prst="line">
            <a:avLst/>
          </a:prstGeom>
          <a:ln w="6350">
            <a:solidFill>
              <a:schemeClr val="tx1">
                <a:lumMod val="85000"/>
                <a:alpha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Rectangle 11">
            <a:extLst>
              <a:ext uri="{FF2B5EF4-FFF2-40B4-BE49-F238E27FC236}">
                <a16:creationId xmlns:a16="http://schemas.microsoft.com/office/drawing/2014/main" id="{C44A4757-EA69-EF77-262C-A183AC218312}"/>
              </a:ext>
            </a:extLst>
          </p:cNvPr>
          <p:cNvSpPr/>
          <p:nvPr/>
        </p:nvSpPr>
        <p:spPr>
          <a:xfrm rot="10800000">
            <a:off x="0" y="1"/>
            <a:ext cx="12192000" cy="5281424"/>
          </a:xfrm>
          <a:prstGeom prst="rect">
            <a:avLst/>
          </a:prstGeom>
          <a:gradFill flip="none" rotWithShape="1">
            <a:gsLst>
              <a:gs pos="52000">
                <a:schemeClr val="accent2">
                  <a:lumMod val="50000"/>
                  <a:alpha val="0"/>
                </a:schemeClr>
              </a:gs>
              <a:gs pos="100000">
                <a:schemeClr val="accent1">
                  <a:lumMod val="75000"/>
                </a:schemeClr>
              </a:gs>
            </a:gsLst>
            <a:lin ang="42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1" y="914400"/>
            <a:ext cx="7498080" cy="2621280"/>
          </a:xfrm>
        </p:spPr>
        <p:txBody>
          <a:bodyPr anchor="b">
            <a:normAutofit/>
          </a:bodyPr>
          <a:lstStyle>
            <a:lvl1pPr>
              <a:defRPr sz="48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F3AD86-30C4-61DF-3300-53A4A4BB6D4D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0ED380-F3FA-F88A-4719-014588A2E13B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18F7C8-EA2A-EA2C-5113-86B95AACB171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6F072A2-EBC7-B7EA-DA98-BAC0AA46E7A4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1" y="3901440"/>
            <a:ext cx="7498080" cy="1828800"/>
          </a:xfrm>
        </p:spPr>
        <p:txBody>
          <a:bodyPr vert="horz" lIns="91440" tIns="45720" rIns="91440" bIns="45720" rtlCol="0">
            <a:normAutofit/>
          </a:bodyPr>
          <a:lstStyle>
            <a:lvl1pPr>
              <a:defRPr lang="en-US" dirty="0"/>
            </a:lvl1pPr>
            <a:lvl2pPr>
              <a:defRPr lang="en-US" dirty="0"/>
            </a:lvl2pPr>
            <a:lvl3pPr>
              <a:defRPr lang="en-US" dirty="0"/>
            </a:lvl3pPr>
            <a:lvl4pPr>
              <a:defRPr lang="en-US" dirty="0"/>
            </a:lvl4pPr>
            <a:lvl5pPr>
              <a:defRPr lang="en-US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90239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CB42C01-B12A-AF17-D0E9-403E14D1D1A7}"/>
              </a:ext>
            </a:extLst>
          </p:cNvPr>
          <p:cNvSpPr/>
          <p:nvPr/>
        </p:nvSpPr>
        <p:spPr>
          <a:xfrm rot="10800000" flipH="1">
            <a:off x="391802" y="773848"/>
            <a:ext cx="11800198" cy="3151902"/>
          </a:xfrm>
          <a:prstGeom prst="rect">
            <a:avLst/>
          </a:prstGeom>
          <a:gradFill>
            <a:gsLst>
              <a:gs pos="79000">
                <a:schemeClr val="bg2">
                  <a:alpha val="0"/>
                </a:schemeClr>
              </a:gs>
              <a:gs pos="100000">
                <a:schemeClr val="accent5">
                  <a:lumMod val="75000"/>
                </a:schemeClr>
              </a:gs>
            </a:gsLst>
            <a:lin ang="528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04AA29D-41E7-06F1-DA88-95401F827C71}"/>
              </a:ext>
            </a:extLst>
          </p:cNvPr>
          <p:cNvSpPr/>
          <p:nvPr/>
        </p:nvSpPr>
        <p:spPr>
          <a:xfrm rot="10800000" flipH="1">
            <a:off x="0" y="773847"/>
            <a:ext cx="11026588" cy="1634270"/>
          </a:xfrm>
          <a:prstGeom prst="rect">
            <a:avLst/>
          </a:prstGeom>
          <a:gradFill flip="none" rotWithShape="1">
            <a:gsLst>
              <a:gs pos="575">
                <a:schemeClr val="accent2"/>
              </a:gs>
              <a:gs pos="37000">
                <a:schemeClr val="bg1">
                  <a:alpha val="0"/>
                </a:schemeClr>
              </a:gs>
            </a:gsLst>
            <a:lin ang="168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6900" y="1918144"/>
            <a:ext cx="2939186" cy="2096814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defRPr lang="en-US" dirty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C4CAAF-9048-5116-D3C8-15E595C3BC25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F3B715D2-E75C-A2E6-CE7A-70CE2EFA5E8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>
            <a:off x="5334000" y="210114"/>
            <a:ext cx="2939491" cy="365760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BF8E49B-DD4C-66AF-8D2C-52110DB227F6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334000" y="1918145"/>
            <a:ext cx="4991100" cy="41330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725997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5BFB69-9245-EC58-F1DE-FEB625BD33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869140"/>
            <a:ext cx="11604046" cy="96920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95753E-AF8A-7E04-8A1A-205B755A021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01752" y="210114"/>
            <a:ext cx="1759288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ADC23A34-B811-4978-B610-64DF368FD61F}" type="datetimeFigureOut">
              <a:rPr lang="en-US" smtClean="0"/>
              <a:t>8/16/2026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E1B7C8-DA74-800B-EE14-A39E9DB32DE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22485" y="210114"/>
            <a:ext cx="2509284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C1647D-0DF0-CA1B-F723-EF7B8F508DB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300323" y="210114"/>
            <a:ext cx="605475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800" cap="none" spc="0" baseline="0">
                <a:solidFill>
                  <a:schemeClr val="tx1"/>
                </a:solidFill>
              </a:defRPr>
            </a:lvl1pPr>
          </a:lstStyle>
          <a:p>
            <a:fld id="{AA47359E-6E4E-4ED5-BB7A-52461F1BA8E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16AFD5-5144-C460-0CA4-644BC4A93C0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752" y="2047284"/>
            <a:ext cx="11604046" cy="42346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A3E5EF3F-856F-01A0-B658-94EAB13FC060}"/>
              </a:ext>
            </a:extLst>
          </p:cNvPr>
          <p:cNvCxnSpPr>
            <a:cxnSpLocks/>
          </p:cNvCxnSpPr>
          <p:nvPr/>
        </p:nvCxnSpPr>
        <p:spPr>
          <a:xfrm flipH="1">
            <a:off x="394716" y="751313"/>
            <a:ext cx="11402568" cy="0"/>
          </a:xfrm>
          <a:prstGeom prst="line">
            <a:avLst/>
          </a:prstGeom>
          <a:ln w="6350">
            <a:solidFill>
              <a:schemeClr val="tx1">
                <a:lumMod val="75000"/>
                <a:alpha val="34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8095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  <p:sldLayoutId id="2147483688" r:id="rId28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2800" b="0" kern="1200" spc="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20000"/>
        </a:lnSpc>
        <a:spcBef>
          <a:spcPts val="10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1pPr>
      <a:lvl2pPr marL="2286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2pPr>
      <a:lvl3pPr marL="4572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3pPr>
      <a:lvl4pPr marL="6858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4pPr>
      <a:lvl5pPr marL="914400" indent="0" algn="l" defTabSz="914400" rtl="0" eaLnBrk="1" latinLnBrk="0" hangingPunct="1">
        <a:lnSpc>
          <a:spcPct val="120000"/>
        </a:lnSpc>
        <a:spcBef>
          <a:spcPts val="500"/>
        </a:spcBef>
        <a:buFont typeface="Arial" panose="020B0604020202020204" pitchFamily="34" charset="0"/>
        <a:buNone/>
        <a:defRPr sz="1400" kern="1200" spc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21" pos="168">
          <p15:clr>
            <a:srgbClr val="F26B43"/>
          </p15:clr>
        </p15:guide>
        <p15:guide id="22" orient="horz" pos="2160">
          <p15:clr>
            <a:srgbClr val="F26B43"/>
          </p15:clr>
        </p15:guide>
        <p15:guide id="23" pos="4800">
          <p15:clr>
            <a:srgbClr val="F26B43"/>
          </p15:clr>
        </p15:guide>
        <p15:guide id="24" orient="horz" pos="480">
          <p15:clr>
            <a:srgbClr val="F26B43"/>
          </p15:clr>
        </p15:guide>
        <p15:guide id="25" orient="horz" pos="864">
          <p15:clr>
            <a:srgbClr val="F26B43"/>
          </p15:clr>
        </p15:guide>
        <p15:guide id="26" pos="7392">
          <p15:clr>
            <a:srgbClr val="F26B43"/>
          </p15:clr>
        </p15:guide>
        <p15:guide id="27" orient="horz" pos="3840">
          <p15:clr>
            <a:srgbClr val="F26B43"/>
          </p15:clr>
        </p15:guide>
        <p15:guide id="28" pos="240">
          <p15:clr>
            <a:srgbClr val="F26B43"/>
          </p15:clr>
        </p15:guide>
        <p15:guide id="29" pos="74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hyperlink" Target="https://bn.wikipedia.org/wiki/%E0%A6%B9%E0%A7%83%E0%A7%8E%E0%A6%AA%E0%A6%BF%E0%A6%A3%E0%A7%8D%E0%A6%A1" TargetMode="External"/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421C56-E527-E84E-5514-349E5089F9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44672"/>
            <a:ext cx="9144000" cy="1079590"/>
          </a:xfrm>
        </p:spPr>
        <p:txBody>
          <a:bodyPr>
            <a:normAutofit/>
          </a:bodyPr>
          <a:lstStyle/>
          <a:p>
            <a:r>
              <a:rPr lang="en-US" sz="7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Welcome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C264AFB-044F-2395-905E-6E49BE45990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3259" y="1162050"/>
            <a:ext cx="6955436" cy="56512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3723204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934F66-3359-2F0C-DBAA-0501BEF4B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2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2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966C33-5004-CE49-1D6F-CB4DEC328D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885035"/>
            <a:ext cx="5957158" cy="640080"/>
          </a:xfrm>
        </p:spPr>
        <p:txBody>
          <a:bodyPr>
            <a:no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</a:t>
            </a:r>
            <a:endParaRPr lang="en-US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792FD6A-77DC-CD0C-44D2-CD19989742EB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41890" y="1613982"/>
            <a:ext cx="6416565" cy="5244018"/>
          </a:xfrm>
        </p:spPr>
        <p:txBody>
          <a:bodyPr>
            <a:normAutofit lnSpcReduction="100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ধারাবাহিক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সেখান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ছড়িয়ে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পড়ে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চার-প্রকোষ্ঠবিশিষ্ট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ভালভের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রক্তপ্রবাহ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সুনির্দিষ্ট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পথে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পরিচালিত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প্রবাহের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ধাপসমূহ</a:t>
            </a:r>
            <a:endParaRPr lang="en-US" sz="2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(Right Atrium):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ডাই-অক্সাইডসমৃদ্ধ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অক্সিজেনহীন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মহাশিরা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(Vena Cava)-র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(Right Ventricle):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ট্রাইকাস্পিড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ভালভ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খুলে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ফুসফুসে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গমন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সেখানে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কার্বন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ডাই-অক্সাইড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ত্যাগ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নতুন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9E71B32-E428-5134-55F7-850BF6228D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558455" y="1135115"/>
            <a:ext cx="5491655" cy="2743201"/>
          </a:xfrm>
        </p:spPr>
        <p:txBody>
          <a:bodyPr>
            <a:normAutofit fontScale="92500"/>
          </a:bodyPr>
          <a:lstStyle/>
          <a:p>
            <a:pPr lvl="0">
              <a:lnSpc>
                <a:spcPct val="110000"/>
              </a:lnSpc>
            </a:pPr>
            <a:r>
              <a:rPr lang="en-US" sz="18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(Left Atrium):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বিশুদ্ধ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>
              <a:lnSpc>
                <a:spcPct val="110000"/>
              </a:lnSpc>
            </a:pPr>
            <a:r>
              <a:rPr lang="en-US" sz="18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(Left Ventricle):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মাইট্রাল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বাইকাস্পিড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ভালভ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ভেদ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প্রবেশ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>
              <a:lnSpc>
                <a:spcPct val="11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সারা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বিতরণ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অত্যন্ত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শক্তিশালীভাবে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অক্সিজেনসমৃদ্ধ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মহাধমনী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(Aorta)-র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সব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ছড়িয়ে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947CF74-A295-40A0-7C80-EE71FA6EAB92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03931" y="3626070"/>
            <a:ext cx="3310759" cy="323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675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214455-19B2-2C9B-DC14-7C0557832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6F67A91-ACC9-562F-6C50-DF02FCB18C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1004244"/>
            <a:ext cx="5166360" cy="640080"/>
          </a:xfrm>
        </p:spPr>
        <p:txBody>
          <a:bodyPr/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সংবহনের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ভাগ</a:t>
            </a:r>
            <a:endParaRPr lang="en-US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BE5681-B5DF-E9D8-74A8-D6B4229B2A9D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57655" y="1644323"/>
            <a:ext cx="6180426" cy="2628131"/>
          </a:xfrm>
        </p:spPr>
        <p:txBody>
          <a:bodyPr>
            <a:normAutofit/>
          </a:bodyPr>
          <a:lstStyle/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ফুসফুসীয়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(Pulmonary Circulation):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অক্সিজেনহীন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পাঠানো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সিস্টেমিক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সংবহন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(Systemic Circulation):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মহাধমনীর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সরবরাহ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b="1" dirty="0"/>
              <a:t> 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979FC85-A902-9122-2C10-9566E47615C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157655" y="3957145"/>
            <a:ext cx="6180426" cy="2900855"/>
          </a:xfrm>
        </p:spPr>
        <p:txBody>
          <a:bodyPr/>
          <a:lstStyle/>
          <a:p>
            <a:pPr>
              <a:lnSpc>
                <a:spcPct val="100000"/>
              </a:lnSpc>
            </a:pP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কখনও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অবসন্ন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কেন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</a:p>
          <a:p>
            <a:pPr>
              <a:lnSpc>
                <a:spcPct val="100000"/>
              </a:lnSpc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হৃৎপেশি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হৃৎপেশি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দীর্ঘতম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নিঃসাড়কালের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অধিকরী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ইহা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কখনো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অবসন্ন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কারণ,সাধারণত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বিপাকীয়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(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ল্যাকটিক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অবসন্ন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 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কিন্তু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হৃৎপেশির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নিঃসাড়কাল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দীর্ঘ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হওয়ায়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বিপাকীয়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খুব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সহজে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এছাড়া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হৃৎপেশি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ল্যকটিক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এসিডকে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হিসেবে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ব্যবহার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একারণে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হৃৎপেশিতে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বর্জ্য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জমা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কখনও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অবসন্ন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E841BBB-192F-6542-74F7-A5D62D4D60FF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021" y="3547240"/>
            <a:ext cx="3631324" cy="331075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61E1B6-0C30-B696-48AE-EA3A882712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3021" y="796168"/>
            <a:ext cx="3631323" cy="295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328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7D40DB-4286-08B7-6E1C-407B2F380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21961"/>
            <a:ext cx="11402568" cy="1191984"/>
          </a:xfrm>
        </p:spPr>
        <p:txBody>
          <a:bodyPr>
            <a:normAutofit fontScale="90000"/>
          </a:bodyPr>
          <a:lstStyle/>
          <a:p>
            <a:pPr algn="ctr"/>
            <a:r>
              <a:rPr lang="en-US" sz="8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মূল্যায়ন</a:t>
            </a:r>
            <a:r>
              <a:rPr lang="en-US" dirty="0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7BE300-A38B-B20A-76CE-7EBBFE1E6AD5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1686910"/>
            <a:ext cx="11402568" cy="4713890"/>
          </a:xfrm>
        </p:spPr>
        <p:txBody>
          <a:bodyPr/>
          <a:lstStyle/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Q-1: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Q-2: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Q-3: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Q-4: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সমূহ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Q-5: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Q-6: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কখনও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4336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0C690D-C777-B4A1-3BF6-6933376EE6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457200"/>
            <a:ext cx="11402568" cy="996602"/>
          </a:xfrm>
        </p:spPr>
        <p:txBody>
          <a:bodyPr>
            <a:noAutofit/>
          </a:bodyPr>
          <a:lstStyle/>
          <a:p>
            <a:pPr algn="ctr"/>
            <a:r>
              <a:rPr lang="en-US" sz="72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ধন্যবাদ</a:t>
            </a:r>
            <a:endParaRPr lang="en-US" sz="7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D82D17B-526D-97A5-62CA-E005FAB6BB01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903" y="1749972"/>
            <a:ext cx="7062952" cy="510802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2774373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21A594-F52D-CDD4-6283-A5FA1AD978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F77ED9-13C6-A52D-A352-E09444B885D6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03948"/>
            <a:ext cx="6084185" cy="4788915"/>
          </a:xfrm>
        </p:spPr>
        <p:txBody>
          <a:bodyPr>
            <a:normAutofit/>
          </a:bodyPr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Md. Ubaydullah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Lecturer (Biology)</a:t>
            </a:r>
          </a:p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Khademul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Islam Girls’ School &amp; College</a:t>
            </a:r>
          </a:p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Boalia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Rajshahi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Mobile: 01741-282232</a:t>
            </a:r>
          </a:p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01518-322358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8B74304-2F4F-4131-D90D-ED48B7ADF08E}"/>
              </a:ext>
            </a:extLst>
          </p:cNvPr>
          <p:cNvSpPr>
            <a:spLocks noGrp="1"/>
          </p:cNvSpPr>
          <p:nvPr>
            <p:ph sz="quarter" idx="19"/>
          </p:nvPr>
        </p:nvSpPr>
        <p:spPr>
          <a:xfrm>
            <a:off x="6723890" y="1603948"/>
            <a:ext cx="5328202" cy="5119946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Biology-2 (Zoology)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Class: XI-XII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Lecture: 03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Chapter-04</a:t>
            </a:r>
          </a:p>
          <a:p>
            <a:pPr algn="ctr"/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Topic: Human Heart</a:t>
            </a:r>
          </a:p>
        </p:txBody>
      </p:sp>
    </p:spTree>
    <p:extLst>
      <p:ext uri="{BB962C8B-B14F-4D97-AF65-F5344CB8AC3E}">
        <p14:creationId xmlns:p14="http://schemas.microsoft.com/office/powerpoint/2010/main" val="389583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974225-E8B2-2088-1727-2B2EA23AC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752" y="141890"/>
            <a:ext cx="11402568" cy="996602"/>
          </a:xfrm>
        </p:spPr>
        <p:txBody>
          <a:bodyPr>
            <a:noAutofit/>
          </a:bodyPr>
          <a:lstStyle/>
          <a:p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পাঠ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শেষে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শিক্ষার্থীরা</a:t>
            </a:r>
            <a:r>
              <a:rPr lang="en-US" sz="6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………… 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E0F26F-45FA-F3DC-0673-5CAC1570BCD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301752" y="1718441"/>
            <a:ext cx="11402568" cy="4997669"/>
          </a:xfrm>
        </p:spPr>
        <p:txBody>
          <a:bodyPr>
            <a:norm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কী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বৈশিষ্ট্য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সমূহ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বর্ণ্না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প্রক্রিয়া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ব্যাখ্যা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কখনও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অবসন্ন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কেন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বলতে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পারবে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</p:txBody>
      </p:sp>
    </p:spTree>
    <p:extLst>
      <p:ext uri="{BB962C8B-B14F-4D97-AF65-F5344CB8AC3E}">
        <p14:creationId xmlns:p14="http://schemas.microsoft.com/office/powerpoint/2010/main" val="34743061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5168FE-90CD-AD92-E9D5-522FC44B42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0495AC-C561-74A2-6442-ED577836075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965932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(Human Heart)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0D4962-87CB-4C3C-A51F-8A639BF46DB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79882" y="1606012"/>
            <a:ext cx="6370820" cy="5117882"/>
          </a:xfrm>
        </p:spPr>
        <p:txBody>
          <a:bodyPr>
            <a:norm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মানবদেহের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রক্তসংবহন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তন্ত্রের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বুকের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মধ্যচ্ছদার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সামান্য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পেশীবহুল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ফাঁপা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আকার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বন্ধ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মুষ্টির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শরীরে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পাম্প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অক্সিজেন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পুষ্টি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সরবরাহ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as-IN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আকার ও আকৃতি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ঃ </a:t>
            </a:r>
          </a:p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কিছুটা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প্রশস্ত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ভিত্তি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ক্রমশ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বিন্দুতে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শেষ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অ্যাপেক্স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শিখর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লম্বায়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১২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সেন্টিমিটার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(৫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ইঞ্চি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চওড়ায়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৮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সেন্টিমিটার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(৩.৫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ইঞ্চি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পুরুত্বে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৬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সেন্টিমিটার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(২.৫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ইঞ্চি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ওজন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পুরুষদের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ওজন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৩০০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৩৫০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নারীদের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ওজন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২৫০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৩০০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CDA12F07-505C-7899-6143-705B406D3395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811" y="1606012"/>
            <a:ext cx="5340308" cy="511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0063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8984B9-6717-D7CC-B9E9-CC5319B30D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918F8FD-3EB3-CEF1-DF0A-461B1D3945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878056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আবরণ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(Covering)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9C13906-FE40-D999-FA89-C5559483EAA0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00024"/>
            <a:ext cx="5794375" cy="5123870"/>
          </a:xfrm>
        </p:spPr>
        <p:txBody>
          <a:bodyPr>
            <a:normAutofit fontScale="92500" lnSpcReduction="200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দ্বি-স্তরী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সুরক্ষিত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পেরিকার্ডিয়াম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(Pericardium)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আঘাত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রক্ষা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স্বাভাবিক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স্পন্দনে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পেরিকার্ডিয়ামের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endParaRPr lang="en-US" sz="2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মূলত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ভাগে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lvl="0"/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ফাইব্রাস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9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পেরিকার্ডিয়াম</a:t>
            </a:r>
            <a:r>
              <a:rPr lang="en-US" sz="19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(Fibrous Pericardium):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তন্তুময়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অতিরিক্ত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বাঁচায়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বক্ষগহ্বরে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নির্দিষ্ট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সেরাস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পেরিকার্ডিয়াম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(Serous Pericardium):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দ্বি-স্তরী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অংশ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1"/>
            <a:r>
              <a:rPr lang="en-US" sz="1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প্যারাইটাল</a:t>
            </a:r>
            <a:r>
              <a:rPr lang="en-US" sz="1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1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(Parietal layer):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ফাইব্রাস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লেগে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1"/>
            <a:r>
              <a:rPr lang="en-US" sz="1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ভিসারাল</a:t>
            </a:r>
            <a:r>
              <a:rPr lang="en-US" sz="1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18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(Visceral layer):</a:t>
            </a:r>
            <a:r>
              <a:rPr lang="en-US" sz="18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একদম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সরাসরি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ওপর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24F3126-A0F3-9F39-8444-3C566E1C66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20840" y="1034320"/>
            <a:ext cx="5166360" cy="2683241"/>
          </a:xfrm>
        </p:spPr>
        <p:txBody>
          <a:bodyPr/>
          <a:lstStyle/>
          <a:p>
            <a:pPr lvl="0">
              <a:lnSpc>
                <a:spcPct val="100000"/>
              </a:lnSpc>
            </a:pP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পেরিকার্ডিয়ামের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মাঝখানে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স্থান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গহ্বর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ফ্লুইড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Pericardial fluid)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ধরণের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পিচ্ছিল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রস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ঘর্ষণ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রোধ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যখন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তখন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তরল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পদার্থ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মধ্যে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ঘর্ষণ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কমায়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সুরক্ষা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ধাক্কা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আঘাত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সংক্রমণ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সুরক্ষিত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F53B7E8F-36AB-0994-7965-C47AED50FC16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8245" y="3567659"/>
            <a:ext cx="3787552" cy="3156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0969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07E307-1931-8307-1773-9FEFBAB75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1625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40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40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40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CC6FAA-6CE0-9B0F-4F81-3D1EA72C1E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0990" y="788115"/>
            <a:ext cx="5166360" cy="640080"/>
          </a:xfrm>
        </p:spPr>
        <p:txBody>
          <a:bodyPr>
            <a:normAutofit/>
          </a:bodyPr>
          <a:lstStyle/>
          <a:p>
            <a:r>
              <a:rPr lang="en-US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(Wall)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9040308-FEC9-96D2-7963-C2CF31190704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49903" y="1588956"/>
            <a:ext cx="5946098" cy="5134937"/>
          </a:xfrm>
        </p:spPr>
        <p:txBody>
          <a:bodyPr>
            <a:normAutofit fontScale="92500"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প্রধান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এপিকার্ডিয়াম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মায়োকার্ডিয়াম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এন্ডোকার্ডিয়াম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এছাড়া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'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'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দ্বিস্তরী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সুরক্ষামূলক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প্রাচীরের</a:t>
            </a:r>
            <a:r>
              <a:rPr lang="en-US" sz="26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6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স্তরসমূহ</a:t>
            </a:r>
            <a:endParaRPr lang="en-US" sz="26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এপিকার্ডিয়াম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(Epicardium):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সুরক্ষা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ঘর্ষণ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কমায়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মায়োকার্ডিয়াম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(Myocardium):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সবচেয়ে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পেশীবহুল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কার্ডিয়াক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গঠিত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সংকোচন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প্রসারণের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পাম্প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এন্ডোকার্ডিয়াম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(Endocardium):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সবচেয়ে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পাতলা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স্তর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ভালভগুলোকে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ঢেকে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রাখে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0633F2-25FE-996E-937B-BE7092572B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00919" y="1108155"/>
            <a:ext cx="5166360" cy="826901"/>
          </a:xfrm>
        </p:spPr>
        <p:txBody>
          <a:bodyPr>
            <a:normAutofit/>
          </a:bodyPr>
          <a:lstStyle/>
          <a:p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এছাড়াও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থলের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আবরণে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আবৃত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তাকে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পেরিকার্ডিয়াম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বলে</a:t>
            </a:r>
            <a:endParaRPr lang="en-US" sz="1800" b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85A5C12F-346D-693A-DE9B-EEE77405DEF8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0919" y="1935163"/>
            <a:ext cx="5286154" cy="4789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6613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788E6-36A0-6E3F-65CB-C299AFB37B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EF3170-F31A-6CAC-4B9F-8021AF6C1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1625" y="857818"/>
            <a:ext cx="5166360" cy="640080"/>
          </a:xfrm>
        </p:spPr>
        <p:txBody>
          <a:bodyPr>
            <a:norm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কার্ডিয়াক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পেশির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বৈশিষ্ট্যঃ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48BE31-5336-C0F5-AD32-C5F1EB154162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301625" y="1603948"/>
            <a:ext cx="5904303" cy="5254051"/>
          </a:xfrm>
        </p:spPr>
        <p:txBody>
          <a:bodyPr/>
          <a:lstStyle/>
          <a:p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গঠনগত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বৈশিষ্ট্য</a:t>
            </a:r>
            <a:endParaRPr lang="en-US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শাখান্বিত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কোষ</a:t>
            </a:r>
            <a:r>
              <a:rPr lang="en-US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কোষগুলো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শাখা-প্রশাখা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অপরের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সাথে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ইন্টারকেলেটেড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ডিস্ক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কোষগুলোর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সংযোগস্থলে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বিশেষ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ইন্টারকেলেটেড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ডিস্ক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(Intercalated disc)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দ্রুত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পাঠাতে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সাহায্য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ডোরাকাটা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ভাব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অণুবীক্ষণ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যন্ত্রে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এগুলোতে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হালকা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গাঢ়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ডোরা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দেখা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আড়াআড়ি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দাগযুক্ত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)।</a:t>
            </a: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কেন্দ্রীয়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নিউক্লিয়াস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প্রতিটি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কোষের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ঠিক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মাঝখানে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নিউক্লিয়াস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কার্যগত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বৈশিষ্ট্য</a:t>
            </a:r>
            <a:endParaRPr lang="en-US" sz="18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/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অনৈচ্ছিক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প্রকৃতি</a:t>
            </a:r>
            <a:r>
              <a:rPr lang="en-US" sz="1800" b="1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আমাদের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ইচ্ছা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অনুযায়ী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স্বয়ংক্রিয়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স্নায়ুতন্ত্র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দ্বারা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নিয়ন্ত্রিত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DC68D70-C676-82EC-00C1-3D72A8218B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30780" y="796168"/>
            <a:ext cx="5456420" cy="2906402"/>
          </a:xfrm>
        </p:spPr>
        <p:txBody>
          <a:bodyPr>
            <a:normAutofit/>
          </a:bodyPr>
          <a:lstStyle/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স্বয়ংক্রিয়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ছন্দময়তা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Authythmicity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কোনো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স্নায়বিক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উদ্দীপনা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ছাড়াই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নিজে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নিজে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নিয়মিত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ছন্দে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ক্লান্তিহীনতা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হৃদপেশি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কখনো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ক্লান্ত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জন্ম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মৃত্যু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পর্যন্ত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একটানা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কাজ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যায়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pPr lvl="0">
              <a:lnSpc>
                <a:spcPct val="100000"/>
              </a:lnSpc>
            </a:pP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রিদম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পরিবাহিতা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1800" b="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ভেতরে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দ্রুত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তড়ি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বৈদ্যুতিক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সংকেত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ছড়িয়ে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পড়ার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ক্ষমতা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আছে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পুরো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একসাথে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সংকুচিত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  <a:p>
            <a:endParaRPr lang="en-US" dirty="0"/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0C9977D8-A1A6-1EDD-8E12-149BD7B7EE1C}"/>
              </a:ext>
            </a:extLst>
          </p:cNvPr>
          <p:cNvPicPr>
            <a:picLocks noGrp="1" noChangeAspect="1"/>
          </p:cNvPicPr>
          <p:nvPr>
            <p:ph sz="quarter" idx="19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929" y="3429000"/>
            <a:ext cx="5906124" cy="3294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197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8A0A18-E45B-3DFA-3470-EDB618D288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67020E-E37F-DA19-2366-F994AA2ADE4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-18038" y="796168"/>
            <a:ext cx="6114038" cy="640080"/>
          </a:xfrm>
        </p:spPr>
        <p:txBody>
          <a:bodyPr>
            <a:noAutofit/>
          </a:bodyPr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প্রকোষ্ঠসমূহ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(Chamber of Heart)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226E3C-DDD0-9FF2-FE45-D3261409A881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68101" y="1458230"/>
            <a:ext cx="7133496" cy="5399770"/>
          </a:xfrm>
        </p:spPr>
        <p:txBody>
          <a:bodyPr>
            <a:noAutofit/>
          </a:bodyPr>
          <a:lstStyle/>
          <a:p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মানব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সম্পূর্ণরূপে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চার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বিশিষ্ট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ফাঁপা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উপরের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আট্রিয়া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(atrium)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নিচের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(ventricle)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নিলয়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অ্যাট্রিয়ামের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তুলনায়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পেশীবহুল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অ্যাট্রিয়াম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আন্তঃঅ্যাাট্রিয়াল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আন্তঃঅলিন্দ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(inter-atrial septum)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আন্তঃভেন্ট্রিকুলার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আন্তঃনিলয়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পর্দা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(inter-ventricular septum)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দিয়ে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পৃথক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1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(Right atrium):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এখান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হৃৎস্পন্দন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শুরু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আট্রিয়াম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সুপিরিয়র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ভেনাক্যাভা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ঊর্ধ্ব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মহাশিরা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ইনফেরিয়র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ভেনাক্যাভার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নিম্ন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মহাশিরা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যথাক্রমে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সম্মুখ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পশ্চা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ৎ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অঞ্চল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করোনারি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সাইনাস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CO2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সমৃদ্ধ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অ্যাট্রিও-ভেন্ট্রিকুলার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(right atrio-ventricular aperture)-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আট্রিয়াম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উন্মুক্ত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এ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ছিদ্রপথে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ট্রাইকাসপিড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</a:t>
            </a:r>
            <a:r>
              <a:rPr lang="en-US" sz="18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(tricuspid valves)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তিনটি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ঝিল্লিময়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টুপির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C6148DF-1C5D-D368-60DD-FA9AEE1BEB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1597" y="1686910"/>
            <a:ext cx="4922302" cy="503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169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DE4742-EBDB-2AF4-DE8E-456E5DEAC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349" y="134106"/>
            <a:ext cx="11585448" cy="662062"/>
          </a:xfrm>
        </p:spPr>
        <p:txBody>
          <a:bodyPr>
            <a:normAutofit/>
          </a:bodyPr>
          <a:lstStyle/>
          <a:p>
            <a:pPr algn="ctr"/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Blood &amp; Circulation (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ও </a:t>
            </a:r>
            <a:r>
              <a:rPr lang="en-US" sz="3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সঞ্চালন</a:t>
            </a:r>
            <a:r>
              <a:rPr lang="en-US" sz="3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US" sz="36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97351C-9C50-38EE-2774-7D0C46B9A5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8330" y="965932"/>
            <a:ext cx="6272469" cy="640080"/>
          </a:xfrm>
        </p:spPr>
        <p:txBody>
          <a:bodyPr/>
          <a:lstStyle/>
          <a:p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হৃৎপিণ্ডের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প্রকোষ্ঠসমূহ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(Chamber of Heart)</a:t>
            </a:r>
          </a:p>
          <a:p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03E4E0-58AA-92FD-0B1D-52097D1E23CF}"/>
              </a:ext>
            </a:extLst>
          </p:cNvPr>
          <p:cNvSpPr>
            <a:spLocks noGrp="1"/>
          </p:cNvSpPr>
          <p:nvPr>
            <p:ph sz="quarter" idx="18"/>
          </p:nvPr>
        </p:nvSpPr>
        <p:spPr>
          <a:xfrm>
            <a:off x="128330" y="1606012"/>
            <a:ext cx="6099049" cy="5251988"/>
          </a:xfrm>
        </p:spPr>
        <p:txBody>
          <a:bodyPr>
            <a:normAutofit lnSpcReduction="10000"/>
          </a:bodyPr>
          <a:lstStyle/>
          <a:p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অলিন্দ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(Left atrium):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পালমোনারি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শিরার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ফিরে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আসা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2 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সমৃদ্ধ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আট্রিয়াম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আট্রিও-ভেন্ট্রিকুলার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প্রেরণ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এ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বাইকাসপিড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(bicuspid valves)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মাইট্রাল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(mitral valves)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নামক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দুটি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ঝিল্লিময়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টুপির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মতো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</a:p>
          <a:p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(Right ventricle):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আট্রিও-ভেন্ট্রিকুলার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আট্রিয়াম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 2 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সমৃদ্ধ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সংগ্রহ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  <a:b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ভেন্ট্রিকলের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সম্মুখ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ভাগ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ফুসফুসীয়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(pulmonary artery)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সৃষ্টি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CO 2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সমৃদ্ধ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সঞ্চালিত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এ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ধমনির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মুখে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একটি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একমুখী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অর্ধচন্দ্রাকার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সেমিলুনার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কপাটিকা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(semilunar valve)  </a:t>
            </a:r>
            <a:r>
              <a:rPr lang="en-US" sz="1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থাকে</a:t>
            </a:r>
            <a:r>
              <a:rPr lang="en-US" sz="1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07D596-C22C-463D-C874-90378C3E92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227379" y="965931"/>
            <a:ext cx="5964621" cy="3038509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নিলয়</a:t>
            </a:r>
            <a:r>
              <a:rPr lang="en-US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(Left ventricle):</a:t>
            </a:r>
            <a:b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হৃৎপিন্ডের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দিকে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অবস্থিত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ভেন্ট্রিকুলার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প্রাচীর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তুলনামূলকভাবে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অধিক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পুরু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কারণ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এ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প্রকোষ্ঠ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সমগ্র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প্রেরিত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অন্যদিকে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ডান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কেবল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ফুসফুসে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প্রেরিত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যাতে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অনেক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বেশি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শক্তি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প্রয়োগ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আট্রিয়াম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থেকে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আট্রিও-ভেন্ট্রিকুলার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ছিদ্রের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 2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সমৃদ্ধ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গ্রহণ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করে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বাম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ভেন্ট্রিকলের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সম্মুখ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হতে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সিস্টেমিক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মহাধমনী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অ্যাওট্রা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(aorta)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উৎপন্ন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এবং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এর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মাধ্যমে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সমৃদ্ধ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রক্ত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দেহের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বিভিন্ন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অঙ্গের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প্রেরিত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8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হয়</a:t>
            </a:r>
            <a:r>
              <a:rPr lang="en-US" sz="18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।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488CC4-102E-A17D-D79F-5F77B0378E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538" y="3685387"/>
            <a:ext cx="3897132" cy="30385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640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  <p:bldP spid="5" grpId="0" build="p"/>
    </p:bldLst>
  </p:timing>
</p:sld>
</file>

<file path=ppt/theme/theme1.xml><?xml version="1.0" encoding="utf-8"?>
<a:theme xmlns:a="http://schemas.openxmlformats.org/drawingml/2006/main" name="Dark Gradient">
  <a:themeElements>
    <a:clrScheme name="Dark Gradient">
      <a:dk1>
        <a:sysClr val="windowText" lastClr="000000"/>
      </a:dk1>
      <a:lt1>
        <a:sysClr val="window" lastClr="FFFFFF"/>
      </a:lt1>
      <a:dk2>
        <a:srgbClr val="0B0C12"/>
      </a:dk2>
      <a:lt2>
        <a:srgbClr val="ECF0FB"/>
      </a:lt2>
      <a:accent1>
        <a:srgbClr val="4970FF"/>
      </a:accent1>
      <a:accent2>
        <a:srgbClr val="712ED5"/>
      </a:accent2>
      <a:accent3>
        <a:srgbClr val="00C4B6"/>
      </a:accent3>
      <a:accent4>
        <a:srgbClr val="3633D1"/>
      </a:accent4>
      <a:accent5>
        <a:srgbClr val="4AB1FE"/>
      </a:accent5>
      <a:accent6>
        <a:srgbClr val="9E2FD5"/>
      </a:accent6>
      <a:hlink>
        <a:srgbClr val="4970FF"/>
      </a:hlink>
      <a:folHlink>
        <a:srgbClr val="8E24FF"/>
      </a:folHlink>
    </a:clrScheme>
    <a:fontScheme name="Custom 53">
      <a:majorFont>
        <a:latin typeface="Arial Nova Light"/>
        <a:ea typeface=""/>
        <a:cs typeface=""/>
      </a:majorFont>
      <a:minorFont>
        <a:latin typeface="Arial Nova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ark gradient" id="{E11C298A-C952-4C7C-AD82-FDE632A020A2}" vid="{C429265E-EED5-40F2-8F51-E02F8E47A73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Dark Gradient</Template>
  <TotalTime>177</TotalTime>
  <Words>1488</Words>
  <Application>Microsoft Office PowerPoint</Application>
  <PresentationFormat>Widescreen</PresentationFormat>
  <Paragraphs>91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Aptos</vt:lpstr>
      <vt:lpstr>Arial</vt:lpstr>
      <vt:lpstr>Arial Nova Light</vt:lpstr>
      <vt:lpstr>Times New Roman</vt:lpstr>
      <vt:lpstr>Wingdings</vt:lpstr>
      <vt:lpstr>Dark Gradient</vt:lpstr>
      <vt:lpstr>Welcome</vt:lpstr>
      <vt:lpstr>Blood &amp; Circulation (রক্ত ও সঞ্চালন)</vt:lpstr>
      <vt:lpstr>এই পাঠ শেষে শিক্ষার্থীরা…………  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Blood &amp; Circulation (রক্ত ও সঞ্চালন)</vt:lpstr>
      <vt:lpstr>মূল্যায়ন </vt:lpstr>
      <vt:lpstr>ধন্যবাদ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ubaydullahbdru@gmail.com</dc:creator>
  <cp:lastModifiedBy>ubaydullahbdru@gmail.com</cp:lastModifiedBy>
  <cp:revision>10</cp:revision>
  <dcterms:created xsi:type="dcterms:W3CDTF">2026-08-15T14:51:27Z</dcterms:created>
  <dcterms:modified xsi:type="dcterms:W3CDTF">2026-08-16T13:36:12Z</dcterms:modified>
</cp:coreProperties>
</file>