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315" r:id="rId2"/>
    <p:sldId id="308" r:id="rId3"/>
    <p:sldId id="313" r:id="rId4"/>
    <p:sldId id="314" r:id="rId5"/>
    <p:sldId id="300" r:id="rId6"/>
    <p:sldId id="296" r:id="rId7"/>
    <p:sldId id="312" r:id="rId8"/>
    <p:sldId id="291" r:id="rId9"/>
    <p:sldId id="302" r:id="rId10"/>
    <p:sldId id="305" r:id="rId11"/>
    <p:sldId id="311" r:id="rId12"/>
    <p:sldId id="265" r:id="rId13"/>
    <p:sldId id="276" r:id="rId14"/>
    <p:sldId id="278" r:id="rId15"/>
    <p:sldId id="29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6152" autoAdjust="0"/>
  </p:normalViewPr>
  <p:slideViewPr>
    <p:cSldViewPr>
      <p:cViewPr>
        <p:scale>
          <a:sx n="88" d="100"/>
          <a:sy n="88" d="100"/>
        </p:scale>
        <p:origin x="-78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03E5B-0E59-430B-B03C-881C8182A29A}" type="datetimeFigureOut">
              <a:rPr lang="en-US" smtClean="0"/>
              <a:pPr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18BA5-8EA3-4D5E-BC7B-EF85F962DA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7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students can make sentence orally or they can write</a:t>
            </a:r>
            <a:r>
              <a:rPr lang="en-US" baseline="0" dirty="0" smtClean="0"/>
              <a:t> sentences on the board. Answers can vary here. </a:t>
            </a:r>
            <a:r>
              <a:rPr lang="en-US" dirty="0" smtClean="0"/>
              <a:t>Showing the sentences The teacher can say</a:t>
            </a:r>
            <a:r>
              <a:rPr lang="en-US" baseline="0" dirty="0" smtClean="0"/>
              <a:t> that when the names of persons are used in a sentence they are called noun.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18BA5-8EA3-4D5E-BC7B-EF85F962DA1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01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Showing this slide The teacher can clarify what</a:t>
            </a:r>
            <a:r>
              <a:rPr lang="en-US" baseline="0" dirty="0" smtClean="0"/>
              <a:t> noun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18BA5-8EA3-4D5E-BC7B-EF85F962DA1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099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students can make sentence orally then they/teacher can write</a:t>
            </a:r>
            <a:r>
              <a:rPr lang="en-US" baseline="0" dirty="0" smtClean="0"/>
              <a:t> sentences on the board. Answers can vary here. The sentences will not be erased. Those will be on the board.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18BA5-8EA3-4D5E-BC7B-EF85F962DA1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72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students can make sentence orally then they/teacher can write</a:t>
            </a:r>
            <a:r>
              <a:rPr lang="en-US" baseline="0" dirty="0" smtClean="0"/>
              <a:t> sentences on the board. Answers can vary here. The sentences will not be erased. Those will be on the board.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18BA5-8EA3-4D5E-BC7B-EF85F962DA1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57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students can make sentence orally then they/teacher can write</a:t>
            </a:r>
            <a:r>
              <a:rPr lang="en-US" baseline="0" dirty="0" smtClean="0"/>
              <a:t> sentences on the board. Answers can vary here. The sentences will not be erased. Those will be on the board.</a:t>
            </a:r>
            <a:r>
              <a:rPr lang="bn-IN" baseline="0" smtClean="0"/>
              <a:t>ক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18BA5-8EA3-4D5E-BC7B-EF85F962DA1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48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Showing this slide the teacher can explain again what noun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18BA5-8EA3-4D5E-BC7B-EF85F962DA1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37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38400" y="17526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lgerian" pitchFamily="82" charset="0"/>
              </a:rPr>
              <a:t>Well Come</a:t>
            </a:r>
            <a:endParaRPr lang="en-US" sz="48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00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r="25453"/>
          <a:stretch/>
        </p:blipFill>
        <p:spPr>
          <a:xfrm>
            <a:off x="5410200" y="980420"/>
            <a:ext cx="3324770" cy="25247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980420"/>
            <a:ext cx="3366373" cy="25247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638800" y="3650584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Police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60120" y="3654092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Teacher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" y="2268652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76800" y="2525202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311727" y="228600"/>
            <a:ext cx="867987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Would you tell the names of their professions?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1353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5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33800" y="5029201"/>
            <a:ext cx="4991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   Happiness </a:t>
            </a:r>
            <a:endParaRPr lang="en-US" sz="3200" b="1" dirty="0"/>
          </a:p>
        </p:txBody>
      </p:sp>
      <p:sp>
        <p:nvSpPr>
          <p:cNvPr id="10" name="Rectangle 9"/>
          <p:cNvSpPr/>
          <p:nvPr/>
        </p:nvSpPr>
        <p:spPr>
          <a:xfrm>
            <a:off x="152400" y="152400"/>
            <a:ext cx="88392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Can you match the names of the quality, action or state?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2400" y="4953000"/>
            <a:ext cx="5029200" cy="13219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57200" y="26771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36140" y="2803782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1219200" y="3593812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Happiness </a:t>
            </a:r>
            <a:endParaRPr lang="en-US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5867400" y="3593812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Punishment</a:t>
            </a:r>
            <a:endParaRPr lang="en-US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876800" y="558742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Punishment </a:t>
            </a:r>
            <a:endParaRPr lang="en-US" sz="3200" b="1" dirty="0"/>
          </a:p>
        </p:txBody>
      </p:sp>
      <p:sp>
        <p:nvSpPr>
          <p:cNvPr id="23" name="Rectangle 22"/>
          <p:cNvSpPr/>
          <p:nvPr/>
        </p:nvSpPr>
        <p:spPr>
          <a:xfrm>
            <a:off x="0" y="96982"/>
            <a:ext cx="9144000" cy="6650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you make sentences with these naming words?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549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3" grpId="0" animBg="1"/>
      <p:bldP spid="14" grpId="0"/>
      <p:bldP spid="16" grpId="0"/>
      <p:bldP spid="19" grpId="0"/>
      <p:bldP spid="20" grpId="0"/>
      <p:bldP spid="21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4236" y="4876800"/>
            <a:ext cx="8042564" cy="16002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The name of  any person, place, thing, idea, quality or state in a sentence is called noun. </a:t>
            </a:r>
            <a:endParaRPr lang="en-US" sz="360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600200"/>
            <a:ext cx="8788791" cy="665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Rabidranath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Dhakur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our national 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poet.</a:t>
            </a:r>
            <a:endParaRPr lang="en-US" sz="28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600" y="2286000"/>
            <a:ext cx="7645791" cy="665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People like to visit Shat Gombuj Mosque. 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962400" y="2895600"/>
            <a:ext cx="321329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09600" y="2895600"/>
            <a:ext cx="6172201" cy="665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The teacher is teaching.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676400" y="3505200"/>
            <a:ext cx="104100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85800" y="3505200"/>
            <a:ext cx="6934200" cy="665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Happiness keeps us healthy.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066800" y="4114800"/>
            <a:ext cx="149820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09601" y="0"/>
            <a:ext cx="7924799" cy="665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at the sentences and underlined words.</a:t>
            </a:r>
            <a:endParaRPr lang="en-US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491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0" grpId="0"/>
      <p:bldP spid="12" grpId="0"/>
      <p:bldP spid="14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" y="77218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the following passage and find out the nouns from it.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491" y="1555934"/>
            <a:ext cx="8077200" cy="138499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Mahmud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lives in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Cumilla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He is a student.  He reads at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Cumilla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Victoria Govt. college. He studies attentively. He is a player too. He likes to play Cricket.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500" y="3429000"/>
            <a:ext cx="4343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Mahmud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Hasan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Cumilla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  </a:t>
            </a:r>
          </a:p>
          <a:p>
            <a:pPr marL="514350" indent="-514350">
              <a:buFontTx/>
              <a:buAutoNum type="arabicPeriod"/>
            </a:pP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Cumilla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Victoria Govt. College 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player </a:t>
            </a:r>
          </a:p>
          <a:p>
            <a:pPr marL="514350" indent="-514350">
              <a:buAutoNum type="arabicPeriod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Cricket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05100" y="152400"/>
            <a:ext cx="31242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Pair work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28600"/>
            <a:ext cx="8278091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3996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00"/>
                            </p:stCondLst>
                            <p:childTnLst>
                              <p:par>
                                <p:cTn id="23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iterate type="wd">
                                    <p:tmPct val="125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2273" y="25908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exmple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Noun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0800" y="1219200"/>
            <a:ext cx="31242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Home work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021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88841" y="1219200"/>
            <a:ext cx="62007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THANK </a:t>
            </a:r>
            <a:r>
              <a:rPr lang="en-US" sz="8000" b="1" dirty="0" smtClean="0">
                <a:ln w="1905"/>
                <a:pattFill prst="pct90">
                  <a:fgClr>
                    <a:srgbClr val="E7318C"/>
                  </a:fgClr>
                  <a:bgClr>
                    <a:schemeClr val="bg1"/>
                  </a:bgClr>
                </a:patt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YOU</a:t>
            </a:r>
            <a:endParaRPr lang="en-US" sz="8000" b="1" dirty="0">
              <a:ln w="1905"/>
              <a:pattFill prst="pct90">
                <a:fgClr>
                  <a:srgbClr val="E7318C"/>
                </a:fgClr>
                <a:bgClr>
                  <a:schemeClr val="bg1"/>
                </a:bgClr>
              </a:patt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3847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28" y="5410200"/>
            <a:ext cx="1926772" cy="1447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angle 15"/>
          <p:cNvSpPr/>
          <p:nvPr/>
        </p:nvSpPr>
        <p:spPr>
          <a:xfrm>
            <a:off x="685800" y="2315026"/>
            <a:ext cx="4572000" cy="2555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en-US" sz="500" b="1" i="1" kern="0" dirty="0" smtClean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r>
              <a:rPr lang="en-US" sz="2400" b="1" i="1" kern="0" dirty="0" smtClean="0">
                <a:solidFill>
                  <a:sysClr val="windowText" lastClr="000000"/>
                </a:solidFill>
              </a:rPr>
              <a:t>  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Md.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Gausul</a:t>
            </a:r>
            <a:r>
              <a:rPr lang="en-US" sz="2400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kern="0" dirty="0" err="1" smtClean="0">
                <a:solidFill>
                  <a:sysClr val="windowText" lastClr="000000"/>
                </a:solidFill>
              </a:rPr>
              <a:t>Haque</a:t>
            </a:r>
            <a:endParaRPr lang="en-US" sz="2400" b="1" kern="0" dirty="0" smtClean="0">
              <a:solidFill>
                <a:sysClr val="windowText" lastClr="000000"/>
              </a:solidFill>
            </a:endParaRPr>
          </a:p>
          <a:p>
            <a:pPr lvl="0" algn="ctr"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</a:rPr>
              <a:t>Assistant Teacher</a:t>
            </a:r>
          </a:p>
          <a:p>
            <a:pPr lvl="0" algn="ctr">
              <a:defRPr/>
            </a:pPr>
            <a:r>
              <a:rPr lang="en-US" b="1" kern="0" dirty="0" err="1" smtClean="0">
                <a:solidFill>
                  <a:sysClr val="windowText" lastClr="000000"/>
                </a:solidFill>
              </a:rPr>
              <a:t>Kalikapur</a:t>
            </a:r>
            <a:r>
              <a:rPr lang="en-US" b="1" kern="0" dirty="0" smtClean="0">
                <a:solidFill>
                  <a:sysClr val="windowText" lastClr="000000"/>
                </a:solidFill>
              </a:rPr>
              <a:t> </a:t>
            </a:r>
            <a:r>
              <a:rPr lang="en-US" b="1" kern="0" dirty="0" err="1" smtClean="0">
                <a:solidFill>
                  <a:sysClr val="windowText" lastClr="000000"/>
                </a:solidFill>
              </a:rPr>
              <a:t>Chowkuni</a:t>
            </a:r>
            <a:r>
              <a:rPr lang="en-US" b="1" kern="0" dirty="0" smtClean="0">
                <a:solidFill>
                  <a:sysClr val="windowText" lastClr="000000"/>
                </a:solidFill>
              </a:rPr>
              <a:t> High School, </a:t>
            </a:r>
            <a:r>
              <a:rPr lang="en-US" b="1" kern="0" dirty="0" err="1" smtClean="0">
                <a:solidFill>
                  <a:sysClr val="windowText" lastClr="000000"/>
                </a:solidFill>
              </a:rPr>
              <a:t>Koyra,Khulna</a:t>
            </a:r>
            <a:r>
              <a:rPr lang="en-US" b="1" kern="0" dirty="0" smtClean="0">
                <a:solidFill>
                  <a:sysClr val="windowText" lastClr="000000"/>
                </a:solidFill>
              </a:rPr>
              <a:t>               </a:t>
            </a:r>
          </a:p>
          <a:p>
            <a:pPr lvl="0" algn="ctr">
              <a:defRPr/>
            </a:pPr>
            <a:endParaRPr lang="en-US" sz="2400" b="1" i="1" kern="0" dirty="0">
              <a:solidFill>
                <a:sysClr val="windowText" lastClr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88001" y="2438400"/>
            <a:ext cx="3227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lgerian" pitchFamily="82" charset="0"/>
              </a:rPr>
              <a:t>CLASS:       </a:t>
            </a:r>
            <a:r>
              <a:rPr lang="en-US" sz="2400" b="1" kern="0" noProof="0" dirty="0" smtClean="0">
                <a:solidFill>
                  <a:srgbClr val="0070C0"/>
                </a:solidFill>
                <a:latin typeface="Algerian" pitchFamily="82" charset="0"/>
              </a:rPr>
              <a:t>SIX</a:t>
            </a:r>
            <a:endParaRPr kumimoji="0" lang="en-US" sz="2400" b="1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lgerian" pitchFamily="8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lgerian" pitchFamily="82" charset="0"/>
              </a:rPr>
              <a:t>SUBJECT:   </a:t>
            </a:r>
            <a:r>
              <a:rPr kumimoji="0" lang="en-US" sz="24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lgerian" pitchFamily="82" charset="0"/>
              </a:rPr>
              <a:t>ENGLISH </a:t>
            </a:r>
            <a:r>
              <a:rPr lang="en-US" sz="2400" b="1" kern="0" noProof="0" dirty="0" smtClean="0">
                <a:solidFill>
                  <a:srgbClr val="0070C0"/>
                </a:solidFill>
                <a:latin typeface="Algerian" pitchFamily="82" charset="0"/>
              </a:rPr>
              <a:t>SECOND</a:t>
            </a:r>
            <a:r>
              <a:rPr kumimoji="0" lang="en-US" sz="24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lgerian" pitchFamily="82" charset="0"/>
              </a:rPr>
              <a:t> PAPER</a:t>
            </a:r>
          </a:p>
          <a:p>
            <a:pPr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Algerian" pitchFamily="82" charset="0"/>
              </a:rPr>
              <a:t>UNIT:          </a:t>
            </a:r>
            <a:r>
              <a:rPr lang="en-US" sz="2400" b="1" kern="0" dirty="0" smtClean="0">
                <a:solidFill>
                  <a:srgbClr val="0070C0"/>
                </a:solidFill>
                <a:latin typeface="Algerian" pitchFamily="82" charset="0"/>
              </a:rPr>
              <a:t>ONE</a:t>
            </a:r>
          </a:p>
          <a:p>
            <a:pPr>
              <a:defRPr/>
            </a:pPr>
            <a:r>
              <a:rPr lang="en-US" sz="2400" b="1" kern="0" dirty="0" smtClean="0">
                <a:solidFill>
                  <a:sysClr val="windowText" lastClr="000000"/>
                </a:solidFill>
                <a:latin typeface="Algerian" pitchFamily="82" charset="0"/>
              </a:rPr>
              <a:t>LESSON:    </a:t>
            </a:r>
            <a:r>
              <a:rPr lang="en-US" sz="2400" b="1" kern="0" dirty="0" smtClean="0">
                <a:solidFill>
                  <a:srgbClr val="0070C0"/>
                </a:solidFill>
                <a:latin typeface="Algerian" pitchFamily="82" charset="0"/>
              </a:rPr>
              <a:t>ONE</a:t>
            </a:r>
          </a:p>
          <a:p>
            <a:pPr>
              <a:defRPr/>
            </a:pPr>
            <a:r>
              <a:rPr kumimoji="0" lang="en-US" sz="2400" b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lgerian" pitchFamily="82" charset="0"/>
              </a:rPr>
              <a:t>Time; 50 mint.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28800" y="1143000"/>
            <a:ext cx="4724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 smtClean="0">
                <a:ln w="1905"/>
                <a:gradFill>
                  <a:gsLst>
                    <a:gs pos="0">
                      <a:srgbClr val="FEA022">
                        <a:shade val="20000"/>
                        <a:satMod val="200000"/>
                      </a:srgbClr>
                    </a:gs>
                    <a:gs pos="78000">
                      <a:srgbClr val="FEA02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EA02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INTRODUCTION </a:t>
            </a:r>
            <a:endParaRPr kumimoji="0" lang="en-US" sz="3200" b="1" i="0" u="none" strike="noStrike" kern="0" cap="none" spc="0" normalizeH="0" baseline="0" noProof="0" dirty="0">
              <a:ln w="1905"/>
              <a:gradFill>
                <a:gsLst>
                  <a:gs pos="0">
                    <a:srgbClr val="FEA022">
                      <a:shade val="20000"/>
                      <a:satMod val="200000"/>
                    </a:srgbClr>
                  </a:gs>
                  <a:gs pos="78000">
                    <a:srgbClr val="FEA022">
                      <a:tint val="90000"/>
                      <a:shade val="89000"/>
                      <a:satMod val="220000"/>
                    </a:srgbClr>
                  </a:gs>
                  <a:gs pos="100000">
                    <a:srgbClr val="FEA022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87649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914400"/>
            <a:ext cx="3429000" cy="36576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676400"/>
            <a:ext cx="6781800" cy="1600200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dirty="0" err="1" smtClean="0"/>
              <a:t>Mehidy</a:t>
            </a:r>
            <a:r>
              <a:rPr lang="en-US" dirty="0" smtClean="0"/>
              <a:t> </a:t>
            </a:r>
            <a:r>
              <a:rPr lang="en-US" dirty="0" err="1" smtClean="0"/>
              <a:t>Miraz</a:t>
            </a:r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52" y="762000"/>
            <a:ext cx="2550148" cy="2752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62000"/>
            <a:ext cx="2362200" cy="27611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85800" y="3657600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Begum Rokeya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57800" y="3657600"/>
            <a:ext cx="3038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Kazi Nazrul Islam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" y="24384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76800" y="25247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</a:t>
            </a:r>
            <a:endParaRPr lang="en-US" sz="2800" dirty="0"/>
          </a:p>
        </p:txBody>
      </p:sp>
      <p:sp>
        <p:nvSpPr>
          <p:cNvPr id="24" name="Rectangle 23"/>
          <p:cNvSpPr/>
          <p:nvPr/>
        </p:nvSpPr>
        <p:spPr>
          <a:xfrm>
            <a:off x="279009" y="4592782"/>
            <a:ext cx="8788791" cy="8174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Begum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Rokeya is a social worker and a </a:t>
            </a:r>
            <a:r>
              <a:rPr lang="en-US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writer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79009" y="5430982"/>
            <a:ext cx="8788791" cy="8174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Kazi Nazrul 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Islam is our national </a:t>
            </a:r>
            <a:r>
              <a:rPr lang="en-US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poet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774309" y="5278582"/>
            <a:ext cx="26289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12409" y="6116782"/>
            <a:ext cx="304800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1093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7" grpId="0"/>
      <p:bldP spid="19" grpId="0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53200" y="4343400"/>
            <a:ext cx="2819400" cy="1205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Nouns.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3840142"/>
            <a:ext cx="67437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3. 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Begum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Rokeya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a social worker and  a 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writer.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4.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Kazi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Islam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our national </a:t>
            </a:r>
            <a:r>
              <a:rPr lang="en-US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poet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naming words in a sentence are called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38200" y="1828800"/>
            <a:ext cx="6934200" cy="512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1. </a:t>
            </a:r>
            <a:r>
              <a:rPr lang="en-US" sz="2800" b="1" u="sng" dirty="0" err="1" smtClean="0">
                <a:solidFill>
                  <a:schemeClr val="tx1"/>
                </a:solidFill>
              </a:rPr>
              <a:t>Mehidy</a:t>
            </a:r>
            <a:r>
              <a:rPr lang="en-US" sz="2800" b="1" u="sng" dirty="0" smtClean="0">
                <a:solidFill>
                  <a:schemeClr val="tx1"/>
                </a:solidFill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</a:rPr>
              <a:t>Hasan</a:t>
            </a:r>
            <a:r>
              <a:rPr lang="en-US" sz="2800" b="1" u="sng" dirty="0" smtClean="0">
                <a:solidFill>
                  <a:schemeClr val="tx1"/>
                </a:solidFill>
              </a:rPr>
              <a:t> </a:t>
            </a:r>
            <a:r>
              <a:rPr lang="en-US" sz="2800" b="1" u="sng" dirty="0" err="1" smtClean="0">
                <a:solidFill>
                  <a:schemeClr val="tx1"/>
                </a:solidFill>
              </a:rPr>
              <a:t>Miraz</a:t>
            </a:r>
            <a:r>
              <a:rPr lang="en-US" sz="2800" b="1" u="sng" dirty="0" smtClean="0">
                <a:solidFill>
                  <a:srgbClr val="0070C0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is a cricket </a:t>
            </a:r>
            <a:r>
              <a:rPr lang="en-US" sz="2800" b="1" u="sng" dirty="0" smtClean="0">
                <a:solidFill>
                  <a:schemeClr val="tx1"/>
                </a:solidFill>
              </a:rPr>
              <a:t>player.</a:t>
            </a:r>
            <a:endParaRPr lang="en-US" sz="3600" b="1" u="sng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62000" y="2514600"/>
            <a:ext cx="6973526" cy="5126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2. He plays with the </a:t>
            </a:r>
            <a:r>
              <a:rPr lang="en-US" sz="3200" b="1" u="sng" dirty="0" smtClean="0">
                <a:solidFill>
                  <a:schemeClr val="tx1"/>
                </a:solidFill>
              </a:rPr>
              <a:t>bat.</a:t>
            </a:r>
            <a:endParaRPr lang="en-US" sz="32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3660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286000"/>
            <a:ext cx="6629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    </a:t>
            </a:r>
            <a:r>
              <a:rPr lang="en-US" sz="4000" b="1" dirty="0" smtClean="0">
                <a:solidFill>
                  <a:srgbClr val="0070C0"/>
                </a:solidFill>
              </a:rPr>
              <a:t>Our </a:t>
            </a:r>
            <a:r>
              <a:rPr lang="en-US" sz="4000" b="1" dirty="0" err="1" smtClean="0">
                <a:solidFill>
                  <a:srgbClr val="0070C0"/>
                </a:solidFill>
              </a:rPr>
              <a:t>Todays</a:t>
            </a:r>
            <a:r>
              <a:rPr lang="en-US" sz="4000" b="1" dirty="0" smtClean="0">
                <a:solidFill>
                  <a:srgbClr val="0070C0"/>
                </a:solidFill>
              </a:rPr>
              <a:t> lesson is       </a:t>
            </a:r>
          </a:p>
          <a:p>
            <a:r>
              <a:rPr lang="en-US" sz="4000" b="1" dirty="0" smtClean="0">
                <a:solidFill>
                  <a:srgbClr val="0070C0"/>
                </a:solidFill>
              </a:rPr>
              <a:t>        NOUN-part-1                                                                                  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2286000"/>
            <a:ext cx="7086600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By The End Of The Lesson The Students Will Be Able To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Say What Noun Is.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Identify Noun And Pronoun.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Mention Some Nouns From Real Life Situation.</a:t>
            </a:r>
          </a:p>
          <a:p>
            <a:pPr marL="457200" indent="-457200">
              <a:buFont typeface="Arial" charset="0"/>
              <a:buChar char="•"/>
            </a:pPr>
            <a:r>
              <a:rPr lang="en-US" dirty="0" smtClean="0"/>
              <a:t>Make Sentence With Noun As A Subject And </a:t>
            </a:r>
          </a:p>
          <a:p>
            <a:pPr marL="457200" indent="-457200"/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762000"/>
            <a:ext cx="7239000" cy="1077218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LEARNING OUTCOMES </a:t>
            </a:r>
            <a:r>
              <a:rPr lang="en-US" sz="3200" b="1" dirty="0"/>
              <a:t>OF THE LESSON</a:t>
            </a:r>
          </a:p>
        </p:txBody>
      </p:sp>
    </p:spTree>
    <p:extLst>
      <p:ext uri="{BB962C8B-B14F-4D97-AF65-F5344CB8AC3E}">
        <p14:creationId xmlns:p14="http://schemas.microsoft.com/office/powerpoint/2010/main" val="35551529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89019" y="3962400"/>
            <a:ext cx="398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/>
              <a:t>Shat </a:t>
            </a:r>
            <a:r>
              <a:rPr lang="en-US" sz="3200" b="1" dirty="0" smtClean="0"/>
              <a:t>Gombuj Mosque</a:t>
            </a:r>
            <a:endParaRPr lang="en-US" sz="3200" b="1" dirty="0"/>
          </a:p>
        </p:txBody>
      </p:sp>
      <p:sp>
        <p:nvSpPr>
          <p:cNvPr id="17" name="Rectangle 16"/>
          <p:cNvSpPr/>
          <p:nvPr/>
        </p:nvSpPr>
        <p:spPr>
          <a:xfrm>
            <a:off x="914400" y="5029200"/>
            <a:ext cx="7748155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you make sentence with this naming word?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5238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2719</TotalTime>
  <Words>531</Words>
  <Application>Microsoft Office PowerPoint</Application>
  <PresentationFormat>On-screen Show (4:3)</PresentationFormat>
  <Paragraphs>80</Paragraphs>
  <Slides>15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PowerPoint Presentation</vt:lpstr>
      <vt:lpstr>PowerPoint Presentation</vt:lpstr>
      <vt:lpstr>PowerPoint Presentation</vt:lpstr>
      <vt:lpstr>    Mehidy Miraz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</dc:creator>
  <cp:lastModifiedBy>GAUS</cp:lastModifiedBy>
  <cp:revision>428</cp:revision>
  <dcterms:created xsi:type="dcterms:W3CDTF">2006-08-16T00:00:00Z</dcterms:created>
  <dcterms:modified xsi:type="dcterms:W3CDTF">2026-08-20T12:03:02Z</dcterms:modified>
</cp:coreProperties>
</file>