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68" r:id="rId3"/>
    <p:sldId id="259" r:id="rId4"/>
    <p:sldId id="258" r:id="rId5"/>
    <p:sldId id="260" r:id="rId6"/>
    <p:sldId id="265" r:id="rId7"/>
    <p:sldId id="262" r:id="rId8"/>
    <p:sldId id="261" r:id="rId9"/>
    <p:sldId id="264" r:id="rId10"/>
    <p:sldId id="266" r:id="rId11"/>
    <p:sldId id="26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4A9FB61-BCE9-4A94-92CD-E6C1DBB9EE5C}">
          <p14:sldIdLst>
            <p14:sldId id="257"/>
            <p14:sldId id="268"/>
            <p14:sldId id="259"/>
            <p14:sldId id="258"/>
            <p14:sldId id="260"/>
            <p14:sldId id="265"/>
            <p14:sldId id="262"/>
            <p14:sldId id="261"/>
            <p14:sldId id="264"/>
            <p14:sldId id="266"/>
            <p14:sldId id="269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2.27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3.16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8.70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9.58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10.58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29718-B032-44B7-8A3F-A4F3A7B8AA4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D8273-7156-4C43-BD03-4D94000E1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06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D8273-7156-4C43-BD03-4D94000E19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38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9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86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0081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9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2923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50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76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9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18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8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8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5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9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64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5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0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7E490-A517-4D6C-9E00-B57A091704A5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7" Type="http://schemas.openxmlformats.org/officeDocument/2006/relationships/customXml" Target="../ink/ink4.xml"/><Relationship Id="rId12" Type="http://schemas.openxmlformats.org/officeDocument/2006/relationships/image" Target="../media/image12.jp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11" Type="http://schemas.openxmlformats.org/officeDocument/2006/relationships/image" Target="../media/image11.jpg"/><Relationship Id="rId5" Type="http://schemas.openxmlformats.org/officeDocument/2006/relationships/customXml" Target="../ink/ink2.xml"/><Relationship Id="rId10" Type="http://schemas.openxmlformats.org/officeDocument/2006/relationships/image" Target="../media/image10.jpg"/><Relationship Id="rId4" Type="http://schemas.openxmlformats.org/officeDocument/2006/relationships/image" Target="../media/image6.png"/><Relationship Id="rId9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CCB59B2-7FCD-5BA0-85BC-2DBB2A2DE878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096F17-CB1E-0062-4CAA-00E408D18E83}"/>
              </a:ext>
            </a:extLst>
          </p:cNvPr>
          <p:cNvSpPr/>
          <p:nvPr/>
        </p:nvSpPr>
        <p:spPr>
          <a:xfrm>
            <a:off x="4031822" y="5068279"/>
            <a:ext cx="5075428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Good morning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C63CA5-BF47-86CC-44AA-CA09FE5D2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718" y="205959"/>
            <a:ext cx="4576082" cy="457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615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33AA9D-EA5B-75CE-DDDB-1D02DEE4BEC0}"/>
              </a:ext>
            </a:extLst>
          </p:cNvPr>
          <p:cNvSpPr/>
          <p:nvPr/>
        </p:nvSpPr>
        <p:spPr>
          <a:xfrm>
            <a:off x="1929635" y="420077"/>
            <a:ext cx="8332730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How to write number 10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02E09D-4607-05BB-836C-84432D3D7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1" y="1877332"/>
            <a:ext cx="3549774" cy="3979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352E6B1-7C52-9839-3D77-32069E045045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</p:spTree>
    <p:extLst>
      <p:ext uri="{BB962C8B-B14F-4D97-AF65-F5344CB8AC3E}">
        <p14:creationId xmlns:p14="http://schemas.microsoft.com/office/powerpoint/2010/main" val="322075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AFD2E70-2120-B347-2C08-D5057D2298D1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564C73-C65D-CD2F-52C3-419B4E7D75F6}"/>
              </a:ext>
            </a:extLst>
          </p:cNvPr>
          <p:cNvSpPr/>
          <p:nvPr/>
        </p:nvSpPr>
        <p:spPr>
          <a:xfrm>
            <a:off x="1791088" y="452735"/>
            <a:ext cx="10112064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Count and Write the numbers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B69D9B-EC43-4BA4-4245-75458C7F1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365" y="2209799"/>
            <a:ext cx="9282039" cy="923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0D9AB9-2EE8-3AF4-45D3-37D36A346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365" y="3966863"/>
            <a:ext cx="9202664" cy="1150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75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5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0C9F88-59AC-58FA-9039-E6C34CFE1B16}"/>
              </a:ext>
            </a:extLst>
          </p:cNvPr>
          <p:cNvSpPr/>
          <p:nvPr/>
        </p:nvSpPr>
        <p:spPr>
          <a:xfrm>
            <a:off x="1898690" y="844510"/>
            <a:ext cx="3710018" cy="416974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Thank you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for staying with me.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2E9C70-D066-38EB-33CF-5022B1A512AA}"/>
              </a:ext>
            </a:extLst>
          </p:cNvPr>
          <p:cNvSpPr/>
          <p:nvPr/>
        </p:nvSpPr>
        <p:spPr>
          <a:xfrm>
            <a:off x="1898690" y="5097928"/>
            <a:ext cx="3710018" cy="91556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1700">
                <a:solidFill>
                  <a:schemeClr val="tx1">
                    <a:lumMod val="65000"/>
                    <a:lumOff val="35000"/>
                  </a:schemeClr>
                </a:solidFill>
              </a:rPr>
              <a:t>Prepared by: Md. Saifuddin-Ass. Teacher , Afzal Nagar GPS. Satkania,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86BCE7-559E-93A4-EE44-C8680F4EC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1" b="5626"/>
          <a:stretch>
            <a:fillRect/>
          </a:stretch>
        </p:blipFill>
        <p:spPr>
          <a:xfrm>
            <a:off x="6095998" y="-20965"/>
            <a:ext cx="6096002" cy="68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1A44C337-3893-4B29-A265-B1329150B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1E0B358-1267-4844-8B3D-B7A279B41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B24AA06A-F1A5-4BB3-9486-9AE7A53B3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BDF97590-C600-44CB-9303-4A3679F51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A9BBE156-3FFA-4DC4-8468-35BD28DDC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F7960DE5-3810-4B1E-B1E2-3BAFEA91E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359E957C-CE11-446F-8AA7-B3E98390B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A3E9FE34-CA9E-4443-BEBF-D1B9A1C6C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4F39D814-8A48-4509-BDEB-826F1065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8C6D08C0-8C49-4B87-9CF4-A1F08714F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308C612B-4C0D-4863-B9CD-F86ABAA1B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600B1EC8-1B55-4390-A183-C33B5E227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1790A225-91E1-4BE5-A801-5F1E32721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DFFC46A2-6BBF-47FD-BC17-5EE1DF7CB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F44CA9C-80E8-44E1-A79C-D6EBFC73B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id="{8CB9417F-98D9-4998-B00B-A5932E4C7D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FA79AA3D-583E-4A1E-AF7E-CBD980F59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9">
              <a:extLst>
                <a:ext uri="{FF2B5EF4-FFF2-40B4-BE49-F238E27FC236}">
                  <a16:creationId xmlns:a16="http://schemas.microsoft.com/office/drawing/2014/main" id="{D80C9F17-A6B2-4A12-BC77-F84264A66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949C9A53-ED97-44CE-BDD5-ED24892116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31">
              <a:extLst>
                <a:ext uri="{FF2B5EF4-FFF2-40B4-BE49-F238E27FC236}">
                  <a16:creationId xmlns:a16="http://schemas.microsoft.com/office/drawing/2014/main" id="{0F9FDAE7-225B-4072-8907-6EAA06174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2">
              <a:extLst>
                <a:ext uri="{FF2B5EF4-FFF2-40B4-BE49-F238E27FC236}">
                  <a16:creationId xmlns:a16="http://schemas.microsoft.com/office/drawing/2014/main" id="{9D49818B-8EA3-4B41-9783-EFE0C618C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3">
              <a:extLst>
                <a:ext uri="{FF2B5EF4-FFF2-40B4-BE49-F238E27FC236}">
                  <a16:creationId xmlns:a16="http://schemas.microsoft.com/office/drawing/2014/main" id="{01903E65-D822-4457-B0A5-2F4168224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4">
              <a:extLst>
                <a:ext uri="{FF2B5EF4-FFF2-40B4-BE49-F238E27FC236}">
                  <a16:creationId xmlns:a16="http://schemas.microsoft.com/office/drawing/2014/main" id="{A5CF9DAB-75BF-43D9-B1E7-817D1FAA0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5">
              <a:extLst>
                <a:ext uri="{FF2B5EF4-FFF2-40B4-BE49-F238E27FC236}">
                  <a16:creationId xmlns:a16="http://schemas.microsoft.com/office/drawing/2014/main" id="{BB22916D-4BCF-4A4C-8714-A2564D34C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6">
              <a:extLst>
                <a:ext uri="{FF2B5EF4-FFF2-40B4-BE49-F238E27FC236}">
                  <a16:creationId xmlns:a16="http://schemas.microsoft.com/office/drawing/2014/main" id="{4CD9F734-569E-44E7-BD53-6214E0F18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7">
              <a:extLst>
                <a:ext uri="{FF2B5EF4-FFF2-40B4-BE49-F238E27FC236}">
                  <a16:creationId xmlns:a16="http://schemas.microsoft.com/office/drawing/2014/main" id="{7A5DAACB-2F42-40C8-BF6A-75B79299F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8">
              <a:extLst>
                <a:ext uri="{FF2B5EF4-FFF2-40B4-BE49-F238E27FC236}">
                  <a16:creationId xmlns:a16="http://schemas.microsoft.com/office/drawing/2014/main" id="{AD78E0F9-8568-4672-A22F-4ED5B1A96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7C7ECB7-D28E-61CA-A3E9-4FC6849007CA}"/>
              </a:ext>
            </a:extLst>
          </p:cNvPr>
          <p:cNvSpPr/>
          <p:nvPr/>
        </p:nvSpPr>
        <p:spPr>
          <a:xfrm>
            <a:off x="6483096" y="624110"/>
            <a:ext cx="5021516" cy="128089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Teacher Profile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A5CD610-ED7C-4CED-A9A1-174432C88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6" name="Freeform 11">
            <a:extLst>
              <a:ext uri="{FF2B5EF4-FFF2-40B4-BE49-F238E27FC236}">
                <a16:creationId xmlns:a16="http://schemas.microsoft.com/office/drawing/2014/main" id="{0C4379BF-8C7A-480A-BC36-DA55D92A9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B8AF34-1FDF-43CF-8631-0B89FF51A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3" r="13231"/>
          <a:stretch>
            <a:fillRect/>
          </a:stretch>
        </p:blipFill>
        <p:spPr>
          <a:xfrm>
            <a:off x="-1555" y="1731"/>
            <a:ext cx="4671091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D1A46C-315A-F864-7B21-5A19E190729B}"/>
              </a:ext>
            </a:extLst>
          </p:cNvPr>
          <p:cNvSpPr/>
          <p:nvPr/>
        </p:nvSpPr>
        <p:spPr>
          <a:xfrm>
            <a:off x="6438191" y="2133600"/>
            <a:ext cx="5066419" cy="377762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Md. Saifuddin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Ass. Teacher of </a:t>
            </a:r>
            <a:r>
              <a:rPr lang="en-US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Afzalnagar</a:t>
            </a:r>
            <a:r>
              <a:rPr lang="en-US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GPS.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Satkania</a:t>
            </a:r>
            <a:r>
              <a:rPr lang="en-US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CTG.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7A7ED31-099B-37CD-55FC-9ECBA25E9C2D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</p:spTree>
    <p:extLst>
      <p:ext uri="{BB962C8B-B14F-4D97-AF65-F5344CB8AC3E}">
        <p14:creationId xmlns:p14="http://schemas.microsoft.com/office/powerpoint/2010/main" val="384749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oup 11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0" name="Rectangle 13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2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44" name="Rectangle 143">
            <a:extLst>
              <a:ext uri="{FF2B5EF4-FFF2-40B4-BE49-F238E27FC236}">
                <a16:creationId xmlns:a16="http://schemas.microsoft.com/office/drawing/2014/main" id="{FA94DED7-0A28-4AD9-8747-E9411322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6" name="Rectangle 145">
            <a:extLst>
              <a:ext uri="{FF2B5EF4-FFF2-40B4-BE49-F238E27FC236}">
                <a16:creationId xmlns:a16="http://schemas.microsoft.com/office/drawing/2014/main" id="{6F175609-91A3-416E-BC3D-7548FDE0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9A3B0D54-9DF0-4FF8-A0AA-B4234DF35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4D1357-D44C-D08F-33B3-28D091CBDB08}"/>
              </a:ext>
            </a:extLst>
          </p:cNvPr>
          <p:cNvSpPr/>
          <p:nvPr/>
        </p:nvSpPr>
        <p:spPr>
          <a:xfrm>
            <a:off x="540279" y="1795849"/>
            <a:ext cx="3778870" cy="31148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ln w="0"/>
                <a:solidFill>
                  <a:srgbClr val="FE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Let's see a picture!</a:t>
            </a:r>
            <a:endParaRPr lang="en-US" sz="4000" dirty="0">
              <a:solidFill>
                <a:srgbClr val="FE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95DEDE-0429-5176-4FE6-8312C886D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t="6180" r="1" b="3105"/>
          <a:stretch>
            <a:fillRect/>
          </a:stretch>
        </p:blipFill>
        <p:spPr>
          <a:xfrm>
            <a:off x="4639732" y="10"/>
            <a:ext cx="7552267" cy="6857990"/>
          </a:xfrm>
          <a:prstGeom prst="rect">
            <a:avLst/>
          </a:prstGeom>
        </p:spPr>
      </p:pic>
      <p:sp>
        <p:nvSpPr>
          <p:cNvPr id="150" name="Freeform 5">
            <a:extLst>
              <a:ext uri="{FF2B5EF4-FFF2-40B4-BE49-F238E27FC236}">
                <a16:creationId xmlns:a16="http://schemas.microsoft.com/office/drawing/2014/main" id="{64D236DE-BD07-488F-B236-DDEEFFF72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011C2F8-490E-06CE-078D-F44C2F34ED17}"/>
              </a:ext>
            </a:extLst>
          </p:cNvPr>
          <p:cNvSpPr/>
          <p:nvPr/>
        </p:nvSpPr>
        <p:spPr>
          <a:xfrm>
            <a:off x="540279" y="5189400"/>
            <a:ext cx="3778870" cy="5442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1200">
                <a:solidFill>
                  <a:srgbClr val="FEFFFF"/>
                </a:solidFill>
              </a:rPr>
              <a:t>Prepared by: Md. Saifuddin-Ass. Teacher , Afzal Nagar GPS. Satkania, Chattogram.</a:t>
            </a:r>
          </a:p>
        </p:txBody>
      </p:sp>
    </p:spTree>
    <p:extLst>
      <p:ext uri="{BB962C8B-B14F-4D97-AF65-F5344CB8AC3E}">
        <p14:creationId xmlns:p14="http://schemas.microsoft.com/office/powerpoint/2010/main" val="120222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2C5A235-A751-96B7-DC80-3D652D8ACEFA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D2A240-E476-7425-7714-78B9F2660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230" y="391885"/>
            <a:ext cx="8425542" cy="53219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3378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9AAE3BE-7B15-1E18-83D5-CDAECC8E17B0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16A24B-26F6-14C9-A4C1-568E14579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710" y="514351"/>
            <a:ext cx="6107865" cy="2588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C3BF61-8FF2-BA09-1493-05CBE95938C5}"/>
              </a:ext>
            </a:extLst>
          </p:cNvPr>
          <p:cNvSpPr/>
          <p:nvPr/>
        </p:nvSpPr>
        <p:spPr>
          <a:xfrm>
            <a:off x="361294" y="3293907"/>
            <a:ext cx="11632695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How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many pigeons 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 the picture?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2F1C6A-B531-1929-BD05-C85D43BED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172" y="4585016"/>
            <a:ext cx="2481942" cy="17586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1435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B9B5B69-A297-4D2F-8B89-529DA8A27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3E39D215-BF38-4094-82D7-61DED1145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7412700A-91C4-4126-8F17-3B9449DBB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DF985802-25A8-4B99-89F0-2A42EC325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F54C35AF-DB92-4205-A779-2A385B714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9F845211-1F53-4E0A-891E-B78A206F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9149C7DD-9998-4805-BFC8-CEF5F5DF3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47C8036D-3ECA-43DA-BAF5-3C65CF41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29C15912-CDE8-4DF3-9324-273FB4C86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37C68D51-B7DA-4572-AB7E-708540B3C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1AF802CB-4E9E-4895-9363-C11991490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615760E5-5F27-4735-B01C-78E05F3FB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DB9C6516-B2DB-432F-BD3A-A1792BD46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C9C8D0D-644B-4B97-B83C-CC8E64361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F8BE1EA6-80CF-446B-A4FE-3F935A51C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10E39808-F4F7-43DE-AB53-82B7B55EA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6ED5109A-600A-4C23-9BB3-C4C19C2D9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D76FF73F-8CA3-42B0-A680-353805CD2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B26A6949-3BEB-422A-854C-D4E26E4CF1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FE07AD25-30AF-40CD-B901-DF1EDBD68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5AA460AF-7760-4F15-881A-6F0BFDBCD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EE53C70E-5D92-4C42-A34F-9F7D16006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C27614EE-0086-4D34-99BD-52F03708D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326919B9-3ED4-4744-A713-326B3BAF62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898BDBF5-8AA3-49CD-999A-ABA1F7AE3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AF8ED3E0-CBE7-48C4-8F9E-FF98079CD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84F153B-2093-4171-BD2D-1631695C9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Freeform 6">
            <a:extLst>
              <a:ext uri="{FF2B5EF4-FFF2-40B4-BE49-F238E27FC236}">
                <a16:creationId xmlns:a16="http://schemas.microsoft.com/office/drawing/2014/main" id="{DB5BC99D-7BEA-4F13-B82B-A956E2D09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818F2374-3748-4C79-88A1-6C18A6417D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20E5001-0309-4FB1-8691-EF57C3C3C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BDF95FB9-C251-4D29-BBE2-714AD29C4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95D1A94D-2841-4A75-9906-6A1C98C99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BFA6B578-B0A9-49F5-B6D8-6734E0FC4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42DBF6C1-9F9B-4D17-8E11-5D32E6F3A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20E36A36-EA76-4391-BBCA-32A4C6E38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62A93E4D-AC37-4E0F-9489-07877083F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F4A959CB-A689-4DAF-BDBC-E1AE99836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EF043801-E597-420D-BE4D-A87BE0E82B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37BC1C18-9801-45F3-852F-71215489B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3C3C206E-1BCA-4964-AA53-93B0A4F23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95CF0A33-36A2-4952-8CBB-8D167E530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DE9E531A-DFEE-4557-B69B-FECEA8403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941ACE5-CCFE-966E-C4A1-9826977854EE}"/>
              </a:ext>
            </a:extLst>
          </p:cNvPr>
          <p:cNvSpPr/>
          <p:nvPr/>
        </p:nvSpPr>
        <p:spPr>
          <a:xfrm>
            <a:off x="2589213" y="3767328"/>
            <a:ext cx="8915399" cy="192463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How many hens in the picture?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4EBA3BA-A453-48A2-98AB-DF33F9FF6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3" name="Freeform 27">
              <a:extLst>
                <a:ext uri="{FF2B5EF4-FFF2-40B4-BE49-F238E27FC236}">
                  <a16:creationId xmlns:a16="http://schemas.microsoft.com/office/drawing/2014/main" id="{931D9F45-F120-4EB4-8DF3-85CC5DAA5B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8">
              <a:extLst>
                <a:ext uri="{FF2B5EF4-FFF2-40B4-BE49-F238E27FC236}">
                  <a16:creationId xmlns:a16="http://schemas.microsoft.com/office/drawing/2014/main" id="{74DCE197-0775-4E72-BE5F-024C4CD27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F10B1797-D51C-445E-A976-0EED5B0E4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0">
              <a:extLst>
                <a:ext uri="{FF2B5EF4-FFF2-40B4-BE49-F238E27FC236}">
                  <a16:creationId xmlns:a16="http://schemas.microsoft.com/office/drawing/2014/main" id="{C6BECD9F-EFAC-446D-BDED-4203FB6AE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1">
              <a:extLst>
                <a:ext uri="{FF2B5EF4-FFF2-40B4-BE49-F238E27FC236}">
                  <a16:creationId xmlns:a16="http://schemas.microsoft.com/office/drawing/2014/main" id="{49697FAD-D6FB-47D9-ACB3-52E12ABA7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2">
              <a:extLst>
                <a:ext uri="{FF2B5EF4-FFF2-40B4-BE49-F238E27FC236}">
                  <a16:creationId xmlns:a16="http://schemas.microsoft.com/office/drawing/2014/main" id="{F832FED6-5104-42C3-8ED2-D4D98947D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3">
              <a:extLst>
                <a:ext uri="{FF2B5EF4-FFF2-40B4-BE49-F238E27FC236}">
                  <a16:creationId xmlns:a16="http://schemas.microsoft.com/office/drawing/2014/main" id="{A8E7BBC4-CDB9-4075-B3E9-F4D2906557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4">
              <a:extLst>
                <a:ext uri="{FF2B5EF4-FFF2-40B4-BE49-F238E27FC236}">
                  <a16:creationId xmlns:a16="http://schemas.microsoft.com/office/drawing/2014/main" id="{C04CF24C-4C37-4227-8176-45E814CF7F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5">
              <a:extLst>
                <a:ext uri="{FF2B5EF4-FFF2-40B4-BE49-F238E27FC236}">
                  <a16:creationId xmlns:a16="http://schemas.microsoft.com/office/drawing/2014/main" id="{428A7905-4F2E-414E-823A-95D47DA82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6">
              <a:extLst>
                <a:ext uri="{FF2B5EF4-FFF2-40B4-BE49-F238E27FC236}">
                  <a16:creationId xmlns:a16="http://schemas.microsoft.com/office/drawing/2014/main" id="{BCEA7074-F816-4D2F-8787-0F09A99BF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7">
              <a:extLst>
                <a:ext uri="{FF2B5EF4-FFF2-40B4-BE49-F238E27FC236}">
                  <a16:creationId xmlns:a16="http://schemas.microsoft.com/office/drawing/2014/main" id="{FC896ECA-F8DD-4599-8597-68FE05089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8">
              <a:extLst>
                <a:ext uri="{FF2B5EF4-FFF2-40B4-BE49-F238E27FC236}">
                  <a16:creationId xmlns:a16="http://schemas.microsoft.com/office/drawing/2014/main" id="{FFF3F729-4DBB-4646-B708-D731E63B64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696D3F72-8C35-4823-B4C2-EA22DEB78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E7DB17-E6F1-186B-C810-A00824CD8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740" y="948917"/>
            <a:ext cx="3156780" cy="2510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21C049-F628-C626-AC84-26C604E92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774" y="1331407"/>
            <a:ext cx="4375837" cy="17393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8" name="Freeform 33">
            <a:extLst>
              <a:ext uri="{FF2B5EF4-FFF2-40B4-BE49-F238E27FC236}">
                <a16:creationId xmlns:a16="http://schemas.microsoft.com/office/drawing/2014/main" id="{BA7E4741-64AE-4E47-91DE-32CFD0FFE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588986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8E0867A-0013-600B-3BA0-604E36A3CF2D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</p:spTree>
    <p:extLst>
      <p:ext uri="{BB962C8B-B14F-4D97-AF65-F5344CB8AC3E}">
        <p14:creationId xmlns:p14="http://schemas.microsoft.com/office/powerpoint/2010/main" val="93774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351AC-472F-7DFB-CBCE-8219062B0298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F1B903-D1A4-7718-1219-DD8A50CD2F00}"/>
              </a:ext>
            </a:extLst>
          </p:cNvPr>
          <p:cNvSpPr txBox="1"/>
          <p:nvPr/>
        </p:nvSpPr>
        <p:spPr>
          <a:xfrm>
            <a:off x="5268686" y="3004457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A21F19-85CF-8686-ED9A-E5065D2E422F}"/>
              </a:ext>
            </a:extLst>
          </p:cNvPr>
          <p:cNvSpPr txBox="1"/>
          <p:nvPr/>
        </p:nvSpPr>
        <p:spPr>
          <a:xfrm>
            <a:off x="1600201" y="2526269"/>
            <a:ext cx="98603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https://www.google.com/search?q=cardinal+number+9+in+youtub+song&amp;sca_esv=467de83371dd8518&amp;biw=1280&amp;bih=585&amp;sxsrf=APpeQnsJBn5b9-XwmGHAj5Q43YFkaOJSRg%3A1787199485521&amp;ei=_X-GaouqH_WehvcPt7OF0Aw&amp;ved=0ahUKEwjLnOjzrK6WAxV1j-EIHbdZAcoQ4dUDCBA&amp;uact=5&amp;oq=cardinal+number+9+in+youtub+song&amp;gs_lp=Egxnd3Mtd2l6LXNlcnAiIGNhcmRpbmFsIG51bWJlciA5IGluIHlvdXR1YiBzb25nSPonUKUMWMUecAF4AZABAJgB9gOgAdQNqgEJMi0yLjEuMS4xuAEDyAEA-AEBmAIEoAKaB8ICBxAjGLADGCfCAgoQABhHGNYEGLADwgIEECEYCsICBhAhGBUYCpgDAOIDBRIBMSBAiAYBkAYJkgcJMS4wLjIuMC4xoAfLCrIHBzItMi4wLjG4B5cHwgcDMS4zyAcFgAgB&amp;sclient=gws-wiz-serp#fpstate=ive&amp;vld=cid:afb02513,vid:7ipl68YUn7Y,st: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573F3E-D832-B932-4FF7-121F3CE9B19B}"/>
              </a:ext>
            </a:extLst>
          </p:cNvPr>
          <p:cNvSpPr/>
          <p:nvPr/>
        </p:nvSpPr>
        <p:spPr>
          <a:xfrm>
            <a:off x="2290379" y="511467"/>
            <a:ext cx="7942192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Let’s go watching a nice video of 9</a:t>
            </a:r>
          </a:p>
        </p:txBody>
      </p:sp>
    </p:spTree>
    <p:extLst>
      <p:ext uri="{BB962C8B-B14F-4D97-AF65-F5344CB8AC3E}">
        <p14:creationId xmlns:p14="http://schemas.microsoft.com/office/powerpoint/2010/main" val="21970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F7694A7-162D-68BC-0550-7D3F661A7B94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B7013A0-B364-3DB1-28DE-BD59F17F263F}"/>
              </a:ext>
            </a:extLst>
          </p:cNvPr>
          <p:cNvGrpSpPr/>
          <p:nvPr/>
        </p:nvGrpSpPr>
        <p:grpSpPr>
          <a:xfrm>
            <a:off x="3015343" y="3091440"/>
            <a:ext cx="360" cy="360"/>
            <a:chOff x="3015343" y="3091440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5B862121-BC1A-8678-6EBD-DF1941521F42}"/>
                    </a:ext>
                  </a:extLst>
                </p14:cNvPr>
                <p14:cNvContentPartPr/>
                <p14:nvPr/>
              </p14:nvContentPartPr>
              <p14:xfrm>
                <a:off x="3015343" y="3091440"/>
                <a:ext cx="360" cy="3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5B862121-BC1A-8678-6EBD-DF1941521F4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9223" y="308532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6720F43-C574-7AC0-6C81-F81FBC028058}"/>
                    </a:ext>
                  </a:extLst>
                </p14:cNvPr>
                <p14:cNvContentPartPr/>
                <p14:nvPr/>
              </p14:nvContentPartPr>
              <p14:xfrm>
                <a:off x="3015343" y="3091440"/>
                <a:ext cx="360" cy="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6720F43-C574-7AC0-6C81-F81FBC02805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9223" y="308532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13FB145-3BA2-5D49-4532-680BB7979FD7}"/>
                  </a:ext>
                </a:extLst>
              </p14:cNvPr>
              <p14:cNvContentPartPr/>
              <p14:nvPr/>
            </p14:nvContentPartPr>
            <p14:xfrm>
              <a:off x="6575023" y="315696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13FB145-3BA2-5D49-4532-680BB7979FD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68903" y="31508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2952177-58E4-E230-17EA-8FDB77DD30FA}"/>
                  </a:ext>
                </a:extLst>
              </p14:cNvPr>
              <p14:cNvContentPartPr/>
              <p14:nvPr/>
            </p14:nvContentPartPr>
            <p14:xfrm>
              <a:off x="7413103" y="1175160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2952177-58E4-E230-17EA-8FDB77DD30F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06983" y="11690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80F370A-E5F2-B2E7-8473-9B1A38C78FD2}"/>
                  </a:ext>
                </a:extLst>
              </p14:cNvPr>
              <p14:cNvContentPartPr/>
              <p14:nvPr/>
            </p14:nvContentPartPr>
            <p14:xfrm>
              <a:off x="4125583" y="2634240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80F370A-E5F2-B2E7-8473-9B1A38C78F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19463" y="2628120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C4151D6B-5CD9-8B23-31B1-D774BF0C0096}"/>
              </a:ext>
            </a:extLst>
          </p:cNvPr>
          <p:cNvSpPr/>
          <p:nvPr/>
        </p:nvSpPr>
        <p:spPr>
          <a:xfrm>
            <a:off x="2907045" y="665032"/>
            <a:ext cx="6769803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Let’s trace in the air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79EF2D-02FC-0F66-A987-10390FAFF3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360" y="2241714"/>
            <a:ext cx="1570281" cy="1187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434F07A4-CF2B-1F71-E558-448180E1D9A0}"/>
              </a:ext>
            </a:extLst>
          </p:cNvPr>
          <p:cNvSpPr/>
          <p:nvPr/>
        </p:nvSpPr>
        <p:spPr>
          <a:xfrm>
            <a:off x="4833257" y="2634240"/>
            <a:ext cx="2054160" cy="5227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40AAA00-55E4-4509-1802-60CC4B0979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030" y="1786338"/>
            <a:ext cx="2210707" cy="1688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31A7C4-ED6C-4DA1-F6AF-4CA938AEF6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614" y="4278724"/>
            <a:ext cx="1722027" cy="1274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id="{DE68C508-7B32-1207-E4E0-1F4E4B6CD9F5}"/>
              </a:ext>
            </a:extLst>
          </p:cNvPr>
          <p:cNvSpPr/>
          <p:nvPr/>
        </p:nvSpPr>
        <p:spPr>
          <a:xfrm>
            <a:off x="4920343" y="4598983"/>
            <a:ext cx="2054160" cy="5227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53AB726-6FC1-E2FE-CBBD-26058ABF7F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030" y="3934584"/>
            <a:ext cx="2210707" cy="179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282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4543A62-A2AB-454A-878E-D3D9190D5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5" name="Freeform 11">
            <a:extLst>
              <a:ext uri="{FF2B5EF4-FFF2-40B4-BE49-F238E27FC236}">
                <a16:creationId xmlns:a16="http://schemas.microsoft.com/office/drawing/2014/main" id="{50553464-41F1-4160-9D02-7C5EC7013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78415D8-BFD0-CA5F-B1CD-B0DE51158B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1" y="302210"/>
            <a:ext cx="4430486" cy="1735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DD9EB9B-705E-4050-294E-BF4205D46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905" y="2690166"/>
            <a:ext cx="6125941" cy="3910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E75B1B5-45D3-730B-310C-3F472AC290C0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</p:spTree>
    <p:extLst>
      <p:ext uri="{BB962C8B-B14F-4D97-AF65-F5344CB8AC3E}">
        <p14:creationId xmlns:p14="http://schemas.microsoft.com/office/powerpoint/2010/main" val="378662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271</TotalTime>
  <Words>371</Words>
  <Application>Microsoft Office PowerPoint</Application>
  <PresentationFormat>Widescreen</PresentationFormat>
  <Paragraphs>29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WPBX4125BLF092403979</dc:creator>
  <cp:lastModifiedBy>Pedp4 WPBX4125BLF092403979</cp:lastModifiedBy>
  <cp:revision>38</cp:revision>
  <dcterms:created xsi:type="dcterms:W3CDTF">2026-07-13T05:33:07Z</dcterms:created>
  <dcterms:modified xsi:type="dcterms:W3CDTF">2026-08-20T05:21:05Z</dcterms:modified>
</cp:coreProperties>
</file>