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61" r:id="rId4"/>
    <p:sldId id="260" r:id="rId5"/>
    <p:sldId id="262" r:id="rId6"/>
    <p:sldId id="263" r:id="rId7"/>
    <p:sldId id="270" r:id="rId8"/>
    <p:sldId id="257" r:id="rId9"/>
    <p:sldId id="264" r:id="rId10"/>
    <p:sldId id="265" r:id="rId11"/>
    <p:sldId id="266" r:id="rId12"/>
    <p:sldId id="256" r:id="rId13"/>
    <p:sldId id="267" r:id="rId14"/>
    <p:sldId id="268" r:id="rId15"/>
    <p:sldId id="271" r:id="rId16"/>
    <p:sldId id="269" r:id="rId17"/>
    <p:sldId id="274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8E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145DC-03E9-432C-8E5B-99F9CCDD0938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C6353-328E-4672-8862-C32752E45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64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C6353-328E-4672-8862-C32752E452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3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9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81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4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8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7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7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4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4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8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132E6-234F-42D1-B6A4-4124891E67FD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B889F-CA65-402A-BF7B-9B1EE6F9B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6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834" y="1007509"/>
            <a:ext cx="5620752" cy="5392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86302" y="1007509"/>
            <a:ext cx="7070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</a:t>
            </a:r>
            <a:endParaRPr lang="en-US" sz="6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0381" y="3103432"/>
            <a:ext cx="5845628" cy="2215991"/>
          </a:xfrm>
          <a:prstGeom prst="rect">
            <a:avLst/>
          </a:prstGeom>
          <a:noFill/>
          <a:ln>
            <a:noFill/>
            <a:prstDash val="lgDashDotDot"/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13800" dirty="0">
                <a:ln w="19050">
                  <a:solidFill>
                    <a:schemeClr val="tx1"/>
                  </a:solidFill>
                  <a:prstDash val="sysDash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BD" sz="13800" dirty="0" smtClean="0">
                <a:ln w="19050">
                  <a:solidFill>
                    <a:schemeClr val="tx1"/>
                  </a:solidFill>
                  <a:prstDash val="sysDash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800" dirty="0">
              <a:ln w="19050">
                <a:solidFill>
                  <a:schemeClr val="tx1"/>
                </a:solidFill>
                <a:prstDash val="sysDash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95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1" r="50785"/>
          <a:stretch/>
        </p:blipFill>
        <p:spPr>
          <a:xfrm>
            <a:off x="-224158" y="-124691"/>
            <a:ext cx="6216744" cy="69826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95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94" r="4856"/>
          <a:stretch/>
        </p:blipFill>
        <p:spPr>
          <a:xfrm>
            <a:off x="5992586" y="-124691"/>
            <a:ext cx="6218215" cy="698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3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-0.49453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7.40741E-7 L 0.50977 0.009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9EAF3505-092B-4E0C-BE41-66EBAC58DC09}"/>
              </a:ext>
            </a:extLst>
          </p:cNvPr>
          <p:cNvSpPr txBox="1"/>
          <p:nvPr/>
        </p:nvSpPr>
        <p:spPr>
          <a:xfrm>
            <a:off x="917058" y="830104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bn-IN" sz="7200" dirty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831" y="1537990"/>
            <a:ext cx="3489611" cy="348961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599213" y="2823433"/>
            <a:ext cx="2219489" cy="1211132"/>
            <a:chOff x="5882055" y="4366710"/>
            <a:chExt cx="1228608" cy="12111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গল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63629" y="4979546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8" presetClass="entr" presetSubtype="0" repeatCount="indefinite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594442" y="899383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154" y="1965586"/>
            <a:ext cx="2926827" cy="292682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487388" y="2986863"/>
            <a:ext cx="2219489" cy="1211132"/>
            <a:chOff x="5882055" y="4366710"/>
            <a:chExt cx="1228608" cy="12111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30142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52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578847" y="1184047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409" y="1449532"/>
            <a:ext cx="3958936" cy="395893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485583" y="2986863"/>
            <a:ext cx="2219489" cy="1211132"/>
            <a:chOff x="5882055" y="4366710"/>
            <a:chExt cx="1228608" cy="121113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8022943" y="4915205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হাজ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77430" y="4905613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3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9EAF3505-092B-4E0C-BE41-66EBAC58DC09}"/>
              </a:ext>
            </a:extLst>
          </p:cNvPr>
          <p:cNvSpPr txBox="1"/>
          <p:nvPr/>
        </p:nvSpPr>
        <p:spPr>
          <a:xfrm>
            <a:off x="72312" y="830104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80" y="1861127"/>
            <a:ext cx="5938457" cy="30964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3382891" y="2803798"/>
            <a:ext cx="2219489" cy="1211132"/>
            <a:chOff x="5882055" y="4366710"/>
            <a:chExt cx="1228608" cy="12111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70284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 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7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repeatCount="indefinite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0" y="-96982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9EAF3505-092B-4E0C-BE41-66EBAC58DC09}"/>
              </a:ext>
            </a:extLst>
          </p:cNvPr>
          <p:cNvSpPr txBox="1"/>
          <p:nvPr/>
        </p:nvSpPr>
        <p:spPr>
          <a:xfrm>
            <a:off x="491340" y="974830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313" y="1684338"/>
            <a:ext cx="4240894" cy="30895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402850" y="2842931"/>
            <a:ext cx="2219489" cy="1211132"/>
            <a:chOff x="5882055" y="4366710"/>
            <a:chExt cx="1228608" cy="12111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রনা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33833" y="5002195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9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repeatCount="indefinite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2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596811" y="735955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tx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157" y="1742975"/>
            <a:ext cx="2253221" cy="27178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741805" y="2823434"/>
            <a:ext cx="2219489" cy="1211132"/>
            <a:chOff x="5882055" y="4366710"/>
            <a:chExt cx="1228608" cy="12111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67524" y="4981060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6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540218" y="830104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bg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49" b="67318" l="45754" r="623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92" t="24226" r="37603" b="32901"/>
          <a:stretch/>
        </p:blipFill>
        <p:spPr>
          <a:xfrm>
            <a:off x="7726814" y="940235"/>
            <a:ext cx="3006436" cy="43125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685212" y="2823434"/>
            <a:ext cx="2219489" cy="1211132"/>
            <a:chOff x="5882055" y="4366710"/>
            <a:chExt cx="1228608" cy="12111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6734470" y="5068847"/>
            <a:ext cx="4778657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ঞা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সাহেব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15778" y="5066930"/>
            <a:ext cx="4778657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38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52" y="1859126"/>
            <a:ext cx="2739730" cy="27397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459" y="1859126"/>
            <a:ext cx="2739730" cy="27397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414" y="2585614"/>
            <a:ext cx="2739730" cy="27397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670" y="1859126"/>
            <a:ext cx="2739730" cy="2739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26" y="2696450"/>
            <a:ext cx="2739730" cy="27397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66826" y="751638"/>
            <a:ext cx="2161309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552717" y="228774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276411" y="302029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01967" y="228774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6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79938" y="309131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59262" y="228774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68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6" y="-180109"/>
            <a:ext cx="12188534" cy="7038109"/>
          </a:xfrm>
          <a:prstGeom prst="rect">
            <a:avLst/>
          </a:prstGeom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37177"/>
              </p:ext>
            </p:extLst>
          </p:nvPr>
        </p:nvGraphicFramePr>
        <p:xfrm>
          <a:off x="1436252" y="3663142"/>
          <a:ext cx="8730675" cy="20116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46135">
                  <a:extLst>
                    <a:ext uri="{9D8B030D-6E8A-4147-A177-3AD203B41FA5}">
                      <a16:colId xmlns:a16="http://schemas.microsoft.com/office/drawing/2014/main" val="2510968821"/>
                    </a:ext>
                  </a:extLst>
                </a:gridCol>
                <a:gridCol w="1746135">
                  <a:extLst>
                    <a:ext uri="{9D8B030D-6E8A-4147-A177-3AD203B41FA5}">
                      <a16:colId xmlns:a16="http://schemas.microsoft.com/office/drawing/2014/main" val="1156968313"/>
                    </a:ext>
                  </a:extLst>
                </a:gridCol>
                <a:gridCol w="1746135">
                  <a:extLst>
                    <a:ext uri="{9D8B030D-6E8A-4147-A177-3AD203B41FA5}">
                      <a16:colId xmlns:a16="http://schemas.microsoft.com/office/drawing/2014/main" val="1606444676"/>
                    </a:ext>
                  </a:extLst>
                </a:gridCol>
                <a:gridCol w="1746135">
                  <a:extLst>
                    <a:ext uri="{9D8B030D-6E8A-4147-A177-3AD203B41FA5}">
                      <a16:colId xmlns:a16="http://schemas.microsoft.com/office/drawing/2014/main" val="2679442526"/>
                    </a:ext>
                  </a:extLst>
                </a:gridCol>
                <a:gridCol w="1746135">
                  <a:extLst>
                    <a:ext uri="{9D8B030D-6E8A-4147-A177-3AD203B41FA5}">
                      <a16:colId xmlns:a16="http://schemas.microsoft.com/office/drawing/2014/main" val="468700569"/>
                    </a:ext>
                  </a:extLst>
                </a:gridCol>
              </a:tblGrid>
              <a:tr h="994302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 </a:t>
                      </a:r>
                      <a:endParaRPr lang="en-US" sz="6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021761"/>
                  </a:ext>
                </a:extLst>
              </a:tr>
              <a:tr h="994302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</a:t>
                      </a:r>
                      <a:endParaRPr lang="en-US" sz="6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32238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258292" y="720436"/>
            <a:ext cx="6858000" cy="678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সাজিয়ে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1711038" y="1801084"/>
            <a:ext cx="7952507" cy="1039091"/>
          </a:xfrm>
          <a:prstGeom prst="flowChartAlternateProces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00648" y="1925782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0409" y="1925782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53692" y="1925782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75020" y="1925782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06736" y="1953483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30239" y="1925782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91408" y="1911921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98878" y="1953488"/>
            <a:ext cx="1177636" cy="817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381" y="554178"/>
            <a:ext cx="2743208" cy="274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4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16667E-7 2.22222E-6 L 0.14063 0.2657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13287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54167E-6 2.22222E-6 L 0.13099 0.2678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1338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58333E-6 2.22222E-6 L 0.34375 0.2678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1338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75E-6 -4.44444E-6 L -0.11758 0.2636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1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16667E-6 2.22222E-6 L 0.2108 0.4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34" y="2055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125E-6 -4.44444E-6 L -0.16107 0.40903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60" y="2044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04167E-6 2.22222E-6 L 0.19115 0.41134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7" y="2055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70833E-6 -4.44444E-6 L -0.0306 0.4173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" y="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r="46"/>
          <a:stretch/>
        </p:blipFill>
        <p:spPr>
          <a:xfrm>
            <a:off x="3466" y="0"/>
            <a:ext cx="12188533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584549" y="1464832"/>
            <a:ext cx="5943601" cy="1447800"/>
          </a:xfrm>
          <a:prstGeom prst="rect">
            <a:avLst/>
          </a:prstGeom>
          <a:noFill/>
        </p:spPr>
        <p:txBody>
          <a:bodyPr wrap="square" numCol="1" rtlCol="0">
            <a:prstTxWarp prst="textInflate">
              <a:avLst>
                <a:gd name="adj" fmla="val 20000"/>
              </a:avLst>
            </a:prstTxWarp>
            <a:spAutoFit/>
            <a:scene3d>
              <a:camera prst="isometricOffAxis1Righ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199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blipFill>
                  <a:blip r:embed="rId5"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19900" dirty="0">
              <a:ln>
                <a:solidFill>
                  <a:schemeClr val="accent2">
                    <a:lumMod val="75000"/>
                  </a:schemeClr>
                </a:solidFill>
              </a:ln>
              <a:blipFill>
                <a:blip r:embed="rId5"/>
                <a:stretch>
                  <a:fillRect/>
                </a:stretch>
              </a:blip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E807E4-30C8-4D76-AD34-3878CA6F12D5}"/>
              </a:ext>
            </a:extLst>
          </p:cNvPr>
          <p:cNvSpPr/>
          <p:nvPr/>
        </p:nvSpPr>
        <p:spPr>
          <a:xfrm>
            <a:off x="8000974" y="5148959"/>
            <a:ext cx="2998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ভালো থেকো সবাই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3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0243" y="1780854"/>
            <a:ext cx="3833656" cy="3982637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21320" y="1538204"/>
            <a:ext cx="718133" cy="709827"/>
          </a:xfrm>
          <a:prstGeom prst="ellipse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00121" y="2610327"/>
            <a:ext cx="807017" cy="70239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67354" y="3873964"/>
            <a:ext cx="739784" cy="69819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43899" y="4943825"/>
            <a:ext cx="802857" cy="7712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912" y="390151"/>
            <a:ext cx="35864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1726" y="1343711"/>
            <a:ext cx="5991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মেরাজুল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559" y="2764709"/>
            <a:ext cx="2841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0392" y="3938882"/>
            <a:ext cx="6963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বিরাট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সারদা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সুন্দরী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সরকারি প্রাথমিক বিদ্যালয়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07138" y="5007191"/>
            <a:ext cx="404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আজমিরীগঞ্জ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হবিগঞ্জ।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91" y="2035635"/>
            <a:ext cx="3155217" cy="34589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Arc 15">
            <a:extLst>
              <a:ext uri="{FF2B5EF4-FFF2-40B4-BE49-F238E27FC236}">
                <a16:creationId xmlns:a16="http://schemas.microsoft.com/office/drawing/2014/main" id="{B86F43CA-FBE3-4C97-A387-7855379C84CA}"/>
              </a:ext>
            </a:extLst>
          </p:cNvPr>
          <p:cNvSpPr/>
          <p:nvPr/>
        </p:nvSpPr>
        <p:spPr>
          <a:xfrm>
            <a:off x="227757" y="1531984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2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45" y="1324407"/>
            <a:ext cx="4762500" cy="5705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-23421" y="-110837"/>
            <a:ext cx="12188534" cy="6968837"/>
          </a:xfrm>
          <a:prstGeom prst="rect">
            <a:avLst/>
          </a:prstGeom>
        </p:spPr>
      </p:pic>
      <p:sp>
        <p:nvSpPr>
          <p:cNvPr id="6" name="Down Ribbon 5"/>
          <p:cNvSpPr/>
          <p:nvPr/>
        </p:nvSpPr>
        <p:spPr>
          <a:xfrm>
            <a:off x="344090" y="601835"/>
            <a:ext cx="10864237" cy="1461981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13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sz="8000" dirty="0" smtClean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bn-BD" sz="8000" dirty="0" smtClean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dirty="0" err="1" smtClean="0">
              <a:solidFill>
                <a:schemeClr val="accent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0"/>
          <a:stretch/>
        </p:blipFill>
        <p:spPr>
          <a:xfrm>
            <a:off x="1112282" y="2384248"/>
            <a:ext cx="2857765" cy="28095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1B856E-D8F2-4DB3-8AF9-FA42238D7C58}"/>
              </a:ext>
            </a:extLst>
          </p:cNvPr>
          <p:cNvSpPr txBox="1"/>
          <p:nvPr/>
        </p:nvSpPr>
        <p:spPr>
          <a:xfrm>
            <a:off x="3432161" y="2586428"/>
            <a:ext cx="6100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dirty="0" smtClean="0"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প্রাক-প্রাথমিক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চ-ঞ )  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৪৫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:০7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/২০২৪ খ্রি.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Minus 6"/>
          <p:cNvSpPr/>
          <p:nvPr/>
        </p:nvSpPr>
        <p:spPr>
          <a:xfrm>
            <a:off x="5083479" y="1920393"/>
            <a:ext cx="3700303" cy="463855"/>
          </a:xfrm>
          <a:prstGeom prst="mathMin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4" b="22555"/>
          <a:stretch/>
        </p:blipFill>
        <p:spPr>
          <a:xfrm>
            <a:off x="3465967" y="1631022"/>
            <a:ext cx="7229400" cy="43246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051996" y="677105"/>
            <a:ext cx="5317067" cy="87217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91129" y="677104"/>
            <a:ext cx="321733" cy="872171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085001" y="1785160"/>
            <a:ext cx="745803" cy="294961"/>
          </a:xfrm>
          <a:prstGeom prst="chevron">
            <a:avLst>
              <a:gd name="adj" fmla="val 99275"/>
            </a:avLst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8595" y="1660866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...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EDA6B11-D76C-4A1F-B560-60DCFD668B6E}"/>
              </a:ext>
            </a:extLst>
          </p:cNvPr>
          <p:cNvSpPr/>
          <p:nvPr/>
        </p:nvSpPr>
        <p:spPr>
          <a:xfrm rot="21540000" flipV="1">
            <a:off x="396999" y="3408077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86F43CA-FBE3-4C97-A387-7855379C84CA}"/>
              </a:ext>
            </a:extLst>
          </p:cNvPr>
          <p:cNvSpPr/>
          <p:nvPr/>
        </p:nvSpPr>
        <p:spPr>
          <a:xfrm>
            <a:off x="-1749764" y="1826219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8BD7E6-4032-4CCF-BB72-966616E1AB55}"/>
              </a:ext>
            </a:extLst>
          </p:cNvPr>
          <p:cNvSpPr/>
          <p:nvPr/>
        </p:nvSpPr>
        <p:spPr>
          <a:xfrm>
            <a:off x="2271734" y="2547329"/>
            <a:ext cx="662803" cy="646331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১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03FBAC-A974-4158-8E79-DB4BE7469D21}"/>
              </a:ext>
            </a:extLst>
          </p:cNvPr>
          <p:cNvSpPr txBox="1"/>
          <p:nvPr/>
        </p:nvSpPr>
        <p:spPr>
          <a:xfrm>
            <a:off x="2997396" y="2462521"/>
            <a:ext cx="876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৩.২.৮ 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</a:t>
            </a:r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 প্রতীক (বর্ণ)শনাক্ত করতে পারবে</a:t>
            </a:r>
            <a:r>
              <a:rPr lang="bn-IN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9FA071-F937-4E78-BA42-3A4BC9AA9510}"/>
              </a:ext>
            </a:extLst>
          </p:cNvPr>
          <p:cNvGrpSpPr/>
          <p:nvPr/>
        </p:nvGrpSpPr>
        <p:grpSpPr>
          <a:xfrm rot="3431595">
            <a:off x="171757" y="2189723"/>
            <a:ext cx="564118" cy="3905954"/>
            <a:chOff x="5823678" y="2293495"/>
            <a:chExt cx="494191" cy="446707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AF1FDF2-B133-42ED-8163-BF29452612EF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DBD48CA-21DE-408E-93DE-BEE43BF3DDD9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E6C8EF-1FC6-4601-9F9E-22E0B251C9A4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6605CB76-231F-4D28-A42B-3BEC9832CD97}"/>
              </a:ext>
            </a:extLst>
          </p:cNvPr>
          <p:cNvSpPr/>
          <p:nvPr/>
        </p:nvSpPr>
        <p:spPr>
          <a:xfrm>
            <a:off x="2457903" y="3895128"/>
            <a:ext cx="686331" cy="646331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5C7183-6666-4FCD-9AAE-38A85E309116}"/>
              </a:ext>
            </a:extLst>
          </p:cNvPr>
          <p:cNvSpPr txBox="1"/>
          <p:nvPr/>
        </p:nvSpPr>
        <p:spPr>
          <a:xfrm>
            <a:off x="3263367" y="3850918"/>
            <a:ext cx="7459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৩.২.৯  শব্দ থেকে বর্ণ শনাক্ত করতে পারবে।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2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3" grpId="0" animBg="1"/>
      <p:bldP spid="14" grpId="0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0" y="-96982"/>
            <a:ext cx="1218853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21016" y="854384"/>
            <a:ext cx="55130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সবাই মিলে একটা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516" y="1968188"/>
            <a:ext cx="6355322" cy="3739048"/>
          </a:xfrm>
          <a:prstGeom prst="rect">
            <a:avLst/>
          </a:prstGeom>
        </p:spPr>
      </p:pic>
      <p:pic>
        <p:nvPicPr>
          <p:cNvPr id="6" name="বাংলা ব্যজ্ঞনবর্ন ক খ গ ঘ  Learn Bengali Alphabet Banjonobarno ক কাকাতুয়া খ খরগোশ  kkhgg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69030" y="2834267"/>
            <a:ext cx="1336964" cy="13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5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28533" y="2535862"/>
            <a:ext cx="3783077" cy="1754326"/>
          </a:xfrm>
          <a:prstGeom prst="rect">
            <a:avLst/>
          </a:prstGeom>
          <a:gradFill flip="none" rotWithShape="1">
            <a:gsLst>
              <a:gs pos="89000">
                <a:srgbClr val="D5EBC3"/>
              </a:gs>
              <a:gs pos="7000">
                <a:srgbClr val="D8EBC6"/>
              </a:gs>
              <a:gs pos="48000">
                <a:schemeClr val="accent6">
                  <a:lumMod val="20000"/>
                  <a:lumOff val="80000"/>
                </a:schemeClr>
              </a:gs>
              <a:gs pos="5000">
                <a:srgbClr val="B0D676"/>
              </a:gs>
              <a:gs pos="100000">
                <a:srgbClr val="92D050"/>
              </a:gs>
            </a:gsLst>
            <a:lin ang="54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u="sng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endParaRPr lang="en-US" sz="5400" b="1" u="sng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54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sz="5400" b="1" u="sng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54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ঙ   </a:t>
            </a:r>
            <a:r>
              <a:rPr lang="bn-BD" sz="54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b="1" u="sng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488544" y="1993273"/>
            <a:ext cx="2127442" cy="3243184"/>
            <a:chOff x="3164787" y="1740736"/>
            <a:chExt cx="1887150" cy="4024972"/>
          </a:xfrm>
          <a:solidFill>
            <a:schemeClr val="bg1"/>
          </a:solidFill>
        </p:grpSpPr>
        <p:sp>
          <p:nvSpPr>
            <p:cNvPr id="6" name="Rounded Rectangle 5"/>
            <p:cNvSpPr/>
            <p:nvPr/>
          </p:nvSpPr>
          <p:spPr>
            <a:xfrm rot="16200000">
              <a:off x="2971175" y="3684946"/>
              <a:ext cx="4024972" cy="136552"/>
            </a:xfrm>
            <a:prstGeom prst="roundRect">
              <a:avLst>
                <a:gd name="adj" fmla="val 41409"/>
              </a:avLst>
            </a:prstGeom>
            <a:solidFill>
              <a:srgbClr val="F117C7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16200000">
              <a:off x="2140459" y="2976904"/>
              <a:ext cx="3813131" cy="1764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87316" y="1993271"/>
            <a:ext cx="2240196" cy="3243185"/>
            <a:chOff x="5879778" y="1938416"/>
            <a:chExt cx="2117492" cy="4024973"/>
          </a:xfrm>
          <a:solidFill>
            <a:schemeClr val="bg1"/>
          </a:solidFill>
        </p:grpSpPr>
        <p:sp>
          <p:nvSpPr>
            <p:cNvPr id="9" name="Rounded Rectangle 8"/>
            <p:cNvSpPr/>
            <p:nvPr/>
          </p:nvSpPr>
          <p:spPr>
            <a:xfrm rot="5400000">
              <a:off x="3932650" y="3885544"/>
              <a:ext cx="4024973" cy="130718"/>
            </a:xfrm>
            <a:prstGeom prst="roundRect">
              <a:avLst>
                <a:gd name="adj" fmla="val 41409"/>
              </a:avLst>
            </a:prstGeom>
            <a:solidFill>
              <a:srgbClr val="F117C7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5097317" y="2952206"/>
              <a:ext cx="3813132" cy="19867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02527" y="740370"/>
            <a:ext cx="7917033" cy="923330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r>
              <a:rPr lang="bn-IN" sz="5400" dirty="0" smtClean="0">
                <a:ln w="0"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আ</a:t>
            </a:r>
            <a:r>
              <a:rPr lang="bn-BD" sz="5400" dirty="0" smtClean="0">
                <a:ln w="0"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জকে </a:t>
            </a:r>
            <a:r>
              <a:rPr lang="en-US" sz="5400" dirty="0" err="1" smtClean="0">
                <a:ln w="0"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পড়ব</a:t>
            </a:r>
            <a:r>
              <a:rPr lang="bn-IN" sz="5400" dirty="0" smtClean="0">
                <a:ln w="0"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...</a:t>
            </a:r>
            <a:endParaRPr lang="en-US" sz="5400" dirty="0">
              <a:ln w="0"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830927" y="5863691"/>
            <a:ext cx="2743200" cy="365125"/>
          </a:xfrm>
        </p:spPr>
        <p:txBody>
          <a:bodyPr/>
          <a:lstStyle/>
          <a:p>
            <a:pPr algn="ctr"/>
            <a:r>
              <a:rPr lang="en-US" dirty="0" smtClean="0"/>
              <a:t>০১/১০/২০২৪ </a:t>
            </a:r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29726" y="5812853"/>
            <a:ext cx="4114800" cy="365125"/>
          </a:xfrm>
        </p:spPr>
        <p:txBody>
          <a:bodyPr/>
          <a:lstStyle/>
          <a:p>
            <a:r>
              <a:rPr lang="en-US" dirty="0" err="1" smtClean="0"/>
              <a:t>মোঃ</a:t>
            </a:r>
            <a:r>
              <a:rPr lang="en-US" dirty="0" smtClean="0"/>
              <a:t> </a:t>
            </a:r>
            <a:r>
              <a:rPr lang="en-US" dirty="0" err="1" smtClean="0"/>
              <a:t>মেরাজুল</a:t>
            </a:r>
            <a:r>
              <a:rPr lang="en-US" dirty="0" smtClean="0"/>
              <a:t> </a:t>
            </a:r>
            <a:r>
              <a:rPr lang="en-US" dirty="0" err="1" smtClean="0"/>
              <a:t>ইসলাম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16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9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xit" presetSubtype="2" accel="9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8" ac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6" y="-29129"/>
            <a:ext cx="1218853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352702" y="830104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tx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793" y="2804959"/>
            <a:ext cx="3934433" cy="140682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3846273" y="2804959"/>
            <a:ext cx="2219489" cy="1211132"/>
            <a:chOff x="5882055" y="4366710"/>
            <a:chExt cx="1228608" cy="121113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7285218" y="4662407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শমা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95862" y="4662407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1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0" y="-68292"/>
            <a:ext cx="12188534" cy="6858000"/>
          </a:xfrm>
          <a:prstGeom prst="rect">
            <a:avLst/>
          </a:prstGeom>
        </p:spPr>
      </p:pic>
      <p:sp>
        <p:nvSpPr>
          <p:cNvPr id="3" name="TextBox 40">
            <a:extLst>
              <a:ext uri="{FF2B5EF4-FFF2-40B4-BE49-F238E27FC236}">
                <a16:creationId xmlns:a16="http://schemas.microsoft.com/office/drawing/2014/main" id="{BE2A0581-2864-467B-9E4A-B949E1E67AD5}"/>
              </a:ext>
            </a:extLst>
          </p:cNvPr>
          <p:cNvSpPr txBox="1"/>
          <p:nvPr/>
        </p:nvSpPr>
        <p:spPr>
          <a:xfrm>
            <a:off x="726556" y="969819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rgbClr val="FF0000"/>
                  </a:solidFill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IN" sz="7200" dirty="0">
                <a:ln>
                  <a:solidFill>
                    <a:srgbClr val="FF000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256" y="768120"/>
            <a:ext cx="4933755" cy="44127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394000" y="2974521"/>
            <a:ext cx="2219489" cy="1211132"/>
            <a:chOff x="5882055" y="4366710"/>
            <a:chExt cx="1228608" cy="12111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6692802" y="5024498"/>
            <a:ext cx="43366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ড়ুই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1851" y="5030806"/>
            <a:ext cx="43366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6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086" r="7428" b="8663"/>
          <a:stretch/>
        </p:blipFill>
        <p:spPr>
          <a:xfrm>
            <a:off x="3467" y="0"/>
            <a:ext cx="1218853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F8A549-4231-41B9-812A-9C469E318A84}"/>
              </a:ext>
            </a:extLst>
          </p:cNvPr>
          <p:cNvSpPr txBox="1"/>
          <p:nvPr/>
        </p:nvSpPr>
        <p:spPr>
          <a:xfrm>
            <a:off x="1977178" y="830104"/>
            <a:ext cx="8077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40">
            <a:extLst>
              <a:ext uri="{FF2B5EF4-FFF2-40B4-BE49-F238E27FC236}">
                <a16:creationId xmlns:a16="http://schemas.microsoft.com/office/drawing/2014/main" id="{9EAF3505-092B-4E0C-BE41-66EBAC58DC09}"/>
              </a:ext>
            </a:extLst>
          </p:cNvPr>
          <p:cNvSpPr txBox="1"/>
          <p:nvPr/>
        </p:nvSpPr>
        <p:spPr>
          <a:xfrm>
            <a:off x="639967" y="830104"/>
            <a:ext cx="41449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400" dirty="0">
                <a:ln>
                  <a:solidFill>
                    <a:schemeClr val="tx1"/>
                  </a:solidFill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161" y="2098446"/>
            <a:ext cx="3257169" cy="26611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C69CF89-0B4C-4128-BF9E-4A7F9B3C7D11}"/>
              </a:ext>
            </a:extLst>
          </p:cNvPr>
          <p:cNvGrpSpPr/>
          <p:nvPr/>
        </p:nvGrpSpPr>
        <p:grpSpPr>
          <a:xfrm flipH="1">
            <a:off x="4473865" y="2823434"/>
            <a:ext cx="2219489" cy="1211132"/>
            <a:chOff x="5882055" y="4366710"/>
            <a:chExt cx="1228608" cy="121113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9EBF415-FC1E-413F-981A-F244F9264395}"/>
                </a:ext>
              </a:extLst>
            </p:cNvPr>
            <p:cNvSpPr/>
            <p:nvPr/>
          </p:nvSpPr>
          <p:spPr>
            <a:xfrm rot="5400000" flipH="1">
              <a:off x="6548385" y="4629375"/>
              <a:ext cx="438756" cy="685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BEAB021E-FF66-4046-9889-14FB787D8810}"/>
                </a:ext>
              </a:extLst>
            </p:cNvPr>
            <p:cNvSpPr/>
            <p:nvPr/>
          </p:nvSpPr>
          <p:spPr>
            <a:xfrm rot="5400000">
              <a:off x="5547893" y="4700872"/>
              <a:ext cx="1211132" cy="542807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7621161" y="4981061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29117" y="5002195"/>
            <a:ext cx="2965062" cy="98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 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32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213</Words>
  <Application>Microsoft Office PowerPoint</Application>
  <PresentationFormat>Widescreen</PresentationFormat>
  <Paragraphs>86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Marajul Islam </dc:creator>
  <cp:lastModifiedBy>Md. Marajul Islam </cp:lastModifiedBy>
  <cp:revision>75</cp:revision>
  <dcterms:created xsi:type="dcterms:W3CDTF">2024-10-06T04:57:03Z</dcterms:created>
  <dcterms:modified xsi:type="dcterms:W3CDTF">2024-10-08T05:19:41Z</dcterms:modified>
</cp:coreProperties>
</file>