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3" r:id="rId2"/>
    <p:sldId id="258" r:id="rId3"/>
    <p:sldId id="259" r:id="rId4"/>
    <p:sldId id="282" r:id="rId5"/>
    <p:sldId id="260" r:id="rId6"/>
    <p:sldId id="283" r:id="rId7"/>
    <p:sldId id="284" r:id="rId8"/>
    <p:sldId id="285" r:id="rId9"/>
    <p:sldId id="286" r:id="rId10"/>
    <p:sldId id="288" r:id="rId11"/>
    <p:sldId id="287" r:id="rId12"/>
    <p:sldId id="302" r:id="rId13"/>
    <p:sldId id="289" r:id="rId14"/>
    <p:sldId id="301" r:id="rId15"/>
    <p:sldId id="290" r:id="rId16"/>
    <p:sldId id="292" r:id="rId17"/>
    <p:sldId id="291" r:id="rId18"/>
    <p:sldId id="295" r:id="rId19"/>
    <p:sldId id="293" r:id="rId20"/>
    <p:sldId id="297" r:id="rId21"/>
    <p:sldId id="298" r:id="rId22"/>
    <p:sldId id="299" r:id="rId23"/>
    <p:sldId id="300" r:id="rId24"/>
    <p:sldId id="26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F2053-DCB7-4068-8BDC-C0893A26DC21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29117-0C9C-405D-8614-7F88F8D6F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96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9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7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7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1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9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1948-2015-4CC2-A7C7-9A01636D1A78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A59F2-0AAF-45B5-9141-94E1A7654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83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microsoft.com/office/2007/relationships/hdphoto" Target="../media/hdphoto12.wdp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3.wdp"/><Relationship Id="rId18" Type="http://schemas.openxmlformats.org/officeDocument/2006/relationships/image" Target="../media/image15.png"/><Relationship Id="rId3" Type="http://schemas.openxmlformats.org/officeDocument/2006/relationships/slide" Target="slide5.xml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17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0.jpeg"/><Relationship Id="rId5" Type="http://schemas.microsoft.com/office/2007/relationships/hdphoto" Target="../media/hdphoto1.wdp"/><Relationship Id="rId15" Type="http://schemas.openxmlformats.org/officeDocument/2006/relationships/image" Target="../media/image13.png"/><Relationship Id="rId10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9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980" y="2438400"/>
            <a:ext cx="8702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13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3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9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ighter PNG Images Download | Lighter pictures Download | Lighter PNG &amp;  Vector Stock Images | Free png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06948"/>
            <a:ext cx="2150033" cy="545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ighter png images | PNGW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37" t="25494" r="14264" b="11620"/>
          <a:stretch/>
        </p:blipFill>
        <p:spPr bwMode="auto">
          <a:xfrm rot="1608281">
            <a:off x="851315" y="3481070"/>
            <a:ext cx="2386311" cy="323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400+ Free Lighter &amp; Fire Images - Pixaba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2" r="17222" b="1795"/>
          <a:stretch/>
        </p:blipFill>
        <p:spPr bwMode="auto">
          <a:xfrm>
            <a:off x="7403690" y="1597742"/>
            <a:ext cx="1740310" cy="526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400+ Free Lighter &amp; Fire Images - Pixaba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r="25242"/>
          <a:stretch/>
        </p:blipFill>
        <p:spPr bwMode="auto">
          <a:xfrm>
            <a:off x="-228600" y="1545861"/>
            <a:ext cx="1592826" cy="53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41767" y="4800600"/>
            <a:ext cx="17684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লাইটার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000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170+ Broken Light Switch Stock Photos, Pictures &amp; Royalty-Free Images - 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29030"/>
            <a:ext cx="5125009" cy="3709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3700" y="5867400"/>
            <a:ext cx="3259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সুইচ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10" descr="170+ Broken Light Switch Stock Photos, Pictures &amp; Royalty-Free Images -  i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1"/>
          <a:stretch/>
        </p:blipFill>
        <p:spPr bwMode="auto">
          <a:xfrm>
            <a:off x="5581650" y="1934027"/>
            <a:ext cx="3257550" cy="3726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8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170+ Broken Light Switch Stock Photos, Pictures &amp; Royalty-Free Images - 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44" y="1432761"/>
            <a:ext cx="5386714" cy="449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33700" y="5867400"/>
            <a:ext cx="3259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সুইচ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Stop sign png images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67000"/>
            <a:ext cx="1472761" cy="147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top sign png images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666999"/>
            <a:ext cx="1472761" cy="147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utdoor Indian earthen cooking stove Countryside stove or Chulha or clay  stove with a black colored circular vessel on it Stock Photo - Alam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" r="27969" b="7807"/>
          <a:stretch/>
        </p:blipFill>
        <p:spPr bwMode="auto">
          <a:xfrm>
            <a:off x="1948542" y="1590433"/>
            <a:ext cx="5225143" cy="42769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1854" y="5867400"/>
            <a:ext cx="22429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জ্বলন্ত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চুলা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24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ooking Desi Style Village Stock Photo 1653881092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5"/>
          <a:stretch/>
        </p:blipFill>
        <p:spPr bwMode="auto">
          <a:xfrm>
            <a:off x="1611086" y="1508095"/>
            <a:ext cx="5878286" cy="4359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1854" y="5867400"/>
            <a:ext cx="22429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জ্বলন্ত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চুলা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276600" y="1524000"/>
            <a:ext cx="2573362" cy="4453897"/>
            <a:chOff x="3143250" y="1704974"/>
            <a:chExt cx="1981200" cy="3429001"/>
          </a:xfrm>
        </p:grpSpPr>
        <p:pic>
          <p:nvPicPr>
            <p:cNvPr id="9218" name="Picture 2" descr="Insecticide png images | PNGWi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55" r="21667"/>
            <a:stretch/>
          </p:blipFill>
          <p:spPr bwMode="auto">
            <a:xfrm>
              <a:off x="3143250" y="1704974"/>
              <a:ext cx="1981200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371850" y="4630461"/>
              <a:ext cx="1524000" cy="347934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chemeClr val="bg1">
                      <a:lumMod val="75000"/>
                      <a:lumOff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কীটনাশক</a:t>
              </a:r>
              <a:endParaRPr lang="en-US" sz="32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254340" y="5943600"/>
            <a:ext cx="25908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কীটনাশক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91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roken Glass Stock Photo - Download Image Now - Broken, Concepts, Concepts  &amp; Topics - i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8" r="42530"/>
          <a:stretch/>
        </p:blipFill>
        <p:spPr bwMode="auto">
          <a:xfrm>
            <a:off x="1143000" y="1676400"/>
            <a:ext cx="2699658" cy="3926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16,299 Broken Water Glass Royalty-Free Images, Stock Photos &amp; Pictures | 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78830"/>
            <a:ext cx="3777343" cy="392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3247083" y="5715000"/>
            <a:ext cx="25908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ভাঙা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কাচ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16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дики швидкої рятували тернополянина, котрий випив пляшку горілки – Новини  Тернополя і області - За Збруч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3" y="2057401"/>
            <a:ext cx="4846124" cy="3233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Broken glass bottle. Sharp shards of glass. 19564437 Stock Photo at Vecteez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058" y="2057400"/>
            <a:ext cx="3846286" cy="3258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3247083" y="5715000"/>
            <a:ext cx="25908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ভাঙা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কাচ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24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фица в ARASAAC · Global Symbol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7" t="10975" r="14743" b="11311"/>
          <a:stretch/>
        </p:blipFill>
        <p:spPr bwMode="auto">
          <a:xfrm>
            <a:off x="2547257" y="1491343"/>
            <a:ext cx="4020457" cy="44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3047999" y="580013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আলপিন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rym Gamalie Tűk, Üvegfejjel, 2. sz., Hossz 48 mm, Többszínű - eMAG.h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t="8424" r="26021" b="10074"/>
          <a:stretch/>
        </p:blipFill>
        <p:spPr bwMode="auto">
          <a:xfrm rot="16200000">
            <a:off x="2409222" y="685644"/>
            <a:ext cx="4325561" cy="6037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047999" y="585847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আলপিন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5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nut 1"/>
          <p:cNvSpPr/>
          <p:nvPr/>
        </p:nvSpPr>
        <p:spPr>
          <a:xfrm>
            <a:off x="921637" y="5513730"/>
            <a:ext cx="2500097" cy="1521646"/>
          </a:xfrm>
          <a:prstGeom prst="donut">
            <a:avLst/>
          </a:prstGeom>
          <a:ln>
            <a:noFill/>
          </a:ln>
          <a:scene3d>
            <a:camera prst="orthographicFront">
              <a:rot lat="17399993" lon="0" rev="0"/>
            </a:camera>
            <a:lightRig rig="threePt" dir="t"/>
          </a:scene3d>
          <a:sp3d extrusionH="254000"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 flipV="1">
            <a:off x="571500" y="3878187"/>
            <a:ext cx="3162300" cy="2539392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Diagonal Corner Rectangle 3"/>
          <p:cNvSpPr/>
          <p:nvPr/>
        </p:nvSpPr>
        <p:spPr>
          <a:xfrm>
            <a:off x="152400" y="3392412"/>
            <a:ext cx="4067175" cy="485775"/>
          </a:xfrm>
          <a:prstGeom prst="round2Diag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bliqueBottomRigh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3314700"/>
            <a:ext cx="4067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উদয়</a:t>
            </a:r>
            <a:r>
              <a:rPr lang="en-GB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GB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4000" b="1" dirty="0" err="1">
                <a:latin typeface="NikoshBAN" pitchFamily="2" charset="0"/>
                <a:cs typeface="NikoshBAN" pitchFamily="2" charset="0"/>
              </a:rPr>
              <a:t>শীল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8899" y="4335561"/>
            <a:ext cx="4953001" cy="193899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সহকারী</a:t>
            </a:r>
            <a:r>
              <a:rPr lang="en-GB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GB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শিক্ষক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ইচলাদিগর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উত্তর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পাড়া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সরকারি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প্রাথমিক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বিদ্যালয়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রায়গঞ্জ</a:t>
            </a:r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সিরাজগঞ্জ</a:t>
            </a:r>
            <a:endParaRPr lang="en-US" sz="24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24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+880 1717 154 727</a:t>
            </a:r>
          </a:p>
          <a:p>
            <a:pPr algn="r"/>
            <a:r>
              <a:rPr lang="en-US" sz="2400" b="1" u="sng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udaykumarshil@gmail.com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3955" y="2413337"/>
            <a:ext cx="4235245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GB" sz="60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60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5" y="36588"/>
            <a:ext cx="2800283" cy="3392412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0588" y="5548656"/>
            <a:ext cx="258312" cy="2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Logo\Call 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5548657"/>
            <a:ext cx="262578" cy="2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3957" y="5943600"/>
            <a:ext cx="208999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61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ewing needle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05" b="95102" l="0" r="960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" y="879514"/>
            <a:ext cx="6798627" cy="50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4" action="ppaction://hlinksldjump"/>
          </p:cNvPr>
          <p:cNvSpPr txBox="1"/>
          <p:nvPr/>
        </p:nvSpPr>
        <p:spPr>
          <a:xfrm>
            <a:off x="3047999" y="580013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সুঁই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8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tainless Steel Hand Sewing Need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38" b="89888" l="10000" r="98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55" r="3874"/>
          <a:stretch/>
        </p:blipFill>
        <p:spPr bwMode="auto">
          <a:xfrm rot="5400000">
            <a:off x="31510" y="2534589"/>
            <a:ext cx="4901501" cy="313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UHCOM Industrial Type Big Sewing Needle 145mm - : Amazon.ae: Arts &amp; Craft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0274">
            <a:off x="5322763" y="2020292"/>
            <a:ext cx="3219819" cy="425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hlinkClick r:id="rId6" action="ppaction://hlinksldjump"/>
          </p:cNvPr>
          <p:cNvSpPr txBox="1"/>
          <p:nvPr/>
        </p:nvSpPr>
        <p:spPr>
          <a:xfrm>
            <a:off x="3047999" y="580013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সুঁই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25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afety pin PNG transparent image download, size: 1136x707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71" y="1430063"/>
            <a:ext cx="7024915" cy="437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3047999" y="580013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সেইফটি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পিন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9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afety Pin Png Image - Safety Pin Png Hd PNG Transparent With Clear  Background ID 201120 png - Free PNG Images | Png, Safety pin, Clear 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23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94971"/>
            <a:ext cx="5160107" cy="464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4" action="ppaction://hlinksldjump"/>
          </p:cNvPr>
          <p:cNvSpPr txBox="1"/>
          <p:nvPr/>
        </p:nvSpPr>
        <p:spPr>
          <a:xfrm>
            <a:off x="3047999" y="5800130"/>
            <a:ext cx="304800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সেইফটি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পিন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4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ansparent rose overlay GIF - Find on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03166"/>
            <a:ext cx="5820229" cy="539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76200" y="2075878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ধ</a:t>
            </a: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2028372" y="2133600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ন্য</a:t>
            </a:r>
            <a:endParaRPr lang="en-US" sz="166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4800600" y="2133600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 err="1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বা</a:t>
            </a:r>
            <a:endParaRPr lang="en-US" sz="16600" b="1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6752772" y="2161639"/>
            <a:ext cx="2180772" cy="264687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70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/>
      <p:bldP spid="10" grpId="1"/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314515"/>
            <a:ext cx="8839200" cy="4191000"/>
          </a:xfrm>
          <a:prstGeom prst="rect">
            <a:avLst/>
          </a:prstGeom>
          <a:solidFill>
            <a:schemeClr val="bg2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hlinkClick r:id="rId3" action="ppaction://hlinksldjump"/>
          </p:cNvPr>
          <p:cNvSpPr txBox="1"/>
          <p:nvPr/>
        </p:nvSpPr>
        <p:spPr>
          <a:xfrm>
            <a:off x="1052286" y="2948350"/>
            <a:ext cx="7010400" cy="92333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6" descr="Utility pole png images | PNGEg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19"/>
          <a:stretch/>
        </p:blipFill>
        <p:spPr bwMode="auto">
          <a:xfrm>
            <a:off x="1371599" y="4038600"/>
            <a:ext cx="2212427" cy="14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Utility Pole Electricity Overhead Power Line Electric Power PNG, Clipart,  Angle, Clip Art, Computer Icons, Electrical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0549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1"/>
          <a:stretch/>
        </p:blipFill>
        <p:spPr bwMode="auto">
          <a:xfrm>
            <a:off x="7797800" y="1463368"/>
            <a:ext cx="1135689" cy="185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9" y="1412766"/>
            <a:ext cx="2083006" cy="1254234"/>
          </a:xfrm>
          <a:prstGeom prst="rect">
            <a:avLst/>
          </a:prstGeom>
        </p:spPr>
      </p:pic>
      <p:pic>
        <p:nvPicPr>
          <p:cNvPr id="8" name="Picture 6" descr="400+ Free Lighter &amp; Fire Images - Pixabay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2" r="17222" b="1795"/>
          <a:stretch/>
        </p:blipFill>
        <p:spPr bwMode="auto">
          <a:xfrm>
            <a:off x="8160657" y="3205115"/>
            <a:ext cx="754743" cy="228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170+ Broken Light Switch Stock Photos, Pictures &amp; Royalty-Free Images -  iStoc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19" y="1418772"/>
            <a:ext cx="1997181" cy="1445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ooking Desi Style Village Stock Photo 1653881092 | Shutterstoc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5"/>
          <a:stretch/>
        </p:blipFill>
        <p:spPr bwMode="auto">
          <a:xfrm>
            <a:off x="6019800" y="4408294"/>
            <a:ext cx="1016001" cy="753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2" name="Group 11"/>
          <p:cNvGrpSpPr/>
          <p:nvPr/>
        </p:nvGrpSpPr>
        <p:grpSpPr>
          <a:xfrm>
            <a:off x="6514757" y="1514859"/>
            <a:ext cx="724243" cy="1253497"/>
            <a:chOff x="3143250" y="1704974"/>
            <a:chExt cx="1981200" cy="3429001"/>
          </a:xfrm>
        </p:grpSpPr>
        <p:pic>
          <p:nvPicPr>
            <p:cNvPr id="13" name="Picture 2" descr="Insecticide png images | PNGWi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55" r="21667"/>
            <a:stretch/>
          </p:blipFill>
          <p:spPr bwMode="auto">
            <a:xfrm>
              <a:off x="3143250" y="1704974"/>
              <a:ext cx="1981200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3371851" y="4491926"/>
              <a:ext cx="1524000" cy="631452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err="1">
                  <a:solidFill>
                    <a:schemeClr val="bg1">
                      <a:lumMod val="75000"/>
                      <a:lumOff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কীটনাশক</a:t>
              </a:r>
              <a:endParaRPr lang="en-US" sz="9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5" name="Picture 4" descr="16,299 Broken Water Glass Royalty-Free Images, Stock Photos &amp; Pictures |  Shuttersto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603" y="4057650"/>
            <a:ext cx="1138794" cy="1182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2" descr="карфица в ARASAAC · Global Symbols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7" t="10975" r="14743" b="11311"/>
          <a:stretch/>
        </p:blipFill>
        <p:spPr bwMode="auto">
          <a:xfrm>
            <a:off x="2514600" y="4068030"/>
            <a:ext cx="1005408" cy="110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Sewing needle - Wikipedia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705" b="95102" l="0" r="960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641">
            <a:off x="223475" y="4244025"/>
            <a:ext cx="1544529" cy="115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Safety pin PNG transparent image download, size: 1136x707px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671" y="1524000"/>
            <a:ext cx="2124529" cy="13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27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hlinkClick r:id="rId3" action="ppaction://hlinksldjump"/>
          </p:cNvPr>
          <p:cNvSpPr txBox="1"/>
          <p:nvPr/>
        </p:nvSpPr>
        <p:spPr>
          <a:xfrm>
            <a:off x="533400" y="3048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তার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533400" y="16002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দিয়াশলাই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hlinkClick r:id="rId3" action="ppaction://hlinksldjump"/>
          </p:cNvPr>
          <p:cNvSpPr txBox="1"/>
          <p:nvPr/>
        </p:nvSpPr>
        <p:spPr>
          <a:xfrm>
            <a:off x="533400" y="28956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লাইটার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>
            <a:hlinkClick r:id="rId3" action="ppaction://hlinksldjump"/>
          </p:cNvPr>
          <p:cNvSpPr txBox="1"/>
          <p:nvPr/>
        </p:nvSpPr>
        <p:spPr>
          <a:xfrm>
            <a:off x="533400" y="41910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সুইচ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>
            <a:hlinkClick r:id="rId3" action="ppaction://hlinksldjump"/>
          </p:cNvPr>
          <p:cNvSpPr txBox="1"/>
          <p:nvPr/>
        </p:nvSpPr>
        <p:spPr>
          <a:xfrm>
            <a:off x="533400" y="54864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জলন্ত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চুলা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>
            <a:hlinkClick r:id="rId3" action="ppaction://hlinksldjump"/>
          </p:cNvPr>
          <p:cNvSpPr txBox="1"/>
          <p:nvPr/>
        </p:nvSpPr>
        <p:spPr>
          <a:xfrm>
            <a:off x="4953000" y="3048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কীটনাশক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>
            <a:hlinkClick r:id="rId3" action="ppaction://hlinksldjump"/>
          </p:cNvPr>
          <p:cNvSpPr txBox="1"/>
          <p:nvPr/>
        </p:nvSpPr>
        <p:spPr>
          <a:xfrm>
            <a:off x="4953000" y="16002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ভাঙা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কাচ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>
            <a:hlinkClick r:id="rId3" action="ppaction://hlinksldjump"/>
          </p:cNvPr>
          <p:cNvSpPr txBox="1"/>
          <p:nvPr/>
        </p:nvSpPr>
        <p:spPr>
          <a:xfrm>
            <a:off x="4953000" y="28956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আলপিন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>
            <a:hlinkClick r:id="rId3" action="ppaction://hlinksldjump"/>
          </p:cNvPr>
          <p:cNvSpPr txBox="1"/>
          <p:nvPr/>
        </p:nvSpPr>
        <p:spPr>
          <a:xfrm>
            <a:off x="4953000" y="41910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সুঁই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>
            <a:hlinkClick r:id="rId3" action="ppaction://hlinksldjump"/>
          </p:cNvPr>
          <p:cNvSpPr txBox="1"/>
          <p:nvPr/>
        </p:nvSpPr>
        <p:spPr>
          <a:xfrm>
            <a:off x="4953000" y="5486400"/>
            <a:ext cx="3657600" cy="101566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সেইফটি</a:t>
            </a:r>
            <a:r>
              <a:rPr 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atin typeface="NikoshBAN" pitchFamily="2" charset="0"/>
                <a:cs typeface="NikoshBAN" pitchFamily="2" charset="0"/>
              </a:rPr>
              <a:t>পিন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13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6" descr="Utility pole png images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19"/>
          <a:stretch/>
        </p:blipFill>
        <p:spPr bwMode="auto">
          <a:xfrm>
            <a:off x="503588" y="1253359"/>
            <a:ext cx="8640412" cy="560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91200" y="5562600"/>
            <a:ext cx="31550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তার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931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lectric Poles PNG Transparent Images Free Download | Vector Files | Pngt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53"/>
          <a:stretch/>
        </p:blipFill>
        <p:spPr bwMode="auto">
          <a:xfrm>
            <a:off x="0" y="1268360"/>
            <a:ext cx="9142665" cy="558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91200" y="5562600"/>
            <a:ext cx="31550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তার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282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Utility Pole Electricity Overhead Power Line Electric Power PNG, Clipart,  Angle, Clip Art, Computer Icons, Electric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4" r="50000"/>
          <a:stretch/>
        </p:blipFill>
        <p:spPr bwMode="auto">
          <a:xfrm>
            <a:off x="685800" y="1523385"/>
            <a:ext cx="3309445" cy="53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Utility Pole Electricity Overhead Power Line Electric Power PNG, Clipart,  Angle, Clip Art, Computer Icons, Electrica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0549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1"/>
          <a:stretch/>
        </p:blipFill>
        <p:spPr bwMode="auto">
          <a:xfrm>
            <a:off x="4953000" y="1504335"/>
            <a:ext cx="3307548" cy="539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94484" y="5550310"/>
            <a:ext cx="31550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বৈদ্যুতিক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তার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183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Download Box, Fire, Label. Royalty-Free Vector Graphic - Pixaba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64" b="10153"/>
          <a:stretch/>
        </p:blipFill>
        <p:spPr bwMode="auto">
          <a:xfrm>
            <a:off x="725214" y="1468163"/>
            <a:ext cx="7656786" cy="523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9405" y="5782270"/>
            <a:ext cx="2318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5400" b="1" dirty="0">
                <a:latin typeface="NikoshBAN" pitchFamily="2" charset="0"/>
                <a:cs typeface="NikoshBAN" pitchFamily="2" charset="0"/>
              </a:rPr>
              <a:t>দিয়াশলাই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285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7" y="1386348"/>
            <a:ext cx="9087205" cy="54716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269438"/>
            <a:ext cx="7924800" cy="10156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বিপজ্জনক বস্তু ও বিপদের উৎস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62547" y="5782270"/>
            <a:ext cx="23182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5400" b="1" dirty="0">
                <a:latin typeface="NikoshBAN" pitchFamily="2" charset="0"/>
                <a:cs typeface="NikoshBAN" pitchFamily="2" charset="0"/>
              </a:rPr>
              <a:t>দিয়াশলাই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887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|1.1|0.9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3|0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a:spPr>
      <a:bodyPr wrap="square" rtlCol="0">
        <a:spAutoFit/>
      </a:bodyPr>
      <a:lstStyle>
        <a:defPPr algn="ctr">
          <a:defRPr sz="4400" b="1" dirty="0" smtClean="0">
            <a:latin typeface="NikoshBAN" pitchFamily="2" charset="0"/>
            <a:cs typeface="NikoshBAN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1339</TotalTime>
  <Words>179</Words>
  <Application>Microsoft Office PowerPoint</Application>
  <PresentationFormat>On-screen Show (4:3)</PresentationFormat>
  <Paragraphs>63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isladigorupgps@outlook.com</cp:lastModifiedBy>
  <cp:revision>162</cp:revision>
  <dcterms:created xsi:type="dcterms:W3CDTF">2024-01-01T16:33:12Z</dcterms:created>
  <dcterms:modified xsi:type="dcterms:W3CDTF">2026-08-19T05:48:39Z</dcterms:modified>
</cp:coreProperties>
</file>