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5" r:id="rId3"/>
    <p:sldId id="274" r:id="rId4"/>
    <p:sldId id="273" r:id="rId5"/>
    <p:sldId id="259" r:id="rId6"/>
    <p:sldId id="276" r:id="rId7"/>
    <p:sldId id="277" r:id="rId8"/>
    <p:sldId id="278" r:id="rId9"/>
    <p:sldId id="279" r:id="rId10"/>
    <p:sldId id="280" r:id="rId11"/>
    <p:sldId id="281" r:id="rId12"/>
    <p:sldId id="286" r:id="rId13"/>
    <p:sldId id="285" r:id="rId14"/>
    <p:sldId id="284" r:id="rId15"/>
    <p:sldId id="282" r:id="rId16"/>
    <p:sldId id="283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3D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50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3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8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5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4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3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7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80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E4D5E-8FFE-42AB-8851-B00CAD706C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1CF45-D8CD-4E49-879F-7E3CC97BE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4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Free Transparent Flower Gif Tumblr, Download Free Transparent Flower Gif  Tumblr png images, Free ClipArts on Clipart Library">
            <a:extLst>
              <a:ext uri="{FF2B5EF4-FFF2-40B4-BE49-F238E27FC236}">
                <a16:creationId xmlns:a16="http://schemas.microsoft.com/office/drawing/2014/main" id="{E60063E0-2E59-DD2A-A009-FD0BB562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68881" y="-739302"/>
            <a:ext cx="8262025" cy="759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park-of-inspiration(chosic.com)">
            <a:hlinkClick r:id="" action="ppaction://media"/>
            <a:extLst>
              <a:ext uri="{FF2B5EF4-FFF2-40B4-BE49-F238E27FC236}">
                <a16:creationId xmlns:a16="http://schemas.microsoft.com/office/drawing/2014/main" id="{6EC521D6-2ACD-D7D6-8ACB-3EB8D0A02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600" y="6023429"/>
            <a:ext cx="406400" cy="406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8A7EBC-6AD8-9639-E479-D20BDDE36E15}"/>
              </a:ext>
            </a:extLst>
          </p:cNvPr>
          <p:cNvSpPr txBox="1"/>
          <p:nvPr/>
        </p:nvSpPr>
        <p:spPr>
          <a:xfrm>
            <a:off x="4704939" y="4356320"/>
            <a:ext cx="7490298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300" b="1" dirty="0">
                <a:solidFill>
                  <a:schemeClr val="accent5">
                    <a:lumMod val="50000"/>
                  </a:schemeClr>
                </a:solidFill>
                <a:latin typeface="FN Helal Arafat Bijoy52" panose="02000600000000000000" pitchFamily="2" charset="0"/>
                <a:cs typeface="Times New Roman" panose="02020603050405020304" pitchFamily="18" charset="0"/>
              </a:rPr>
              <a:t>¯^</a:t>
            </a:r>
            <a:r>
              <a:rPr lang="en-US" sz="17300" b="1" dirty="0" err="1">
                <a:solidFill>
                  <a:schemeClr val="accent5">
                    <a:lumMod val="50000"/>
                  </a:schemeClr>
                </a:solidFill>
                <a:latin typeface="FN Helal Arafat Bijoy52" panose="02000600000000000000" pitchFamily="2" charset="0"/>
                <a:cs typeface="Times New Roman" panose="02020603050405020304" pitchFamily="18" charset="0"/>
              </a:rPr>
              <a:t>vMZ</a:t>
            </a:r>
            <a:endParaRPr lang="en-US" sz="17300" b="1" dirty="0">
              <a:solidFill>
                <a:schemeClr val="accent5">
                  <a:lumMod val="50000"/>
                </a:schemeClr>
              </a:solidFill>
              <a:latin typeface="FN Helal Arafat Bijoy52" panose="020006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65763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91A9-B1C9-1619-3A5A-D2330EE2B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BEF6A-48BF-BC09-DC44-DA740DC22276}"/>
              </a:ext>
            </a:extLst>
          </p:cNvPr>
          <p:cNvSpPr txBox="1"/>
          <p:nvPr/>
        </p:nvSpPr>
        <p:spPr>
          <a:xfrm>
            <a:off x="5431971" y="3907971"/>
            <a:ext cx="6626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Avwk¦b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F0CA9DA5-184F-0BF8-EE23-AB025FF31CAC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9083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3A534-B977-9088-DB0C-AF5A29185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28E295-B815-3DA3-B05C-7C0E3AE0DDD0}"/>
              </a:ext>
            </a:extLst>
          </p:cNvPr>
          <p:cNvSpPr txBox="1"/>
          <p:nvPr/>
        </p:nvSpPr>
        <p:spPr>
          <a:xfrm>
            <a:off x="5216979" y="3929742"/>
            <a:ext cx="6975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KvwZ©K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86854E20-F0CD-D4F1-8D1B-F60ABD824CA6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1676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B0472-A14C-4BC9-8FCD-173268EDC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C703B7-284D-DE93-844A-50712D4EEB14}"/>
              </a:ext>
            </a:extLst>
          </p:cNvPr>
          <p:cNvSpPr txBox="1"/>
          <p:nvPr/>
        </p:nvSpPr>
        <p:spPr>
          <a:xfrm>
            <a:off x="5793921" y="3973285"/>
            <a:ext cx="63980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AMÖnvqY</a:t>
            </a:r>
            <a:endParaRPr lang="en-US" sz="100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B9C9E6B6-0ECB-9B87-AC98-F117D8212348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311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036-38E9-C31F-1CB4-CD5DF478E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F6933D-0F96-61B2-67F2-1AA8A00990C4}"/>
              </a:ext>
            </a:extLst>
          </p:cNvPr>
          <p:cNvSpPr txBox="1"/>
          <p:nvPr/>
        </p:nvSpPr>
        <p:spPr>
          <a:xfrm>
            <a:off x="5431971" y="3907971"/>
            <a:ext cx="6626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†</a:t>
            </a:r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cŠl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D4F16E66-D571-B824-01E6-31AB1497649A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08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BA19C-F29D-71C7-0EDC-CB86588EB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C803A0-E0C8-8338-345C-DF644F999B59}"/>
              </a:ext>
            </a:extLst>
          </p:cNvPr>
          <p:cNvSpPr txBox="1"/>
          <p:nvPr/>
        </p:nvSpPr>
        <p:spPr>
          <a:xfrm>
            <a:off x="5431971" y="3907971"/>
            <a:ext cx="6626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gvN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0B89FBAE-C037-6128-5355-FBF1BA6049CF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2744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1EA9-985A-1DBB-C474-6A19A7B1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635D6D-EEE8-249D-FED0-FF2B3E01D714}"/>
              </a:ext>
            </a:extLst>
          </p:cNvPr>
          <p:cNvSpPr txBox="1"/>
          <p:nvPr/>
        </p:nvSpPr>
        <p:spPr>
          <a:xfrm>
            <a:off x="5431971" y="3907971"/>
            <a:ext cx="6626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dvêyb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5D647FAC-38DB-C857-4B4C-B22FC8419EA6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86548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92EFC-E713-A861-CEFB-3A551CA66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86F6FE-B9BD-383F-5D2E-436F616E39DC}"/>
              </a:ext>
            </a:extLst>
          </p:cNvPr>
          <p:cNvSpPr txBox="1"/>
          <p:nvPr/>
        </p:nvSpPr>
        <p:spPr>
          <a:xfrm>
            <a:off x="5431971" y="3907971"/>
            <a:ext cx="6626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ˆPÎ</a:t>
            </a: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695E4091-A2B2-4675-2C96-C545DB01B942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76750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newsflash/>
      </p:transition>
    </mc:Choice>
    <mc:Fallback xmlns="">
      <p:transition spd="slow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5549996" y="480037"/>
            <a:ext cx="6280801" cy="5897926"/>
          </a:xfrm>
          <a:prstGeom prst="sun">
            <a:avLst/>
          </a:prstGeom>
          <a:solidFill>
            <a:srgbClr val="FF0066"/>
          </a:solidFill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FN Samprotik Bijoy52" panose="02000600000000000000" pitchFamily="2" charset="0"/>
              </a:rPr>
              <a:t>ab¨ev</a:t>
            </a:r>
            <a:r>
              <a:rPr lang="en-US" sz="4000" dirty="0">
                <a:latin typeface="FN Samprotik Bijoy52" panose="02000600000000000000" pitchFamily="2" charset="0"/>
              </a:rPr>
              <a:t>`</a:t>
            </a:r>
          </a:p>
        </p:txBody>
      </p:sp>
    </p:spTree>
    <p:extLst>
      <p:ext uri="{BB962C8B-B14F-4D97-AF65-F5344CB8AC3E}">
        <p14:creationId xmlns:p14="http://schemas.microsoft.com/office/powerpoint/2010/main" val="129016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29464" y="466650"/>
            <a:ext cx="5713379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>
                <a:solidFill>
                  <a:srgbClr val="C00000"/>
                </a:solidFill>
                <a:latin typeface="FN Helal Arafat Bijoy52" panose="02000600000000000000" pitchFamily="2" charset="0"/>
              </a:rPr>
              <a:t>evsjv</a:t>
            </a:r>
            <a:r>
              <a:rPr lang="en-US" sz="8800" b="1" dirty="0">
                <a:solidFill>
                  <a:srgbClr val="C00000"/>
                </a:solidFill>
                <a:latin typeface="FN Helal Arafat Bijoy52" panose="02000600000000000000" pitchFamily="2" charset="0"/>
              </a:rPr>
              <a:t> </a:t>
            </a:r>
          </a:p>
          <a:p>
            <a:pPr algn="ctr"/>
            <a:r>
              <a:rPr lang="en-US" sz="11500" b="1" dirty="0">
                <a:solidFill>
                  <a:srgbClr val="C00000"/>
                </a:solidFill>
                <a:latin typeface="SutonnyMJ" pitchFamily="2" charset="0"/>
              </a:rPr>
              <a:t>12 </a:t>
            </a:r>
          </a:p>
          <a:p>
            <a:pPr algn="ctr"/>
            <a:r>
              <a:rPr lang="en-US" sz="8800" b="1" dirty="0" err="1">
                <a:solidFill>
                  <a:srgbClr val="C00000"/>
                </a:solidFill>
                <a:latin typeface="FN Helal Arafat Bijoy52" panose="02000600000000000000" pitchFamily="2" charset="0"/>
              </a:rPr>
              <a:t>gv‡mi</a:t>
            </a:r>
            <a:r>
              <a:rPr lang="en-US" sz="8800" b="1" dirty="0">
                <a:solidFill>
                  <a:srgbClr val="C00000"/>
                </a:solidFill>
                <a:latin typeface="FN Helal Arafat Bijoy52" panose="02000600000000000000" pitchFamily="2" charset="0"/>
              </a:rPr>
              <a:t> </a:t>
            </a:r>
          </a:p>
          <a:p>
            <a:pPr algn="ctr"/>
            <a:r>
              <a:rPr lang="en-US" sz="8800" b="1" dirty="0" err="1">
                <a:solidFill>
                  <a:srgbClr val="C00000"/>
                </a:solidFill>
                <a:latin typeface="FN Helal Arafat Bijoy52" panose="02000600000000000000" pitchFamily="2" charset="0"/>
              </a:rPr>
              <a:t>bvg</a:t>
            </a:r>
            <a:endParaRPr lang="en-US" sz="8800" b="1" i="0" dirty="0">
              <a:solidFill>
                <a:srgbClr val="C00000"/>
              </a:solidFill>
              <a:effectLst/>
              <a:latin typeface="FN Helal Arafat Bijoy52" panose="02000600000000000000" pitchFamily="2" charset="0"/>
            </a:endParaRPr>
          </a:p>
        </p:txBody>
      </p:sp>
      <p:pic>
        <p:nvPicPr>
          <p:cNvPr id="3" name="spark-of-inspiration(chosic.com)">
            <a:hlinkClick r:id="" action="ppaction://media"/>
            <a:extLst>
              <a:ext uri="{FF2B5EF4-FFF2-40B4-BE49-F238E27FC236}">
                <a16:creationId xmlns:a16="http://schemas.microsoft.com/office/drawing/2014/main" id="{6EC521D6-2ACD-D7D6-8ACB-3EB8D0A02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56429" y="16691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9627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2" grpId="1"/>
      <p:bldP spid="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2"/>
          <p:cNvSpPr/>
          <p:nvPr/>
        </p:nvSpPr>
        <p:spPr>
          <a:xfrm>
            <a:off x="8928301" y="5565546"/>
            <a:ext cx="2595752" cy="1521646"/>
          </a:xfrm>
          <a:prstGeom prst="donut">
            <a:avLst/>
          </a:prstGeom>
          <a:solidFill>
            <a:srgbClr val="BFF3D4"/>
          </a:solidFill>
          <a:ln>
            <a:solidFill>
              <a:srgbClr val="BFF3D4"/>
            </a:solidFill>
          </a:ln>
          <a:scene3d>
            <a:camera prst="orthographicFront">
              <a:rot lat="17399993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 flipV="1">
            <a:off x="8526462" y="3553232"/>
            <a:ext cx="3359150" cy="2973271"/>
          </a:xfrm>
          <a:custGeom>
            <a:avLst/>
            <a:gdLst>
              <a:gd name="connsiteX0" fmla="*/ 0 w 3742006"/>
              <a:gd name="connsiteY0" fmla="*/ 3594294 h 3594294"/>
              <a:gd name="connsiteX1" fmla="*/ 3742006 w 3742006"/>
              <a:gd name="connsiteY1" fmla="*/ 3594294 h 3594294"/>
              <a:gd name="connsiteX2" fmla="*/ 2914853 w 3742006"/>
              <a:gd name="connsiteY2" fmla="*/ 285682 h 3594294"/>
              <a:gd name="connsiteX3" fmla="*/ 2919900 w 3742006"/>
              <a:gd name="connsiteY3" fmla="*/ 282888 h 3594294"/>
              <a:gd name="connsiteX4" fmla="*/ 2968283 w 3742006"/>
              <a:gd name="connsiteY4" fmla="*/ 218047 h 3594294"/>
              <a:gd name="connsiteX5" fmla="*/ 1892105 w 3742006"/>
              <a:gd name="connsiteY5" fmla="*/ 0 h 3594294"/>
              <a:gd name="connsiteX6" fmla="*/ 815927 w 3742006"/>
              <a:gd name="connsiteY6" fmla="*/ 218047 h 3594294"/>
              <a:gd name="connsiteX7" fmla="*/ 821483 w 3742006"/>
              <a:gd name="connsiteY7" fmla="*/ 240341 h 3594294"/>
              <a:gd name="connsiteX8" fmla="*/ 834251 w 3742006"/>
              <a:gd name="connsiteY8" fmla="*/ 257292 h 35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2006" h="3594294">
                <a:moveTo>
                  <a:pt x="0" y="3594294"/>
                </a:moveTo>
                <a:lnTo>
                  <a:pt x="3742006" y="3594294"/>
                </a:lnTo>
                <a:lnTo>
                  <a:pt x="2914853" y="285682"/>
                </a:lnTo>
                <a:lnTo>
                  <a:pt x="2919900" y="282888"/>
                </a:lnTo>
                <a:cubicBezTo>
                  <a:pt x="2951344" y="262405"/>
                  <a:pt x="2968283" y="240627"/>
                  <a:pt x="2968283" y="218047"/>
                </a:cubicBezTo>
                <a:cubicBezTo>
                  <a:pt x="2968283" y="97623"/>
                  <a:pt x="2486462" y="0"/>
                  <a:pt x="1892105" y="0"/>
                </a:cubicBezTo>
                <a:cubicBezTo>
                  <a:pt x="1297748" y="0"/>
                  <a:pt x="815927" y="97623"/>
                  <a:pt x="815927" y="218047"/>
                </a:cubicBezTo>
                <a:cubicBezTo>
                  <a:pt x="815927" y="225574"/>
                  <a:pt x="817809" y="233011"/>
                  <a:pt x="821483" y="240341"/>
                </a:cubicBezTo>
                <a:lnTo>
                  <a:pt x="834251" y="257292"/>
                </a:lnTo>
                <a:close/>
              </a:path>
            </a:pathLst>
          </a:custGeom>
          <a:solidFill>
            <a:srgbClr val="BFF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/>
          <p:cNvSpPr txBox="1"/>
          <p:nvPr/>
        </p:nvSpPr>
        <p:spPr>
          <a:xfrm>
            <a:off x="8381221" y="2969481"/>
            <a:ext cx="3674760" cy="584775"/>
          </a:xfrm>
          <a:prstGeom prst="rect">
            <a:avLst/>
          </a:prstGeom>
          <a:solidFill>
            <a:srgbClr val="BFF3D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rgbClr val="FF0000"/>
                </a:solidFill>
                <a:latin typeface="SutonnyMJ" pitchFamily="2" charset="0"/>
                <a:cs typeface="NikoshBAN" pitchFamily="2" charset="0"/>
              </a:rPr>
              <a:t>D`q Kzgvi </a:t>
            </a:r>
            <a:r>
              <a:rPr lang="en-GB" sz="3200" b="1" dirty="0" err="1">
                <a:solidFill>
                  <a:srgbClr val="FF0000"/>
                </a:solidFill>
                <a:latin typeface="SutonnyMJ" pitchFamily="2" charset="0"/>
                <a:cs typeface="NikoshBAN" pitchFamily="2" charset="0"/>
              </a:rPr>
              <a:t>kxj</a:t>
            </a:r>
            <a:endParaRPr lang="en-US" sz="3200" b="1" dirty="0">
              <a:solidFill>
                <a:srgbClr val="FF0000"/>
              </a:solidFill>
              <a:latin typeface="SutonnyMJ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77578" y="107787"/>
            <a:ext cx="2267156" cy="28616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04292" y="700705"/>
            <a:ext cx="3583415" cy="92333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5400" b="1" dirty="0" err="1">
                <a:solidFill>
                  <a:srgbClr val="FF0000"/>
                </a:solidFill>
                <a:latin typeface="SutonnyMJ" pitchFamily="2" charset="0"/>
                <a:cs typeface="NikoshBAN" pitchFamily="2" charset="0"/>
              </a:rPr>
              <a:t>wkÿK</a:t>
            </a:r>
            <a:r>
              <a:rPr lang="en-GB" sz="5400" b="1" dirty="0">
                <a:solidFill>
                  <a:srgbClr val="FF0000"/>
                </a:solidFill>
                <a:latin typeface="SutonnyMJ" pitchFamily="2" charset="0"/>
                <a:cs typeface="NikoshBAN" pitchFamily="2" charset="0"/>
              </a:rPr>
              <a:t> </a:t>
            </a:r>
            <a:r>
              <a:rPr lang="en-GB" sz="5400" b="1" dirty="0" err="1">
                <a:solidFill>
                  <a:srgbClr val="FF0000"/>
                </a:solidFill>
                <a:latin typeface="SutonnyMJ" pitchFamily="2" charset="0"/>
                <a:cs typeface="NikoshBAN" pitchFamily="2" charset="0"/>
              </a:rPr>
              <a:t>cwiwPwZ</a:t>
            </a:r>
            <a:endParaRPr lang="en-US" sz="5400" b="1" dirty="0">
              <a:solidFill>
                <a:srgbClr val="FF0000"/>
              </a:solidFill>
              <a:latin typeface="SutonnyMJ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65898" y="3995886"/>
            <a:ext cx="4061483" cy="156966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mnKvix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wkÿK</a:t>
            </a:r>
            <a:endParaRPr lang="en-US" sz="3200" b="1" dirty="0">
              <a:solidFill>
                <a:srgbClr val="C00000"/>
              </a:solidFill>
              <a:latin typeface="SutonnyMJ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BPjvw`Mi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DËi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cvov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mcÖvwe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</a:p>
          <a:p>
            <a:pPr algn="r"/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ivqMÄ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wmivRMÄ</a:t>
            </a:r>
            <a:r>
              <a:rPr lang="en-US" sz="3200" b="1" dirty="0">
                <a:solidFill>
                  <a:srgbClr val="C00000"/>
                </a:solidFill>
                <a:latin typeface="SutonnyMJ" pitchFamily="2" charset="0"/>
                <a:ea typeface="Cambria" panose="02040503050406030204" pitchFamily="18" charset="0"/>
                <a:cs typeface="NikoshBAN" pitchFamily="2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90621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417189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80314" y="3581400"/>
            <a:ext cx="63218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ˆ</a:t>
            </a:r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ekvL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/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8981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2" grpId="3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E61BF-B73E-32AF-E489-289F21F12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971EAB-EEA9-39D6-1428-B09E263ACF80}"/>
              </a:ext>
            </a:extLst>
          </p:cNvPr>
          <p:cNvSpPr txBox="1"/>
          <p:nvPr/>
        </p:nvSpPr>
        <p:spPr>
          <a:xfrm>
            <a:off x="6096000" y="3564791"/>
            <a:ext cx="59626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8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জ‌্যৈষ্ঠ</a:t>
            </a:r>
            <a:endParaRPr lang="en-US" sz="208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015D0FFC-D416-70D9-F7FD-411072A4301F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8257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30295-7725-F78A-F45B-E249E77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7515FA-B180-1FE2-1421-F1DB26BD3B10}"/>
              </a:ext>
            </a:extLst>
          </p:cNvPr>
          <p:cNvSpPr txBox="1"/>
          <p:nvPr/>
        </p:nvSpPr>
        <p:spPr>
          <a:xfrm>
            <a:off x="5704114" y="3907971"/>
            <a:ext cx="635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Avlvp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6679BA79-A974-AFCE-BD61-27434BFEC20E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35459927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1E2F1-B301-E5C8-6232-C8D71DA37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EF34E8-A3F2-A159-2963-9EC3EB190FA7}"/>
              </a:ext>
            </a:extLst>
          </p:cNvPr>
          <p:cNvSpPr txBox="1"/>
          <p:nvPr/>
        </p:nvSpPr>
        <p:spPr>
          <a:xfrm>
            <a:off x="6096000" y="3907971"/>
            <a:ext cx="5962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kÖveY</a:t>
            </a:r>
            <a:endParaRPr lang="en-US" sz="14400" b="1" dirty="0">
              <a:solidFill>
                <a:srgbClr val="C00000"/>
              </a:solidFill>
              <a:latin typeface="FN Samprotik Bijoy52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8914A742-45F3-08EA-730C-DB61FD9C7DE1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4030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F5772-6DB8-6400-E0E7-DAD08F09B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E21FF6-ED1C-8834-9F03-A6E310E6E02D}"/>
              </a:ext>
            </a:extLst>
          </p:cNvPr>
          <p:cNvSpPr txBox="1"/>
          <p:nvPr/>
        </p:nvSpPr>
        <p:spPr>
          <a:xfrm>
            <a:off x="6096000" y="3907971"/>
            <a:ext cx="5962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b="1" dirty="0" err="1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fv</a:t>
            </a:r>
            <a:r>
              <a:rPr lang="en-US" sz="14400" b="1" dirty="0">
                <a:solidFill>
                  <a:srgbClr val="C00000"/>
                </a:solidFill>
                <a:latin typeface="FN Samprotik Bijoy52" panose="02000600000000000000" pitchFamily="2" charset="0"/>
                <a:cs typeface="Times New Roman" panose="02020603050405020304" pitchFamily="18" charset="0"/>
              </a:rPr>
              <a:t>`ª</a:t>
            </a:r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CB7A5FB7-EF1F-43A0-0FDC-60D5201F8472}"/>
              </a:ext>
            </a:extLst>
          </p:cNvPr>
          <p:cNvSpPr/>
          <p:nvPr/>
        </p:nvSpPr>
        <p:spPr>
          <a:xfrm>
            <a:off x="9582151" y="277763"/>
            <a:ext cx="2228850" cy="2160637"/>
          </a:xfrm>
          <a:prstGeom prst="sun">
            <a:avLst/>
          </a:prstGeom>
          <a:solidFill>
            <a:srgbClr val="FF0066"/>
          </a:solidFill>
          <a:ln w="190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59040202">
                  <a:custGeom>
                    <a:avLst/>
                    <a:gdLst>
                      <a:gd name="csX0" fmla="*/ 2228850 w 2228850"/>
                      <a:gd name="csY0" fmla="*/ 1080319 h 2160637"/>
                      <a:gd name="csX1" fmla="*/ 1779133 w 2228850"/>
                      <a:gd name="csY1" fmla="*/ 1235354 h 2160637"/>
                      <a:gd name="csX2" fmla="*/ 1779133 w 2228850"/>
                      <a:gd name="csY2" fmla="*/ 925283 h 2160637"/>
                      <a:gd name="csX3" fmla="*/ 2228850 w 2228850"/>
                      <a:gd name="csY3" fmla="*/ 1080319 h 2160637"/>
                      <a:gd name="csX4" fmla="*/ 1902365 w 2228850"/>
                      <a:gd name="csY4" fmla="*/ 316393 h 2160637"/>
                      <a:gd name="csX5" fmla="*/ 1697513 w 2228850"/>
                      <a:gd name="csY5" fmla="*/ 734326 h 2160637"/>
                      <a:gd name="csX6" fmla="*/ 1471341 w 2228850"/>
                      <a:gd name="csY6" fmla="*/ 515076 h 2160637"/>
                      <a:gd name="csX7" fmla="*/ 1902365 w 2228850"/>
                      <a:gd name="csY7" fmla="*/ 316393 h 2160637"/>
                      <a:gd name="csX8" fmla="*/ 1114425 w 2228850"/>
                      <a:gd name="csY8" fmla="*/ 0 h 2160637"/>
                      <a:gd name="csX9" fmla="*/ 1274355 w 2228850"/>
                      <a:gd name="csY9" fmla="*/ 435953 h 2160637"/>
                      <a:gd name="csX10" fmla="*/ 954495 w 2228850"/>
                      <a:gd name="csY10" fmla="*/ 435953 h 2160637"/>
                      <a:gd name="csX11" fmla="*/ 1114425 w 2228850"/>
                      <a:gd name="csY11" fmla="*/ 0 h 2160637"/>
                      <a:gd name="csX12" fmla="*/ 326382 w 2228850"/>
                      <a:gd name="csY12" fmla="*/ 316393 h 2160637"/>
                      <a:gd name="csX13" fmla="*/ 757509 w 2228850"/>
                      <a:gd name="csY13" fmla="*/ 515076 h 2160637"/>
                      <a:gd name="csX14" fmla="*/ 531337 w 2228850"/>
                      <a:gd name="csY14" fmla="*/ 734326 h 2160637"/>
                      <a:gd name="csX15" fmla="*/ 326382 w 2228850"/>
                      <a:gd name="csY15" fmla="*/ 316393 h 2160637"/>
                      <a:gd name="csX16" fmla="*/ 0 w 2228850"/>
                      <a:gd name="csY16" fmla="*/ 1080319 h 2160637"/>
                      <a:gd name="csX17" fmla="*/ 449717 w 2228850"/>
                      <a:gd name="csY17" fmla="*/ 925283 h 2160637"/>
                      <a:gd name="csX18" fmla="*/ 449717 w 2228850"/>
                      <a:gd name="csY18" fmla="*/ 1235354 h 2160637"/>
                      <a:gd name="csX19" fmla="*/ 0 w 2228850"/>
                      <a:gd name="csY19" fmla="*/ 1080319 h 2160637"/>
                      <a:gd name="csX20" fmla="*/ 326382 w 2228850"/>
                      <a:gd name="csY20" fmla="*/ 1844144 h 2160637"/>
                      <a:gd name="csX21" fmla="*/ 531337 w 2228850"/>
                      <a:gd name="csY21" fmla="*/ 1426311 h 2160637"/>
                      <a:gd name="csX22" fmla="*/ 757509 w 2228850"/>
                      <a:gd name="csY22" fmla="*/ 1645561 h 2160637"/>
                      <a:gd name="csX23" fmla="*/ 326382 w 2228850"/>
                      <a:gd name="csY23" fmla="*/ 1844144 h 2160637"/>
                      <a:gd name="csX24" fmla="*/ 1114425 w 2228850"/>
                      <a:gd name="csY24" fmla="*/ 2160637 h 2160637"/>
                      <a:gd name="csX25" fmla="*/ 954495 w 2228850"/>
                      <a:gd name="csY25" fmla="*/ 1724684 h 2160637"/>
                      <a:gd name="csX26" fmla="*/ 1274355 w 2228850"/>
                      <a:gd name="csY26" fmla="*/ 1724684 h 2160637"/>
                      <a:gd name="csX27" fmla="*/ 1114425 w 2228850"/>
                      <a:gd name="csY27" fmla="*/ 2160637 h 2160637"/>
                      <a:gd name="csX28" fmla="*/ 1902365 w 2228850"/>
                      <a:gd name="csY28" fmla="*/ 1844144 h 2160637"/>
                      <a:gd name="csX29" fmla="*/ 1471341 w 2228850"/>
                      <a:gd name="csY29" fmla="*/ 1645561 h 2160637"/>
                      <a:gd name="csX30" fmla="*/ 1697513 w 2228850"/>
                      <a:gd name="csY30" fmla="*/ 1426311 h 2160637"/>
                      <a:gd name="csX31" fmla="*/ 1902365 w 2228850"/>
                      <a:gd name="csY31" fmla="*/ 1844144 h 2160637"/>
                      <a:gd name="csX32" fmla="*/ 557213 w 2228850"/>
                      <a:gd name="csY32" fmla="*/ 1080319 h 2160637"/>
                      <a:gd name="csX33" fmla="*/ 1114426 w 2228850"/>
                      <a:gd name="csY33" fmla="*/ 540160 h 2160637"/>
                      <a:gd name="csX34" fmla="*/ 1671639 w 2228850"/>
                      <a:gd name="csY34" fmla="*/ 1080319 h 2160637"/>
                      <a:gd name="csX35" fmla="*/ 1114426 w 2228850"/>
                      <a:gd name="csY35" fmla="*/ 1620478 h 2160637"/>
                      <a:gd name="csX36" fmla="*/ 557213 w 2228850"/>
                      <a:gd name="csY36" fmla="*/ 1080319 h 216063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</a:cxnLst>
                    <a:rect l="l" t="t" r="r" b="b"/>
                    <a:pathLst>
                      <a:path w="2228850" h="2160637" fill="none" extrusionOk="0">
                        <a:moveTo>
                          <a:pt x="2228850" y="1080319"/>
                        </a:moveTo>
                        <a:cubicBezTo>
                          <a:pt x="2041441" y="1195363"/>
                          <a:pt x="1976533" y="1131712"/>
                          <a:pt x="1779133" y="1235354"/>
                        </a:cubicBezTo>
                        <a:cubicBezTo>
                          <a:pt x="1764596" y="1088393"/>
                          <a:pt x="1781163" y="1047191"/>
                          <a:pt x="1779133" y="925283"/>
                        </a:cubicBezTo>
                        <a:cubicBezTo>
                          <a:pt x="1931437" y="952740"/>
                          <a:pt x="2097972" y="1088592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74309" y="421188"/>
                          <a:pt x="1724127" y="623083"/>
                          <a:pt x="1697513" y="734326"/>
                        </a:cubicBezTo>
                        <a:cubicBezTo>
                          <a:pt x="1625200" y="706062"/>
                          <a:pt x="1586968" y="599574"/>
                          <a:pt x="1471341" y="515076"/>
                        </a:cubicBezTo>
                        <a:cubicBezTo>
                          <a:pt x="1576532" y="442659"/>
                          <a:pt x="1795631" y="387858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85316" y="165205"/>
                          <a:pt x="1205821" y="340440"/>
                          <a:pt x="1274355" y="435953"/>
                        </a:cubicBezTo>
                        <a:cubicBezTo>
                          <a:pt x="1179038" y="439510"/>
                          <a:pt x="1028947" y="415329"/>
                          <a:pt x="954495" y="435953"/>
                        </a:cubicBezTo>
                        <a:cubicBezTo>
                          <a:pt x="963463" y="272989"/>
                          <a:pt x="1101857" y="19284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529870" y="406444"/>
                          <a:pt x="666079" y="473851"/>
                          <a:pt x="757509" y="515076"/>
                        </a:cubicBezTo>
                        <a:cubicBezTo>
                          <a:pt x="666546" y="641866"/>
                          <a:pt x="627615" y="619455"/>
                          <a:pt x="531337" y="734326"/>
                        </a:cubicBezTo>
                        <a:cubicBezTo>
                          <a:pt x="417875" y="573293"/>
                          <a:pt x="454758" y="504406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214886" y="997587"/>
                          <a:pt x="340849" y="1020869"/>
                          <a:pt x="449717" y="925283"/>
                        </a:cubicBezTo>
                        <a:cubicBezTo>
                          <a:pt x="484563" y="1038139"/>
                          <a:pt x="415107" y="1151371"/>
                          <a:pt x="449717" y="1235354"/>
                        </a:cubicBezTo>
                        <a:cubicBezTo>
                          <a:pt x="248547" y="1217808"/>
                          <a:pt x="150367" y="1129125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0937" y="1720639"/>
                          <a:pt x="463561" y="1587905"/>
                          <a:pt x="531337" y="1426311"/>
                        </a:cubicBezTo>
                        <a:cubicBezTo>
                          <a:pt x="615033" y="1491353"/>
                          <a:pt x="651590" y="1544006"/>
                          <a:pt x="757509" y="1645561"/>
                        </a:cubicBezTo>
                        <a:cubicBezTo>
                          <a:pt x="564163" y="1757719"/>
                          <a:pt x="513488" y="1730066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38280" y="2031090"/>
                          <a:pt x="1066040" y="1891694"/>
                          <a:pt x="954495" y="1724684"/>
                        </a:cubicBezTo>
                        <a:cubicBezTo>
                          <a:pt x="1091849" y="1708034"/>
                          <a:pt x="1166556" y="1746891"/>
                          <a:pt x="1274355" y="1724684"/>
                        </a:cubicBezTo>
                        <a:cubicBezTo>
                          <a:pt x="1273311" y="1876592"/>
                          <a:pt x="1140712" y="1928128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680618" y="1800310"/>
                          <a:pt x="1658816" y="1686900"/>
                          <a:pt x="1471341" y="1645561"/>
                        </a:cubicBezTo>
                        <a:cubicBezTo>
                          <a:pt x="1499606" y="1575919"/>
                          <a:pt x="1616556" y="1530986"/>
                          <a:pt x="1697513" y="1426311"/>
                        </a:cubicBezTo>
                        <a:cubicBezTo>
                          <a:pt x="1838382" y="1594151"/>
                          <a:pt x="1811732" y="1761404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486872" y="803115"/>
                          <a:pt x="739265" y="568594"/>
                          <a:pt x="1114426" y="540160"/>
                        </a:cubicBezTo>
                        <a:cubicBezTo>
                          <a:pt x="1453364" y="541957"/>
                          <a:pt x="1660800" y="854501"/>
                          <a:pt x="1671639" y="1080319"/>
                        </a:cubicBezTo>
                        <a:cubicBezTo>
                          <a:pt x="1686049" y="1406782"/>
                          <a:pt x="1441788" y="1632557"/>
                          <a:pt x="1114426" y="1620478"/>
                        </a:cubicBezTo>
                        <a:cubicBezTo>
                          <a:pt x="774629" y="1579147"/>
                          <a:pt x="541567" y="1361671"/>
                          <a:pt x="557213" y="1080319"/>
                        </a:cubicBezTo>
                        <a:close/>
                      </a:path>
                      <a:path w="2228850" h="2160637" stroke="0" extrusionOk="0">
                        <a:moveTo>
                          <a:pt x="2228850" y="1080319"/>
                        </a:moveTo>
                        <a:cubicBezTo>
                          <a:pt x="2033138" y="1196317"/>
                          <a:pt x="1885835" y="1151702"/>
                          <a:pt x="1779133" y="1235354"/>
                        </a:cubicBezTo>
                        <a:cubicBezTo>
                          <a:pt x="1770879" y="1116787"/>
                          <a:pt x="1814073" y="1006743"/>
                          <a:pt x="1779133" y="925283"/>
                        </a:cubicBezTo>
                        <a:cubicBezTo>
                          <a:pt x="1924309" y="943422"/>
                          <a:pt x="2111048" y="1042987"/>
                          <a:pt x="2228850" y="1080319"/>
                        </a:cubicBezTo>
                        <a:close/>
                        <a:moveTo>
                          <a:pt x="1902365" y="316393"/>
                        </a:moveTo>
                        <a:cubicBezTo>
                          <a:pt x="1888060" y="469156"/>
                          <a:pt x="1782222" y="549217"/>
                          <a:pt x="1697513" y="734326"/>
                        </a:cubicBezTo>
                        <a:cubicBezTo>
                          <a:pt x="1626522" y="685081"/>
                          <a:pt x="1542858" y="557400"/>
                          <a:pt x="1471341" y="515076"/>
                        </a:cubicBezTo>
                        <a:cubicBezTo>
                          <a:pt x="1668589" y="378817"/>
                          <a:pt x="1748369" y="433113"/>
                          <a:pt x="1902365" y="316393"/>
                        </a:cubicBezTo>
                        <a:close/>
                        <a:moveTo>
                          <a:pt x="1114425" y="0"/>
                        </a:moveTo>
                        <a:cubicBezTo>
                          <a:pt x="1176563" y="163030"/>
                          <a:pt x="1207805" y="351770"/>
                          <a:pt x="1274355" y="435953"/>
                        </a:cubicBezTo>
                        <a:cubicBezTo>
                          <a:pt x="1206343" y="441252"/>
                          <a:pt x="1069876" y="428267"/>
                          <a:pt x="954495" y="435953"/>
                        </a:cubicBezTo>
                        <a:cubicBezTo>
                          <a:pt x="965269" y="288253"/>
                          <a:pt x="1104149" y="112001"/>
                          <a:pt x="1114425" y="0"/>
                        </a:cubicBezTo>
                        <a:close/>
                        <a:moveTo>
                          <a:pt x="326382" y="316393"/>
                        </a:moveTo>
                        <a:cubicBezTo>
                          <a:pt x="426933" y="329364"/>
                          <a:pt x="579694" y="495500"/>
                          <a:pt x="757509" y="515076"/>
                        </a:cubicBezTo>
                        <a:cubicBezTo>
                          <a:pt x="654922" y="615744"/>
                          <a:pt x="598357" y="654364"/>
                          <a:pt x="531337" y="734326"/>
                        </a:cubicBezTo>
                        <a:cubicBezTo>
                          <a:pt x="438490" y="608542"/>
                          <a:pt x="399310" y="455330"/>
                          <a:pt x="326382" y="316393"/>
                        </a:cubicBezTo>
                        <a:close/>
                        <a:moveTo>
                          <a:pt x="0" y="1080319"/>
                        </a:moveTo>
                        <a:cubicBezTo>
                          <a:pt x="150111" y="997571"/>
                          <a:pt x="291732" y="1002749"/>
                          <a:pt x="449717" y="925283"/>
                        </a:cubicBezTo>
                        <a:cubicBezTo>
                          <a:pt x="460917" y="989550"/>
                          <a:pt x="417657" y="1091089"/>
                          <a:pt x="449717" y="1235354"/>
                        </a:cubicBezTo>
                        <a:cubicBezTo>
                          <a:pt x="290618" y="1191447"/>
                          <a:pt x="94747" y="1107818"/>
                          <a:pt x="0" y="1080319"/>
                        </a:cubicBezTo>
                        <a:close/>
                        <a:moveTo>
                          <a:pt x="326382" y="1844144"/>
                        </a:moveTo>
                        <a:cubicBezTo>
                          <a:pt x="355253" y="1661596"/>
                          <a:pt x="469829" y="1621752"/>
                          <a:pt x="531337" y="1426311"/>
                        </a:cubicBezTo>
                        <a:cubicBezTo>
                          <a:pt x="642670" y="1531894"/>
                          <a:pt x="631327" y="1551094"/>
                          <a:pt x="757509" y="1645561"/>
                        </a:cubicBezTo>
                        <a:cubicBezTo>
                          <a:pt x="635964" y="1732146"/>
                          <a:pt x="494171" y="1733107"/>
                          <a:pt x="326382" y="1844144"/>
                        </a:cubicBezTo>
                        <a:close/>
                        <a:moveTo>
                          <a:pt x="1114425" y="2160637"/>
                        </a:moveTo>
                        <a:cubicBezTo>
                          <a:pt x="1007061" y="2005735"/>
                          <a:pt x="1082220" y="1920491"/>
                          <a:pt x="954495" y="1724684"/>
                        </a:cubicBezTo>
                        <a:cubicBezTo>
                          <a:pt x="1056558" y="1705954"/>
                          <a:pt x="1184305" y="1726163"/>
                          <a:pt x="1274355" y="1724684"/>
                        </a:cubicBezTo>
                        <a:cubicBezTo>
                          <a:pt x="1238262" y="1848447"/>
                          <a:pt x="1108394" y="2054023"/>
                          <a:pt x="1114425" y="2160637"/>
                        </a:cubicBezTo>
                        <a:close/>
                        <a:moveTo>
                          <a:pt x="1902365" y="1844144"/>
                        </a:moveTo>
                        <a:cubicBezTo>
                          <a:pt x="1723080" y="1766677"/>
                          <a:pt x="1637114" y="1717591"/>
                          <a:pt x="1471341" y="1645561"/>
                        </a:cubicBezTo>
                        <a:cubicBezTo>
                          <a:pt x="1545737" y="1568582"/>
                          <a:pt x="1623205" y="1540961"/>
                          <a:pt x="1697513" y="1426311"/>
                        </a:cubicBezTo>
                        <a:cubicBezTo>
                          <a:pt x="1835351" y="1584408"/>
                          <a:pt x="1828017" y="1756982"/>
                          <a:pt x="1902365" y="1844144"/>
                        </a:cubicBezTo>
                        <a:close/>
                        <a:moveTo>
                          <a:pt x="557213" y="1080319"/>
                        </a:moveTo>
                        <a:cubicBezTo>
                          <a:pt x="583039" y="838658"/>
                          <a:pt x="766247" y="580398"/>
                          <a:pt x="1114426" y="540160"/>
                        </a:cubicBezTo>
                        <a:cubicBezTo>
                          <a:pt x="1428730" y="537574"/>
                          <a:pt x="1724592" y="755484"/>
                          <a:pt x="1671639" y="1080319"/>
                        </a:cubicBezTo>
                        <a:cubicBezTo>
                          <a:pt x="1715718" y="1302037"/>
                          <a:pt x="1377423" y="1627814"/>
                          <a:pt x="1114426" y="1620478"/>
                        </a:cubicBezTo>
                        <a:cubicBezTo>
                          <a:pt x="754385" y="1595803"/>
                          <a:pt x="571554" y="1371170"/>
                          <a:pt x="557213" y="10803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2760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64</Words>
  <Application>Microsoft Office PowerPoint</Application>
  <PresentationFormat>Widescreen</PresentationFormat>
  <Paragraphs>35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FN Helal Arafat Bijoy52</vt:lpstr>
      <vt:lpstr>FN Samprotik Bijoy52</vt:lpstr>
      <vt:lpstr>NikoshBAN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isladigorupgps@outlook.com</cp:lastModifiedBy>
  <cp:revision>65</cp:revision>
  <dcterms:created xsi:type="dcterms:W3CDTF">2026-05-06T16:21:14Z</dcterms:created>
  <dcterms:modified xsi:type="dcterms:W3CDTF">2026-08-19T05:22:22Z</dcterms:modified>
</cp:coreProperties>
</file>