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 showScrollbar="0"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DCE7D-60CB-49BA-9D37-33471EF30F66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501B7-4E22-4D50-A7C8-CCE8BDB33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507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DCE7D-60CB-49BA-9D37-33471EF30F66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501B7-4E22-4D50-A7C8-CCE8BDB33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23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355088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543174"/>
      </p:ext>
    </p:extLst>
  </p:cSld>
  <p:clrMapOvr>
    <a:masterClrMapping/>
  </p:clrMapOvr>
  <p:transition spd="slow"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354435"/>
      </p:ext>
    </p:extLst>
  </p:cSld>
  <p:clrMapOvr>
    <a:masterClrMapping/>
  </p:clrMapOvr>
  <p:transition spd="slow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12210"/>
      </p:ext>
    </p:extLst>
  </p:cSld>
  <p:clrMapOvr>
    <a:masterClrMapping/>
  </p:clrMapOvr>
  <p:transition spd="slow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4500" b="1" smtClean="0">
                <a:solidFill>
                  <a:schemeClr val="accent5"/>
                </a:solidFill>
              </a:rPr>
              <a:t>مَعَانِي الْمُفْرَدَاتِ</a:t>
            </a:r>
            <a:endParaRPr lang="en-US" sz="4500" dirty="0">
              <a:solidFill>
                <a:schemeClr val="accent5"/>
              </a:solidFill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263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677866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042475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195827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902405"/>
      </p:ext>
    </p:extLst>
  </p:cSld>
  <p:clrMapOvr>
    <a:masterClrMapping/>
  </p:clrMapOvr>
  <p:transition spd="slow">
    <p:pull dir="r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376796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EG" sz="3600" b="1" smtClean="0">
                <a:ln>
                  <a:solidFill>
                    <a:srgbClr val="FF0000"/>
                  </a:solidFill>
                </a:ln>
                <a:solidFill>
                  <a:srgbClr val="0070C0"/>
                </a:solidFill>
                <a:latin typeface="Simplified Arabic" pitchFamily="18" charset="-78"/>
                <a:cs typeface="Simplified Arabic" pitchFamily="18" charset="-78"/>
              </a:rPr>
              <a:t>أنظر</a:t>
            </a:r>
            <a:r>
              <a:rPr lang="ar-SA" sz="3600" b="1" smtClean="0">
                <a:ln>
                  <a:solidFill>
                    <a:srgbClr val="FF0000"/>
                  </a:solidFill>
                </a:ln>
                <a:solidFill>
                  <a:srgbClr val="0070C0"/>
                </a:solidFill>
                <a:latin typeface="Simplified Arabic" pitchFamily="18" charset="-78"/>
                <a:cs typeface="Simplified Arabic" pitchFamily="18" charset="-78"/>
              </a:rPr>
              <a:t>وا</a:t>
            </a:r>
            <a:r>
              <a:rPr lang="ar-EG" sz="3600" b="1" smtClean="0">
                <a:ln>
                  <a:solidFill>
                    <a:srgbClr val="FF0000"/>
                  </a:solidFill>
                </a:ln>
                <a:solidFill>
                  <a:srgbClr val="0070C0"/>
                </a:solidFill>
                <a:latin typeface="Simplified Arabic" pitchFamily="18" charset="-78"/>
                <a:cs typeface="Simplified Arabic" pitchFamily="18" charset="-78"/>
              </a:rPr>
              <a:t> الى الصور</a:t>
            </a:r>
            <a:r>
              <a:rPr lang="en-US" sz="3600" b="1" smtClean="0">
                <a:ln>
                  <a:solidFill>
                    <a:srgbClr val="FF0000"/>
                  </a:solidFill>
                </a:ln>
                <a:solidFill>
                  <a:srgbClr val="0070C0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endParaRPr lang="en-US" sz="3600" b="1" dirty="0">
              <a:ln>
                <a:solidFill>
                  <a:srgbClr val="FF0000"/>
                </a:solidFill>
              </a:ln>
              <a:solidFill>
                <a:srgbClr val="0070C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129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ar-SA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مَاذَا نَرَى فِي الصُّورَتَيْنِ؟</a:t>
            </a:r>
            <a:br>
              <a:rPr lang="ar-SA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</a:br>
            <a:endParaRPr lang="en-US" dirty="0">
              <a:cs typeface="+mn-cs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921907"/>
      </p:ext>
    </p:extLst>
  </p:cSld>
  <p:clrMapOvr>
    <a:masterClrMapping/>
  </p:clrMapOvr>
  <p:transition spd="slow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564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10400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المساواة</a:t>
            </a:r>
            <a:endParaRPr lang="en-US" sz="10400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153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632729"/>
      </p:ext>
    </p:extLst>
  </p:cSld>
  <p:clrMapOvr>
    <a:masterClrMapping/>
  </p:clrMapOvr>
  <p:transition spd="slow">
    <p:diamond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4500" b="1" smtClean="0"/>
              <a:t>تعريف الشاعر </a:t>
            </a:r>
            <a:r>
              <a:rPr lang="en-US" sz="4500" b="1" smtClean="0"/>
              <a:t> </a:t>
            </a:r>
            <a:endParaRPr lang="en-US" sz="4500" b="1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709196"/>
      </p:ext>
    </p:extLst>
  </p:cSld>
  <p:clrMapOvr>
    <a:masterClrMapping/>
  </p:clrMapOvr>
  <p:transition>
    <p:wipe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</Words>
  <Application>Microsoft Office PowerPoint</Application>
  <PresentationFormat>On-screen Show (16:9)</PresentationFormat>
  <Paragraphs>5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أنظروا الى الصور </vt:lpstr>
      <vt:lpstr> مَاذَا نَرَى فِي الصُّورَتَيْنِ؟ </vt:lpstr>
      <vt:lpstr>PowerPoint Presentation</vt:lpstr>
      <vt:lpstr>المساواة</vt:lpstr>
      <vt:lpstr>PowerPoint Presentation</vt:lpstr>
      <vt:lpstr>تعريف الشاعر  </vt:lpstr>
      <vt:lpstr>PowerPoint Presentation</vt:lpstr>
      <vt:lpstr>PowerPoint Presentation</vt:lpstr>
      <vt:lpstr>PowerPoint Presentation</vt:lpstr>
      <vt:lpstr>مَعَانِي الْمُفْرَدَاتِ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WELCOME</cp:lastModifiedBy>
  <cp:revision>1</cp:revision>
  <dcterms:created xsi:type="dcterms:W3CDTF">2026-08-19T16:48:11Z</dcterms:created>
  <dcterms:modified xsi:type="dcterms:W3CDTF">2026-08-19T16:48:11Z</dcterms:modified>
</cp:coreProperties>
</file>