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92" r:id="rId1"/>
    <p:sldMasterId id="2147483810" r:id="rId2"/>
    <p:sldMasterId id="2147483828" r:id="rId3"/>
    <p:sldMasterId id="2147483840" r:id="rId4"/>
  </p:sldMasterIdLst>
  <p:sldIdLst>
    <p:sldId id="279" r:id="rId5"/>
    <p:sldId id="280" r:id="rId6"/>
    <p:sldId id="258" r:id="rId7"/>
    <p:sldId id="259" r:id="rId8"/>
    <p:sldId id="260" r:id="rId9"/>
    <p:sldId id="261" r:id="rId10"/>
    <p:sldId id="262" r:id="rId11"/>
    <p:sldId id="263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64" r:id="rId20"/>
    <p:sldId id="265" r:id="rId21"/>
    <p:sldId id="266" r:id="rId22"/>
    <p:sldId id="290" r:id="rId23"/>
    <p:sldId id="283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E115"/>
    <a:srgbClr val="CFD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672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2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091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237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6535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91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907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3452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126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0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3954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527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073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82156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579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2803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909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1052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29113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662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5432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1845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3756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081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9781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0958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0142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86783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2275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8724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489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752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04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280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294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3572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3734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88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513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4052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B369E7-EE15-4873-9538-598439383ED3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2FEC997-A5E6-4C11-83DC-E430348DE9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006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8261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6494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0586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03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91756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4891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388423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4088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02506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799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855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98866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927045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05578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088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9409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959101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26637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35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17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23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8FC5-33F0-442B-BF56-8F758A1E76BC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FBAF1-07F7-4DAD-B45A-E7A1F62F9F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3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8.jpe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7.jpe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8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71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Frame 7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20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Frame 9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2" name="Group 11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4" name="Group 13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2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68713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/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99"/>
            </a:avLst>
          </a:prstGeom>
          <a:solidFill>
            <a:srgbClr val="00B050"/>
          </a:solidFill>
          <a:ln w="19050">
            <a:solidFill>
              <a:schemeClr val="accent6"/>
            </a:solidFill>
            <a:prstDash val="dash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Frame 7"/>
          <p:cNvSpPr/>
          <p:nvPr userDrawn="1"/>
        </p:nvSpPr>
        <p:spPr>
          <a:xfrm>
            <a:off x="80963" y="61913"/>
            <a:ext cx="12030075" cy="6710362"/>
          </a:xfrm>
          <a:prstGeom prst="frame">
            <a:avLst>
              <a:gd name="adj1" fmla="val 484"/>
            </a:avLst>
          </a:prstGeom>
          <a:blipFill>
            <a:blip r:embed="rId13"/>
            <a:stretch>
              <a:fillRect/>
            </a:stretch>
          </a:blipFill>
          <a:ln w="22225">
            <a:solidFill>
              <a:srgbClr val="FFFF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ame 8"/>
          <p:cNvSpPr/>
          <p:nvPr userDrawn="1"/>
        </p:nvSpPr>
        <p:spPr>
          <a:xfrm>
            <a:off x="137102" y="121921"/>
            <a:ext cx="11916786" cy="6590948"/>
          </a:xfrm>
          <a:prstGeom prst="frame">
            <a:avLst>
              <a:gd name="adj1" fmla="val 693"/>
            </a:avLst>
          </a:prstGeom>
          <a:solidFill>
            <a:srgbClr val="D60093"/>
          </a:solidFill>
          <a:ln>
            <a:solidFill>
              <a:srgbClr val="C00000"/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95465" y="6257109"/>
            <a:ext cx="11821304" cy="389802"/>
            <a:chOff x="1008452" y="3873025"/>
            <a:chExt cx="11546831" cy="481584"/>
          </a:xfrm>
        </p:grpSpPr>
        <p:grpSp>
          <p:nvGrpSpPr>
            <p:cNvPr id="11" name="Group 10"/>
            <p:cNvGrpSpPr/>
            <p:nvPr/>
          </p:nvGrpSpPr>
          <p:grpSpPr>
            <a:xfrm>
              <a:off x="1008452" y="3873025"/>
              <a:ext cx="4047267" cy="481584"/>
              <a:chOff x="1008452" y="3873025"/>
              <a:chExt cx="4047267" cy="48158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4962143" y="3873025"/>
              <a:ext cx="4047267" cy="481584"/>
              <a:chOff x="1008452" y="3873025"/>
              <a:chExt cx="4047267" cy="481584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  <p:grpSp>
          <p:nvGrpSpPr>
            <p:cNvPr id="13" name="Group 12"/>
            <p:cNvGrpSpPr/>
            <p:nvPr/>
          </p:nvGrpSpPr>
          <p:grpSpPr>
            <a:xfrm>
              <a:off x="8508016" y="3873025"/>
              <a:ext cx="4047267" cy="481584"/>
              <a:chOff x="1008452" y="3873025"/>
              <a:chExt cx="4047267" cy="481584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8452" y="3873025"/>
                <a:ext cx="2023872" cy="481584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31847" y="3873025"/>
                <a:ext cx="2023872" cy="48158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94351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404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  <p:sldLayoutId id="214748385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6.wdp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2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7.xml"/><Relationship Id="rId6" Type="http://schemas.openxmlformats.org/officeDocument/2006/relationships/hyperlink" Target="mailto:nurulkarim1990@gmail.com" TargetMode="Externa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jpeg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-11134"/>
            <a:ext cx="12192000" cy="6869134"/>
            <a:chOff x="0" y="1"/>
            <a:chExt cx="13004800" cy="73270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"/>
              <a:ext cx="13004800" cy="7315198"/>
            </a:xfrm>
            <a:prstGeom prst="rect">
              <a:avLst/>
            </a:prstGeom>
          </p:spPr>
        </p:pic>
        <p:pic>
          <p:nvPicPr>
            <p:cNvPr id="20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46357" y="2956358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99014" y="4907746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23228" y="4229982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3" descr="F:\New folder (2)\Animated gif\img8.gif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961387" y="2621645"/>
              <a:ext cx="3275254" cy="18239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16000" contrast="5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3038"/>
            <a:stretch>
              <a:fillRect/>
            </a:stretch>
          </p:blipFill>
          <p:spPr>
            <a:xfrm>
              <a:off x="0" y="2489237"/>
              <a:ext cx="13004800" cy="4837839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63" t="-483" r="14804" b="5772"/>
            <a:stretch>
              <a:fillRect/>
            </a:stretch>
          </p:blipFill>
          <p:spPr>
            <a:xfrm>
              <a:off x="0" y="1985675"/>
              <a:ext cx="13004800" cy="5329524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0" y="341114"/>
            <a:ext cx="12192595" cy="183058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625" b="1" i="0" u="none" strike="noStrike" kern="1200" cap="none" spc="0" normalizeH="0" baseline="0" noProof="0" dirty="0">
                <a:ln>
                  <a:noFill/>
                </a:ln>
                <a:solidFill>
                  <a:srgbClr val="FF33CC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WELCOME TO ALL IN TODAY’S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7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ikoshBAN" panose="02000000000000000000" pitchFamily="2" charset="0"/>
                <a:ea typeface="+mn-ea"/>
                <a:cs typeface="NikoshBAN" panose="02000000000000000000" pitchFamily="2" charset="0"/>
              </a:rPr>
              <a:t>ENGLISH  LESSON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629400" y="1371600"/>
            <a:ext cx="3721249" cy="33528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219200" y="762000"/>
            <a:ext cx="4518212" cy="457200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660750" y="5562600"/>
            <a:ext cx="2959249" cy="9144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553202" y="1447800"/>
            <a:ext cx="3848100" cy="38100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838200" y="152400"/>
            <a:ext cx="5257800" cy="5486400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038600" y="5715000"/>
            <a:ext cx="3352800" cy="914400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CFD41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553200" y="1384300"/>
            <a:ext cx="3962400" cy="37211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104900" y="550882"/>
            <a:ext cx="5029200" cy="4800599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267200" y="5597563"/>
            <a:ext cx="3581400" cy="9144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705600" y="1447800"/>
            <a:ext cx="3657598" cy="35814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143000" y="358737"/>
            <a:ext cx="4876800" cy="4911762"/>
          </a:xfrm>
          <a:prstGeom prst="round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597563"/>
            <a:ext cx="3352800" cy="9144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400800" y="1143000"/>
            <a:ext cx="3962400" cy="40386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533400" y="381000"/>
            <a:ext cx="5410200" cy="5181599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924300" y="5791200"/>
            <a:ext cx="4343400" cy="914400"/>
          </a:xfrm>
          <a:prstGeom prst="roundRect">
            <a:avLst/>
          </a:prstGeom>
          <a:solidFill>
            <a:srgbClr val="0070C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324600" y="1295399"/>
            <a:ext cx="3568849" cy="35052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762000" y="533399"/>
            <a:ext cx="4724400" cy="5029199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733800" y="5791200"/>
            <a:ext cx="4724400" cy="9144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52700" y="1155700"/>
            <a:ext cx="7086600" cy="10668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Lets recite the rhyme into pairs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070600" y="2463800"/>
            <a:ext cx="3439309" cy="40132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429000" y="228600"/>
            <a:ext cx="5334000" cy="6858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Pair 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FE3E0-240B-8212-FEC4-8E9ABE8E1012}"/>
              </a:ext>
            </a:extLst>
          </p:cNvPr>
          <p:cNvSpPr txBox="1"/>
          <p:nvPr/>
        </p:nvSpPr>
        <p:spPr>
          <a:xfrm>
            <a:off x="609600" y="2362200"/>
            <a:ext cx="4991100" cy="39703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24E11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you know? Do you know?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Red,orange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yellow,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4E11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 and blue,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Violet,indigo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too!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Raindrops and sunlight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the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look so bright!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43149" y="1093059"/>
            <a:ext cx="7505700" cy="914400"/>
          </a:xfrm>
          <a:prstGeom prst="roundRect">
            <a:avLst/>
          </a:prstGeom>
          <a:solidFill>
            <a:srgbClr val="FF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Recite the rhyme in groups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239000" y="2869341"/>
            <a:ext cx="2895600" cy="28956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18379" y="200960"/>
            <a:ext cx="4955241" cy="7620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Group Work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BBC619-5B91-508D-AF2C-B6C22F7BFE2D}"/>
              </a:ext>
            </a:extLst>
          </p:cNvPr>
          <p:cNvSpPr txBox="1"/>
          <p:nvPr/>
        </p:nvSpPr>
        <p:spPr>
          <a:xfrm>
            <a:off x="1905000" y="2162958"/>
            <a:ext cx="4955241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24E11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you know? Do you know?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rainbow?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Red,orange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yellow,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24E115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 and blue,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Violet,indigo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too!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Raindrops and sunlight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the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look so bright!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09800" y="685800"/>
            <a:ext cx="6781800" cy="875852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Individual work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30037" y="2628452"/>
            <a:ext cx="2919133" cy="2553148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657600" y="2628452"/>
            <a:ext cx="2362200" cy="2553147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42124" y="2628452"/>
            <a:ext cx="2298551" cy="2553146"/>
          </a:xfrm>
          <a:prstGeom prst="round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8763000" y="2628453"/>
            <a:ext cx="2971799" cy="2553146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749238" y="1790252"/>
            <a:ext cx="7702475" cy="609600"/>
          </a:xfrm>
          <a:prstGeom prst="roundRect">
            <a:avLst/>
          </a:prstGeom>
          <a:solidFill>
            <a:srgbClr val="C000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Say the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colours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name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92668" y="5562600"/>
            <a:ext cx="1405217" cy="6096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blue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038600" y="5562600"/>
            <a:ext cx="1405217" cy="6096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24E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84532" y="5562600"/>
            <a:ext cx="1405217" cy="6096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indigo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281607" y="5562600"/>
            <a:ext cx="1517725" cy="6096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orange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2023" y="4250036"/>
            <a:ext cx="11187952" cy="1157750"/>
          </a:xfrm>
          <a:prstGeom prst="rect">
            <a:avLst/>
          </a:prstGeom>
          <a:solidFill>
            <a:srgbClr val="00B0F0"/>
          </a:solidFill>
          <a:ln w="9525" cmpd="thickThin">
            <a:solidFill>
              <a:schemeClr val="accent6">
                <a:lumMod val="75000"/>
              </a:schemeClr>
            </a:solidFill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182880" tIns="91440" rIns="274320" bIns="9144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/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Draw a rainbow and </a:t>
            </a:r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colour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it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9690" r="99225">
                        <a14:foregroundMark x1="31008" y1="50758" x2="34496" y2="49242"/>
                        <a14:foregroundMark x1="18992" y1="68182" x2="18992" y2="68182"/>
                        <a14:foregroundMark x1="34884" y1="46212" x2="39922" y2="44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80" b="17239"/>
          <a:stretch>
            <a:fillRect/>
          </a:stretch>
        </p:blipFill>
        <p:spPr>
          <a:xfrm>
            <a:off x="412790" y="5407786"/>
            <a:ext cx="11366419" cy="7867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4792" l="0" r="100000">
                        <a14:foregroundMark x1="85252" y1="76563" x2="90288" y2="74479"/>
                        <a14:foregroundMark x1="91727" y1="75521" x2="94245" y2="75000"/>
                        <a14:backgroundMark x1="16906" y1="13021" x2="26259" y2="36979"/>
                        <a14:backgroundMark x1="6475" y1="42188" x2="12950" y2="66667"/>
                        <a14:backgroundMark x1="31655" y1="54167" x2="37770" y2="34896"/>
                        <a14:backgroundMark x1="80935" y1="75000" x2="82014" y2="75521"/>
                        <a14:backgroundMark x1="93885" y1="88021" x2="98921" y2="770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23" y="401913"/>
            <a:ext cx="11187952" cy="3848123"/>
          </a:xfrm>
          <a:prstGeom prst="rect">
            <a:avLst/>
          </a:prstGeom>
          <a:solidFill>
            <a:srgbClr val="FF00FF"/>
          </a:solidFill>
        </p:spPr>
      </p:pic>
      <p:sp>
        <p:nvSpPr>
          <p:cNvPr id="14" name="TextBox 13"/>
          <p:cNvSpPr txBox="1"/>
          <p:nvPr/>
        </p:nvSpPr>
        <p:spPr>
          <a:xfrm>
            <a:off x="502023" y="401913"/>
            <a:ext cx="560949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Wide Latin" panose="020A0A07050505020404" pitchFamily="18" charset="0"/>
                <a:ea typeface="+mn-ea"/>
                <a:cs typeface="Times New Roman" panose="02020603050405020304" pitchFamily="18" charset="0"/>
              </a:rPr>
              <a:t>Home Task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Wide Latin" panose="020A0A070505050204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4"/>
          <p:cNvSpPr txBox="1"/>
          <p:nvPr/>
        </p:nvSpPr>
        <p:spPr>
          <a:xfrm>
            <a:off x="5330360" y="708961"/>
            <a:ext cx="3398158" cy="645160"/>
          </a:xfrm>
          <a:prstGeom prst="rect">
            <a:avLst/>
          </a:prstGeom>
          <a:solidFill>
            <a:srgbClr val="C00000"/>
          </a:solidFill>
          <a:ln w="38100">
            <a:solidFill>
              <a:srgbClr val="00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Times New Roman" panose="02020603050405020304" pitchFamily="18" charset="0"/>
              </a:rPr>
              <a:t>Presented By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561340" y="708961"/>
            <a:ext cx="4195445" cy="3612515"/>
            <a:chOff x="462057" y="1060730"/>
            <a:chExt cx="4954760" cy="3752889"/>
          </a:xfrm>
        </p:grpSpPr>
        <p:sp>
          <p:nvSpPr>
            <p:cNvPr id="7" name="Rounded Rectangle 6"/>
            <p:cNvSpPr/>
            <p:nvPr/>
          </p:nvSpPr>
          <p:spPr>
            <a:xfrm rot="18910976">
              <a:off x="462057" y="2899463"/>
              <a:ext cx="4736961" cy="344830"/>
            </a:xfrm>
            <a:prstGeom prst="roundRect">
              <a:avLst>
                <a:gd name="adj" fmla="val 50000"/>
              </a:avLst>
            </a:prstGeom>
            <a:gradFill>
              <a:gsLst>
                <a:gs pos="57000">
                  <a:srgbClr val="CC0099"/>
                </a:gs>
                <a:gs pos="75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97000">
                  <a:schemeClr val="accent6">
                    <a:lumMod val="70000"/>
                  </a:schemeClr>
                </a:gs>
              </a:gsLst>
              <a:path path="circle">
                <a:fillToRect t="100000" r="100000"/>
              </a:path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 rot="18910976" flipV="1">
              <a:off x="757557" y="3157481"/>
              <a:ext cx="4659260" cy="302434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36000">
                  <a:srgbClr val="00B0F0"/>
                </a:gs>
                <a:gs pos="68000">
                  <a:schemeClr val="accent6">
                    <a:lumMod val="89000"/>
                  </a:schemeClr>
                </a:gs>
                <a:gs pos="100000">
                  <a:schemeClr val="accent6">
                    <a:lumMod val="75000"/>
                  </a:schemeClr>
                </a:gs>
                <a:gs pos="70000">
                  <a:schemeClr val="accent6">
                    <a:lumMod val="70000"/>
                  </a:schemeClr>
                </a:gs>
              </a:gsLst>
              <a:lin ang="2700000" scaled="1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/>
                <a:ea typeface="+mn-ea"/>
                <a:cs typeface="+mn-cs"/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209" b="100000" l="0" r="100000">
                          <a14:foregroundMark x1="27841" y1="20856" x2="31250" y2="1978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233225">
              <a:off x="651479" y="1060730"/>
              <a:ext cx="3954923" cy="3752889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71153" y="1334796"/>
              <a:ext cx="1021371" cy="1021371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2427605" y="1536700"/>
            <a:ext cx="9203055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990600" algn="l"/>
              </a:tabLst>
              <a:defRPr/>
            </a:pP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Nurul Karim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Assistant teacher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Salia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Govt.Primary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School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Parshuram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Feni</a:t>
            </a: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Email: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6"/>
              </a:rPr>
              <a:t>nurulkarim1990@gmail.com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t="70640"/>
          <a:stretch>
            <a:fillRect/>
          </a:stretch>
        </p:blipFill>
        <p:spPr>
          <a:xfrm>
            <a:off x="607060" y="5321300"/>
            <a:ext cx="10934700" cy="9334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97223" y="5773270"/>
            <a:ext cx="11792533" cy="860611"/>
            <a:chOff x="171405" y="3467100"/>
            <a:chExt cx="11859230" cy="110490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71405" y="3467100"/>
              <a:ext cx="3288971" cy="1104900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3460376" y="3467100"/>
              <a:ext cx="3288971" cy="1104900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10038318" y="3467100"/>
              <a:ext cx="1992317" cy="1104900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403"/>
            <a:stretch>
              <a:fillRect/>
            </a:stretch>
          </p:blipFill>
          <p:spPr>
            <a:xfrm>
              <a:off x="6749347" y="3467100"/>
              <a:ext cx="3288971" cy="1104900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23" y="140992"/>
            <a:ext cx="11792533" cy="6396137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966950" y="1386507"/>
            <a:ext cx="6253078" cy="25960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Good bye every one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Thanks to all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prstClr val="white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srgbClr val="CC0099"/>
                  </a:solidFill>
                  <a:prstDash val="solid"/>
                </a:ln>
                <a:solidFill>
                  <a:srgbClr val="FF3399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See you again…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558800"/>
            <a:ext cx="6044901" cy="914400"/>
          </a:xfrm>
          <a:prstGeom prst="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Class Identity</a:t>
            </a:r>
          </a:p>
        </p:txBody>
      </p:sp>
      <p:sp>
        <p:nvSpPr>
          <p:cNvPr id="3" name="Rectangle 2"/>
          <p:cNvSpPr/>
          <p:nvPr/>
        </p:nvSpPr>
        <p:spPr>
          <a:xfrm>
            <a:off x="901700" y="2095500"/>
            <a:ext cx="2171849" cy="28575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10000" y="2095500"/>
            <a:ext cx="7912026" cy="2857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Class : Two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Subject : English</a:t>
            </a: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Unit : 7</a:t>
            </a:r>
            <a:endParaRPr lang="en-US" sz="4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algn="ctr"/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Lesson : 2</a:t>
            </a:r>
          </a:p>
          <a:p>
            <a:pPr algn="ctr"/>
            <a:endParaRPr lang="en-US" sz="6000" b="1" dirty="0">
              <a:solidFill>
                <a:srgbClr val="00B0F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E24B89-7E49-F997-84FC-3A5426E942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640"/>
          <a:stretch>
            <a:fillRect/>
          </a:stretch>
        </p:blipFill>
        <p:spPr>
          <a:xfrm>
            <a:off x="0" y="5334000"/>
            <a:ext cx="12192000" cy="1524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175215" y="1524000"/>
            <a:ext cx="3962400" cy="3124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Warm up song:</a:t>
            </a:r>
          </a:p>
          <a:p>
            <a:pPr algn="ctr"/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Good </a:t>
            </a:r>
            <a:r>
              <a:rPr lang="en-US" sz="40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Mornig</a:t>
            </a:r>
            <a:r>
              <a:rPr lang="en-US" sz="4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……………….</a:t>
            </a:r>
          </a:p>
        </p:txBody>
      </p:sp>
      <p:pic>
        <p:nvPicPr>
          <p:cNvPr id="3" name="Good Morning So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43200" y="4724400"/>
            <a:ext cx="609600" cy="609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524000"/>
            <a:ext cx="3200400" cy="3452014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01A110D-C7E9-E9C1-8CCC-C0794A9A060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0640"/>
          <a:stretch>
            <a:fillRect/>
          </a:stretch>
        </p:blipFill>
        <p:spPr>
          <a:xfrm>
            <a:off x="0" y="5562600"/>
            <a:ext cx="12192000" cy="1295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32909" y="762000"/>
            <a:ext cx="6705600" cy="1066800"/>
          </a:xfrm>
          <a:prstGeom prst="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Today we will learn……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632909" y="2036632"/>
            <a:ext cx="3395831" cy="236220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Rainbow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Page:66</a:t>
            </a:r>
          </a:p>
          <a:p>
            <a:pPr algn="ctr"/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11039" y="2036632"/>
            <a:ext cx="6004561" cy="294176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D09AFC-8E60-4727-43FF-234D8EFA95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640"/>
          <a:stretch>
            <a:fillRect/>
          </a:stretch>
        </p:blipFill>
        <p:spPr>
          <a:xfrm>
            <a:off x="0" y="5410200"/>
            <a:ext cx="12192000" cy="144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71600" y="152400"/>
            <a:ext cx="6977231" cy="8382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7030A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Lets we recite the rhyme……..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143000" y="1143000"/>
            <a:ext cx="5628938" cy="5410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b="1" u="sng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400" b="1" u="sng" dirty="0">
                <a:solidFill>
                  <a:srgbClr val="24E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24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400" b="1" u="sng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400" b="1" u="sng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24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4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</a:t>
            </a:r>
          </a:p>
          <a:p>
            <a:pPr algn="ctr"/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you know? Do you know?</a:t>
            </a:r>
          </a:p>
          <a:p>
            <a:pPr algn="ctr"/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lang="en-US" sz="24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24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rainbow?</a:t>
            </a:r>
          </a:p>
          <a:p>
            <a:pPr algn="ctr"/>
            <a:r>
              <a:rPr lang="en-US" sz="24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Red,orange</a:t>
            </a:r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yellow,</a:t>
            </a:r>
          </a:p>
          <a:p>
            <a:pPr algn="ctr"/>
            <a:r>
              <a:rPr lang="en-US" sz="2400" b="1" dirty="0">
                <a:solidFill>
                  <a:srgbClr val="24E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 and blue,</a:t>
            </a:r>
          </a:p>
          <a:p>
            <a:pPr algn="ctr"/>
            <a:r>
              <a:rPr lang="en-US" sz="24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Violet,indigo</a:t>
            </a:r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too!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Raindrops and sunlight</a:t>
            </a:r>
          </a:p>
          <a:p>
            <a:pPr algn="ctr"/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the </a:t>
            </a:r>
            <a:r>
              <a:rPr lang="en-US" sz="2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look so bright!</a:t>
            </a:r>
          </a:p>
          <a:p>
            <a:pPr algn="ctr"/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7162800" y="2266949"/>
            <a:ext cx="3352800" cy="3467101"/>
          </a:xfrm>
          <a:prstGeom prst="roundRect">
            <a:avLst/>
          </a:prstGeom>
          <a:blipFill dpi="0"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628900" y="533400"/>
            <a:ext cx="6934200" cy="8890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Lets recite the poem </a:t>
            </a:r>
            <a:r>
              <a:rPr lang="en-US" sz="3200" b="1" dirty="0">
                <a:solidFill>
                  <a:srgbClr val="0070C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WCW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009900" y="1612901"/>
            <a:ext cx="6172200" cy="520699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3200" b="1" u="sng" dirty="0">
                <a:solidFill>
                  <a:srgbClr val="24E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sz="3200" b="1" u="sng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3200" b="1" u="sng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3200" b="1" u="sng" dirty="0">
                <a:solidFill>
                  <a:srgbClr val="FFC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sz="3200" b="1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3200" b="1" u="sng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</a:t>
            </a:r>
          </a:p>
          <a:p>
            <a:pPr algn="ctr"/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you know? Do you know?</a:t>
            </a:r>
          </a:p>
          <a:p>
            <a:pPr algn="ctr"/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Seven </a:t>
            </a:r>
            <a:r>
              <a:rPr lang="en-US" sz="3200" b="1" dirty="0" err="1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3200" b="1" dirty="0">
                <a:solidFill>
                  <a:srgbClr val="7030A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make a rainbow?</a:t>
            </a: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Red,orange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and yellow,</a:t>
            </a:r>
          </a:p>
          <a:p>
            <a:pPr algn="ctr"/>
            <a:r>
              <a:rPr lang="en-US" sz="3200" b="1" dirty="0">
                <a:solidFill>
                  <a:srgbClr val="24E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Green and blue,</a:t>
            </a:r>
          </a:p>
          <a:p>
            <a:pPr algn="ctr"/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Violet,indigo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too!</a:t>
            </a: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Raindrops and sunlight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 the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colours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look so bright!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8000999" cy="908125"/>
          </a:xfrm>
          <a:prstGeom prst="rect">
            <a:avLst/>
          </a:prstGeom>
          <a:solidFill>
            <a:srgbClr val="00B0F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Lets see the new words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257301"/>
            <a:ext cx="9372600" cy="5448299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rainbow=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রংধনু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green=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সবুজ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r>
              <a:rPr lang="en-US" sz="4000" b="1" dirty="0" err="1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colour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রং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blue=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নীল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</a:t>
            </a:r>
          </a:p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red=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লাল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violet 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বেগুনী</a:t>
            </a:r>
            <a:endParaRPr lang="en-US" sz="4000" b="1" dirty="0">
              <a:solidFill>
                <a:srgbClr val="FFFF00"/>
              </a:solidFill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orange=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কমলা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indigo=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আকাশী</a:t>
            </a:r>
            <a:r>
              <a:rPr lang="en-US" sz="4000" b="1" dirty="0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নীল</a:t>
            </a:r>
            <a:endParaRPr lang="en-US" sz="4000" b="1" dirty="0">
              <a:solidFill>
                <a:srgbClr val="FFFF00"/>
              </a:solidFill>
              <a:latin typeface="Nikosh" panose="02000000000000000000" pitchFamily="2" charset="0"/>
              <a:ea typeface="Calibri" panose="020F0502020204030204" pitchFamily="34" charset="0"/>
              <a:cs typeface="Nikosh" panose="02000000000000000000" pitchFamily="2" charset="0"/>
            </a:endParaRPr>
          </a:p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yellow= </a:t>
            </a:r>
            <a:r>
              <a:rPr lang="en-US" sz="4000" b="1" dirty="0" err="1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হলুদ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            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raindrops</a:t>
            </a:r>
            <a:r>
              <a:rPr lang="en-US" sz="4000" b="1" dirty="0">
                <a:solidFill>
                  <a:srgbClr val="FFFF0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=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বৃষ্টির</a:t>
            </a:r>
            <a:r>
              <a:rPr lang="en-US" sz="4000" b="1" dirty="0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ফোঁটা</a:t>
            </a:r>
            <a:endParaRPr lang="en-US" sz="4000" b="1" dirty="0">
              <a:solidFill>
                <a:srgbClr val="FFFF00"/>
              </a:solidFill>
              <a:latin typeface="Nikosh" panose="02000000000000000000" pitchFamily="2" charset="0"/>
              <a:ea typeface="Calibri" panose="020F0502020204030204" pitchFamily="34" charset="0"/>
              <a:cs typeface="Nikosh" panose="02000000000000000000" pitchFamily="2" charset="0"/>
            </a:endParaRPr>
          </a:p>
          <a:p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sunlight=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সূর্যালোক</a:t>
            </a:r>
            <a:r>
              <a:rPr lang="en-US" sz="4000" b="1" dirty="0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  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bright= </a:t>
            </a:r>
            <a:r>
              <a:rPr lang="en-US" sz="4000" b="1" dirty="0" err="1">
                <a:solidFill>
                  <a:srgbClr val="FFFF00"/>
                </a:solidFill>
                <a:latin typeface="Nikosh" panose="02000000000000000000" pitchFamily="2" charset="0"/>
                <a:ea typeface="Calibri" panose="020F0502020204030204" pitchFamily="34" charset="0"/>
                <a:cs typeface="Nikosh" panose="02000000000000000000" pitchFamily="2" charset="0"/>
              </a:rPr>
              <a:t>উজ্জ্বল</a:t>
            </a:r>
            <a:r>
              <a:rPr lang="en-US" sz="4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6972302" y="1428750"/>
            <a:ext cx="3454549" cy="320040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914400" y="273050"/>
            <a:ext cx="4648200" cy="537210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851251" y="5715000"/>
            <a:ext cx="1905000" cy="914400"/>
          </a:xfrm>
          <a:prstGeom prst="roundRect">
            <a:avLst/>
          </a:prstGeom>
          <a:solidFill>
            <a:srgbClr val="FFFF0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1_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141</TotalTime>
  <Words>352</Words>
  <Application>Microsoft Office PowerPoint</Application>
  <PresentationFormat>Widescreen</PresentationFormat>
  <Paragraphs>88</Paragraphs>
  <Slides>20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Algerian</vt:lpstr>
      <vt:lpstr>Arial</vt:lpstr>
      <vt:lpstr>Calibri</vt:lpstr>
      <vt:lpstr>Calibri Light</vt:lpstr>
      <vt:lpstr>Garamond</vt:lpstr>
      <vt:lpstr>Nikosh</vt:lpstr>
      <vt:lpstr>NikoshBAN</vt:lpstr>
      <vt:lpstr>Times New Roman</vt:lpstr>
      <vt:lpstr>Trebuchet MS</vt:lpstr>
      <vt:lpstr>Wide Latin</vt:lpstr>
      <vt:lpstr>Berlin</vt:lpstr>
      <vt:lpstr>1_Organic</vt:lpstr>
      <vt:lpstr>Office Theme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Pedp4  WPBX5105GRF032202502</cp:lastModifiedBy>
  <cp:revision>147</cp:revision>
  <dcterms:created xsi:type="dcterms:W3CDTF">2006-08-16T00:00:00Z</dcterms:created>
  <dcterms:modified xsi:type="dcterms:W3CDTF">2026-08-09T04:11:10Z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47BBA1C3A5F941E39FE68F3C90EE3D34_12</vt:lpwstr>
  </property>
  <property fmtid="{D5CDD505-2E9C-101B-9397-08002B2CF9AE}" pid="3" name="KSOProductBuildVer">
    <vt:lpwstr>1033-12.1.0.25862</vt:lpwstr>
  </property>
</Properties>
</file>