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6" r:id="rId3"/>
    <p:sldId id="272" r:id="rId4"/>
    <p:sldId id="259" r:id="rId5"/>
    <p:sldId id="261" r:id="rId6"/>
    <p:sldId id="267" r:id="rId7"/>
    <p:sldId id="268" r:id="rId8"/>
    <p:sldId id="270" r:id="rId9"/>
    <p:sldId id="273" r:id="rId10"/>
    <p:sldId id="274" r:id="rId11"/>
    <p:sldId id="275" r:id="rId12"/>
    <p:sldId id="276" r:id="rId13"/>
    <p:sldId id="271" r:id="rId14"/>
    <p:sldId id="277" r:id="rId15"/>
    <p:sldId id="280"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1474" y="-91"/>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extBox 7"/>
          <p:cNvSpPr txBox="1"/>
          <p:nvPr/>
        </p:nvSpPr>
        <p:spPr>
          <a:xfrm>
            <a:off x="1828800" y="3159760"/>
            <a:ext cx="457200" cy="1034129"/>
          </a:xfrm>
          <a:prstGeom prst="rect">
            <a:avLst/>
          </a:prstGeom>
          <a:noFill/>
        </p:spPr>
        <p:txBody>
          <a:bodyPr wrap="square" lIns="0" tIns="9144" rIns="0" bIns="9144" rtlCol="0" anchor="ctr"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2" name="Title 1"/>
          <p:cNvSpPr>
            <a:spLocks noGrp="1"/>
          </p:cNvSpPr>
          <p:nvPr>
            <p:ph type="ctrTitle"/>
          </p:nvPr>
        </p:nvSpPr>
        <p:spPr>
          <a:xfrm>
            <a:off x="777240" y="1219200"/>
            <a:ext cx="7543800" cy="2152650"/>
          </a:xfrm>
        </p:spPr>
        <p:txBody>
          <a:bodyPr>
            <a:noAutofit/>
          </a:bodyPr>
          <a:lstStyle>
            <a:lvl1pPr>
              <a:defRPr sz="600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2133600" y="3375491"/>
            <a:ext cx="6172200" cy="685800"/>
          </a:xfrm>
        </p:spPr>
        <p:txBody>
          <a:bodyPr anchor="ctr"/>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5" name="Date Placeholder 14"/>
          <p:cNvSpPr>
            <a:spLocks noGrp="1"/>
          </p:cNvSpPr>
          <p:nvPr>
            <p:ph type="dt" sz="half" idx="10"/>
          </p:nvPr>
        </p:nvSpPr>
        <p:spPr/>
        <p:txBody>
          <a:bodyPr/>
          <a:lstStyle/>
          <a:p>
            <a:fld id="{1D8BD707-D9CF-40AE-B4C6-C98DA3205C09}" type="datetimeFigureOut">
              <a:rPr lang="en-US" smtClean="0"/>
              <a:pPr/>
              <a:t>8/19/2026</a:t>
            </a:fld>
            <a:endParaRPr lang="en-US"/>
          </a:p>
        </p:txBody>
      </p:sp>
      <p:sp>
        <p:nvSpPr>
          <p:cNvPr id="16" name="Slide Number Placeholder 15"/>
          <p:cNvSpPr>
            <a:spLocks noGrp="1"/>
          </p:cNvSpPr>
          <p:nvPr>
            <p:ph type="sldNum" sz="quarter" idx="11"/>
          </p:nvPr>
        </p:nvSpPr>
        <p:spPr/>
        <p:txBody>
          <a:bodyPr/>
          <a:lstStyle/>
          <a:p>
            <a:fld id="{B6F15528-21DE-4FAA-801E-634DDDAF4B2B}"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133600" y="685801"/>
            <a:ext cx="5791200" cy="3505199"/>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09600" y="609601"/>
            <a:ext cx="2133600" cy="51816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895600" y="685801"/>
            <a:ext cx="5029200" cy="4572000"/>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Title 12"/>
          <p:cNvSpPr>
            <a:spLocks noGrp="1"/>
          </p:cNvSpPr>
          <p:nvPr>
            <p:ph type="title"/>
          </p:nvPr>
        </p:nvSpPr>
        <p:spPr/>
        <p:txBody>
          <a:bodyPr/>
          <a:lstStyle/>
          <a:p>
            <a:r>
              <a:rPr lang="en-US" smtClean="0"/>
              <a:t>Click to edit Master title style</a:t>
            </a:r>
            <a:endParaRPr lang="en-US"/>
          </a:p>
        </p:txBody>
      </p:sp>
      <p:sp>
        <p:nvSpPr>
          <p:cNvPr id="14" name="Date Placeholder 13"/>
          <p:cNvSpPr>
            <a:spLocks noGrp="1"/>
          </p:cNvSpPr>
          <p:nvPr>
            <p:ph type="dt" sz="half" idx="10"/>
          </p:nvPr>
        </p:nvSpPr>
        <p:spPr/>
        <p:txBody>
          <a:bodyPr/>
          <a:lstStyle/>
          <a:p>
            <a:fld id="{1D8BD707-D9CF-40AE-B4C6-C98DA3205C09}" type="datetimeFigureOut">
              <a:rPr lang="en-US" smtClean="0"/>
              <a:pPr/>
              <a:t>8/19/2026</a:t>
            </a:fld>
            <a:endParaRPr lang="en-US"/>
          </a:p>
        </p:txBody>
      </p:sp>
      <p:sp>
        <p:nvSpPr>
          <p:cNvPr id="15" name="Slide Number Placeholder 14"/>
          <p:cNvSpPr>
            <a:spLocks noGrp="1"/>
          </p:cNvSpPr>
          <p:nvPr>
            <p:ph type="sldNum" sz="quarter" idx="11"/>
          </p:nvPr>
        </p:nvSpPr>
        <p:spPr/>
        <p:txBody>
          <a:bodyPr/>
          <a:lstStyle/>
          <a:p>
            <a:fld id="{B6F15528-21DE-4FAA-801E-634DDDAF4B2B}" type="slidenum">
              <a:rPr lang="en-US" smtClean="0"/>
              <a:pPr/>
              <a:t>‹#›</a:t>
            </a:fld>
            <a:endParaRPr lang="en-US"/>
          </a:p>
        </p:txBody>
      </p:sp>
      <p:sp>
        <p:nvSpPr>
          <p:cNvPr id="16" name="Footer Placeholder 15"/>
          <p:cNvSpPr>
            <a:spLocks noGrp="1"/>
          </p:cNvSpPr>
          <p:nvPr>
            <p:ph type="ftr" sz="quarter" idx="12"/>
          </p:nvPr>
        </p:nvSpPr>
        <p:spPr/>
        <p:txBody>
          <a:bodyPr/>
          <a:lstStyle/>
          <a:p>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TextBox 7"/>
          <p:cNvSpPr txBox="1"/>
          <p:nvPr/>
        </p:nvSpPr>
        <p:spPr>
          <a:xfrm>
            <a:off x="4267200" y="4074497"/>
            <a:ext cx="457200" cy="1015663"/>
          </a:xfrm>
          <a:prstGeom prst="rect">
            <a:avLst/>
          </a:prstGeom>
          <a:noFill/>
        </p:spPr>
        <p:txBody>
          <a:bodyPr wrap="square" lIns="0" tIns="0" rIns="0" bIns="0" rtlCol="0" anchor="t" anchorCtr="0">
            <a:spAutoFit/>
          </a:bodyPr>
          <a:lstStyle/>
          <a:p>
            <a:r>
              <a:rPr lang="en-US" sz="6600" dirty="0" smtClean="0">
                <a:effectLst>
                  <a:outerShdw blurRad="38100" dist="38100" dir="2700000" algn="tl">
                    <a:srgbClr val="000000">
                      <a:alpha val="43137"/>
                    </a:srgbClr>
                  </a:outerShdw>
                </a:effectLst>
                <a:latin typeface="+mn-lt"/>
              </a:rPr>
              <a:t>{</a:t>
            </a:r>
            <a:endParaRPr lang="en-US" sz="6600" dirty="0">
              <a:effectLst>
                <a:outerShdw blurRad="38100" dist="38100" dir="2700000" algn="tl">
                  <a:srgbClr val="000000">
                    <a:alpha val="43137"/>
                  </a:srgbClr>
                </a:outerShdw>
              </a:effectLst>
              <a:latin typeface="+mn-lt"/>
            </a:endParaRPr>
          </a:p>
        </p:txBody>
      </p:sp>
      <p:sp>
        <p:nvSpPr>
          <p:cNvPr id="3" name="Text Placeholder 2"/>
          <p:cNvSpPr>
            <a:spLocks noGrp="1"/>
          </p:cNvSpPr>
          <p:nvPr>
            <p:ph type="body" idx="1"/>
          </p:nvPr>
        </p:nvSpPr>
        <p:spPr>
          <a:xfrm>
            <a:off x="4572000" y="4267368"/>
            <a:ext cx="3733800" cy="731520"/>
          </a:xfrm>
        </p:spPr>
        <p:txBody>
          <a:bodyPr anchor="ctr">
            <a:normAutofit/>
          </a:bodyPr>
          <a:lstStyle>
            <a:lvl1pPr marL="0" indent="0">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2" name="Date Placeholder 11"/>
          <p:cNvSpPr>
            <a:spLocks noGrp="1"/>
          </p:cNvSpPr>
          <p:nvPr>
            <p:ph type="dt" sz="half" idx="10"/>
          </p:nvPr>
        </p:nvSpPr>
        <p:spPr/>
        <p:txBody>
          <a:bodyPr/>
          <a:lstStyle/>
          <a:p>
            <a:fld id="{1D8BD707-D9CF-40AE-B4C6-C98DA3205C09}" type="datetimeFigureOut">
              <a:rPr lang="en-US" smtClean="0"/>
              <a:pPr/>
              <a:t>8/19/2026</a:t>
            </a:fld>
            <a:endParaRPr lang="en-US"/>
          </a:p>
        </p:txBody>
      </p:sp>
      <p:sp>
        <p:nvSpPr>
          <p:cNvPr id="13" name="Slide Number Placeholder 12"/>
          <p:cNvSpPr>
            <a:spLocks noGrp="1"/>
          </p:cNvSpPr>
          <p:nvPr>
            <p:ph type="sldNum" sz="quarter" idx="11"/>
          </p:nvPr>
        </p:nvSpPr>
        <p:spPr/>
        <p:txBody>
          <a:bodyPr/>
          <a:lstStyle/>
          <a:p>
            <a:fld id="{B6F15528-21DE-4FAA-801E-634DDDAF4B2B}" type="slidenum">
              <a:rPr lang="en-US" smtClean="0"/>
              <a:pPr/>
              <a:t>‹#›</a:t>
            </a:fld>
            <a:endParaRPr lang="en-US"/>
          </a:p>
        </p:txBody>
      </p:sp>
      <p:sp>
        <p:nvSpPr>
          <p:cNvPr id="14" name="Footer Placeholder 13"/>
          <p:cNvSpPr>
            <a:spLocks noGrp="1"/>
          </p:cNvSpPr>
          <p:nvPr>
            <p:ph type="ftr" sz="quarter" idx="12"/>
          </p:nvPr>
        </p:nvSpPr>
        <p:spPr/>
        <p:txBody>
          <a:bodyPr/>
          <a:lstStyle/>
          <a:p>
            <a:endParaRPr lang="en-US"/>
          </a:p>
        </p:txBody>
      </p:sp>
      <p:sp>
        <p:nvSpPr>
          <p:cNvPr id="4" name="Title 3"/>
          <p:cNvSpPr>
            <a:spLocks noGrp="1"/>
          </p:cNvSpPr>
          <p:nvPr>
            <p:ph type="title"/>
          </p:nvPr>
        </p:nvSpPr>
        <p:spPr>
          <a:xfrm>
            <a:off x="2286000" y="1905000"/>
            <a:ext cx="6035040" cy="2350008"/>
          </a:xfrm>
        </p:spPr>
        <p:txBody>
          <a:bodyPr/>
          <a:lstStyle>
            <a:lvl1pPr marL="0" algn="l" defTabSz="914400" rtl="0" eaLnBrk="1" latinLnBrk="0" hangingPunct="1">
              <a:spcBef>
                <a:spcPct val="0"/>
              </a:spcBef>
              <a:buNone/>
              <a:defRPr lang="en-US" sz="5400" b="0" kern="1200" cap="none" dirty="0" smtClean="0">
                <a:solidFill>
                  <a:schemeClr val="tx1"/>
                </a:solidFill>
                <a:effectLst>
                  <a:outerShdw blurRad="38100" dist="38100" dir="2700000" algn="tl">
                    <a:srgbClr val="000000">
                      <a:alpha val="43137"/>
                    </a:srgbClr>
                  </a:outerShdw>
                </a:effectLst>
                <a:latin typeface="+mj-lt"/>
                <a:ea typeface="+mj-ea"/>
                <a:cs typeface="+mj-cs"/>
              </a:defRPr>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fld id="{1D8BD707-D9CF-40AE-B4C6-C98DA3205C09}" type="datetimeFigureOut">
              <a:rPr lang="en-US" smtClean="0"/>
              <a:pPr/>
              <a:t>8/19/2026</a:t>
            </a:fld>
            <a:endParaRPr lang="en-US"/>
          </a:p>
        </p:txBody>
      </p:sp>
      <p:sp>
        <p:nvSpPr>
          <p:cNvPr id="9" name="Slide Number Placeholder 8"/>
          <p:cNvSpPr>
            <a:spLocks noGrp="1"/>
          </p:cNvSpPr>
          <p:nvPr>
            <p:ph type="sldNum" sz="quarter" idx="11"/>
          </p:nvPr>
        </p:nvSpPr>
        <p:spPr/>
        <p:txBody>
          <a:bodyPr/>
          <a:lstStyle/>
          <a:p>
            <a:fld id="{B6F15528-21DE-4FAA-801E-634DDDAF4B2B}"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
        <p:nvSpPr>
          <p:cNvPr id="11" name="Title 10"/>
          <p:cNvSpPr>
            <a:spLocks noGrp="1"/>
          </p:cNvSpPr>
          <p:nvPr>
            <p:ph type="title"/>
          </p:nvPr>
        </p:nvSpPr>
        <p:spPr/>
        <p:txBody>
          <a:bodyPr/>
          <a:lstStyle/>
          <a:p>
            <a:r>
              <a:rPr lang="en-US" smtClean="0"/>
              <a:t>Click to edit Master title style</a:t>
            </a:r>
            <a:endParaRPr lang="en-US" dirty="0"/>
          </a:p>
        </p:txBody>
      </p:sp>
      <p:sp>
        <p:nvSpPr>
          <p:cNvPr id="5" name="Content Placeholder 4"/>
          <p:cNvSpPr>
            <a:spLocks noGrp="1"/>
          </p:cNvSpPr>
          <p:nvPr>
            <p:ph sz="quarter" idx="13"/>
          </p:nvPr>
        </p:nvSpPr>
        <p:spPr>
          <a:xfrm>
            <a:off x="1344168" y="658368"/>
            <a:ext cx="3273552" cy="3429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Content Placeholder 6"/>
          <p:cNvSpPr>
            <a:spLocks noGrp="1"/>
          </p:cNvSpPr>
          <p:nvPr>
            <p:ph sz="quarter" idx="14"/>
          </p:nvPr>
        </p:nvSpPr>
        <p:spPr>
          <a:xfrm>
            <a:off x="5029200" y="658368"/>
            <a:ext cx="3273552" cy="34321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34112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344168" y="1371600"/>
            <a:ext cx="3276600"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29200" y="661976"/>
            <a:ext cx="3273552" cy="639762"/>
          </a:xfrm>
        </p:spPr>
        <p:txBody>
          <a:bodyPr anchor="ctr">
            <a:noAutofit/>
          </a:bodyPr>
          <a:lstStyle>
            <a:lvl1pPr marL="0" indent="0">
              <a:buNone/>
              <a:defRPr sz="22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29200" y="1371600"/>
            <a:ext cx="3273552" cy="2743200"/>
          </a:xfrm>
        </p:spPr>
        <p:txBody>
          <a:bodyPr anchor="t"/>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TextBox 12"/>
          <p:cNvSpPr txBox="1"/>
          <p:nvPr/>
        </p:nvSpPr>
        <p:spPr>
          <a:xfrm>
            <a:off x="105664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8" name="TextBox 17"/>
          <p:cNvSpPr txBox="1"/>
          <p:nvPr/>
        </p:nvSpPr>
        <p:spPr>
          <a:xfrm>
            <a:off x="4780280" y="520192"/>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2" name="Title 11"/>
          <p:cNvSpPr>
            <a:spLocks noGrp="1"/>
          </p:cNvSpPr>
          <p:nvPr>
            <p:ph type="title"/>
          </p:nvPr>
        </p:nvSpPr>
        <p:spPr/>
        <p:txBody>
          <a:bodyPr/>
          <a:lstStyle/>
          <a:p>
            <a:r>
              <a:rPr lang="en-US" smtClean="0"/>
              <a:t>Click to edit Master title style</a:t>
            </a:r>
            <a:endParaRPr lang="en-US" dirty="0"/>
          </a:p>
        </p:txBody>
      </p:sp>
      <p:sp>
        <p:nvSpPr>
          <p:cNvPr id="14" name="Date Placeholder 13"/>
          <p:cNvSpPr>
            <a:spLocks noGrp="1"/>
          </p:cNvSpPr>
          <p:nvPr>
            <p:ph type="dt" sz="half" idx="10"/>
          </p:nvPr>
        </p:nvSpPr>
        <p:spPr/>
        <p:txBody>
          <a:bodyPr/>
          <a:lstStyle/>
          <a:p>
            <a:fld id="{1D8BD707-D9CF-40AE-B4C6-C98DA3205C09}" type="datetimeFigureOut">
              <a:rPr lang="en-US" smtClean="0"/>
              <a:pPr/>
              <a:t>8/19/2026</a:t>
            </a:fld>
            <a:endParaRPr lang="en-US"/>
          </a:p>
        </p:txBody>
      </p:sp>
      <p:sp>
        <p:nvSpPr>
          <p:cNvPr id="15" name="Slide Number Placeholder 14"/>
          <p:cNvSpPr>
            <a:spLocks noGrp="1"/>
          </p:cNvSpPr>
          <p:nvPr>
            <p:ph type="sldNum" sz="quarter" idx="11"/>
          </p:nvPr>
        </p:nvSpPr>
        <p:spPr/>
        <p:txBody>
          <a:bodyPr/>
          <a:lstStyle/>
          <a:p>
            <a:fld id="{B6F15528-21DE-4FAA-801E-634DDDAF4B2B}" type="slidenum">
              <a:rPr lang="en-US" smtClean="0"/>
              <a:pPr/>
              <a:t>‹#›</a:t>
            </a:fld>
            <a:endParaRPr lang="en-US"/>
          </a:p>
        </p:txBody>
      </p:sp>
      <p:sp>
        <p:nvSpPr>
          <p:cNvPr id="16" name="Footer Placeholder 15"/>
          <p:cNvSpPr>
            <a:spLocks noGrp="1"/>
          </p:cNvSpPr>
          <p:nvPr>
            <p:ph type="ftr" sz="quarter" idx="12"/>
          </p:nvPr>
        </p:nvSpPr>
        <p:spPr/>
        <p:txBody>
          <a:bodyPr/>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8/19/2026</a:t>
            </a:fld>
            <a:endParaRPr lang="en-US"/>
          </a:p>
        </p:txBody>
      </p:sp>
      <p:sp>
        <p:nvSpPr>
          <p:cNvPr id="8" name="Slide Number Placeholder 7"/>
          <p:cNvSpPr>
            <a:spLocks noGrp="1"/>
          </p:cNvSpPr>
          <p:nvPr>
            <p:ph type="sldNum" sz="quarter" idx="11"/>
          </p:nvPr>
        </p:nvSpPr>
        <p:spPr/>
        <p:txBody>
          <a:bodyPr/>
          <a:lstStyle/>
          <a:p>
            <a:fld id="{B6F15528-21DE-4FAA-801E-634DDDAF4B2B}"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8BD707-D9CF-40AE-B4C6-C98DA3205C09}" type="datetimeFigureOut">
              <a:rPr lang="en-US" smtClean="0"/>
              <a:pPr/>
              <a:t>8/19/2026</a:t>
            </a:fld>
            <a:endParaRPr lang="en-US"/>
          </a:p>
        </p:txBody>
      </p:sp>
      <p:sp>
        <p:nvSpPr>
          <p:cNvPr id="6" name="Slide Number Placeholder 5"/>
          <p:cNvSpPr>
            <a:spLocks noGrp="1"/>
          </p:cNvSpPr>
          <p:nvPr>
            <p:ph type="sldNum" sz="quarter" idx="11"/>
          </p:nvPr>
        </p:nvSpPr>
        <p:spPr/>
        <p:txBody>
          <a:bodyPr/>
          <a:lstStyle/>
          <a:p>
            <a:fld id="{B6F15528-21DE-4FAA-801E-634DDDAF4B2B}" type="slidenum">
              <a:rPr lang="en-US" smtClean="0"/>
              <a:pPr/>
              <a:t>‹#›</a:t>
            </a:fld>
            <a:endParaRPr lang="en-US"/>
          </a:p>
        </p:txBody>
      </p:sp>
      <p:sp>
        <p:nvSpPr>
          <p:cNvPr id="7" name="Footer Placeholder 6"/>
          <p:cNvSpPr>
            <a:spLocks noGrp="1"/>
          </p:cNvSpPr>
          <p:nvPr>
            <p:ph type="ftr" sz="quarter" idx="12"/>
          </p:nvPr>
        </p:nvSpPr>
        <p:spPr/>
        <p:txBody>
          <a:bodyPr/>
          <a:lstStyle/>
          <a:p>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TextBox 8"/>
          <p:cNvSpPr txBox="1"/>
          <p:nvPr/>
        </p:nvSpPr>
        <p:spPr>
          <a:xfrm>
            <a:off x="5328920" y="1774588"/>
            <a:ext cx="457200" cy="1231106"/>
          </a:xfrm>
          <a:prstGeom prst="rect">
            <a:avLst/>
          </a:prstGeom>
          <a:noFill/>
        </p:spPr>
        <p:txBody>
          <a:bodyPr wrap="square" lIns="0" tIns="0" rIns="0" bIns="0" rtlCol="0" anchor="t" anchorCtr="0">
            <a:spAutoFit/>
          </a:bodyPr>
          <a:lstStyle/>
          <a:p>
            <a:r>
              <a:rPr lang="en-US" sz="8000" dirty="0" smtClean="0">
                <a:effectLst>
                  <a:outerShdw blurRad="38100" dist="38100" dir="2700000" algn="tl">
                    <a:srgbClr val="000000">
                      <a:alpha val="43137"/>
                    </a:srgbClr>
                  </a:outerShdw>
                </a:effectLst>
                <a:latin typeface="+mn-lt"/>
              </a:rPr>
              <a:t>{</a:t>
            </a:r>
            <a:endParaRPr lang="en-US" sz="8000" dirty="0">
              <a:effectLst>
                <a:outerShdw blurRad="38100" dist="38100" dir="2700000" algn="tl">
                  <a:srgbClr val="000000">
                    <a:alpha val="43137"/>
                  </a:srgbClr>
                </a:outerShdw>
              </a:effectLst>
              <a:latin typeface="+mn-lt"/>
            </a:endParaRPr>
          </a:p>
        </p:txBody>
      </p:sp>
      <p:sp>
        <p:nvSpPr>
          <p:cNvPr id="3" name="Content Placeholder 2"/>
          <p:cNvSpPr>
            <a:spLocks noGrp="1"/>
          </p:cNvSpPr>
          <p:nvPr>
            <p:ph idx="1"/>
          </p:nvPr>
        </p:nvSpPr>
        <p:spPr>
          <a:xfrm>
            <a:off x="838200" y="685801"/>
            <a:ext cx="4343400" cy="3429000"/>
          </a:xfrm>
        </p:spPr>
        <p:txBody>
          <a:bodyPr anchor="ct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715000" y="685801"/>
            <a:ext cx="2590800" cy="3429000"/>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5" name="Date Placeholder 14"/>
          <p:cNvSpPr>
            <a:spLocks noGrp="1"/>
          </p:cNvSpPr>
          <p:nvPr>
            <p:ph type="dt" sz="half" idx="10"/>
          </p:nvPr>
        </p:nvSpPr>
        <p:spPr/>
        <p:txBody>
          <a:bodyPr/>
          <a:lstStyle/>
          <a:p>
            <a:fld id="{1D8BD707-D9CF-40AE-B4C6-C98DA3205C09}" type="datetimeFigureOut">
              <a:rPr lang="en-US" smtClean="0"/>
              <a:pPr/>
              <a:t>8/19/2026</a:t>
            </a:fld>
            <a:endParaRPr lang="en-US"/>
          </a:p>
        </p:txBody>
      </p:sp>
      <p:sp>
        <p:nvSpPr>
          <p:cNvPr id="16" name="Slide Number Placeholder 15"/>
          <p:cNvSpPr>
            <a:spLocks noGrp="1"/>
          </p:cNvSpPr>
          <p:nvPr>
            <p:ph type="sldNum" sz="quarter" idx="11"/>
          </p:nvPr>
        </p:nvSpPr>
        <p:spPr/>
        <p:txBody>
          <a:bodyPr/>
          <a:lstStyle/>
          <a:p>
            <a:fld id="{B6F15528-21DE-4FAA-801E-634DDDAF4B2B}"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
        <p:nvSpPr>
          <p:cNvPr id="18" name="Title 17"/>
          <p:cNvSpPr>
            <a:spLocks noGrp="1"/>
          </p:cNvSpPr>
          <p:nvPr>
            <p:ph type="title"/>
          </p:nvPr>
        </p:nvSpPr>
        <p:spPr/>
        <p:txBody>
          <a:bodyPr/>
          <a:lstStyle/>
          <a:p>
            <a:r>
              <a:rPr lang="en-US" smtClean="0"/>
              <a:t>Click to edit Master title style</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1219200" y="612775"/>
            <a:ext cx="6705600" cy="2546985"/>
          </a:xfrm>
          <a:effectLst>
            <a:outerShdw blurRad="152400" dist="317500" dir="5400000" sx="90000" sy="-19000" rotWithShape="0">
              <a:prstClr val="black">
                <a:alpha val="15000"/>
              </a:prstClr>
            </a:outerShdw>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2743200" y="3453047"/>
            <a:ext cx="5029200" cy="720804"/>
          </a:xfrm>
        </p:spPr>
        <p:txBody>
          <a:bodyPr anchor="ct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Box 8"/>
          <p:cNvSpPr txBox="1"/>
          <p:nvPr/>
        </p:nvSpPr>
        <p:spPr>
          <a:xfrm>
            <a:off x="2435352" y="3331464"/>
            <a:ext cx="457200" cy="923330"/>
          </a:xfrm>
          <a:prstGeom prst="rect">
            <a:avLst/>
          </a:prstGeom>
          <a:noFill/>
        </p:spPr>
        <p:txBody>
          <a:bodyPr wrap="square" lIns="0" tIns="0" rIns="0" bIns="0" rtlCol="0" anchor="t" anchorCtr="0">
            <a:spAutoFit/>
          </a:bodyPr>
          <a:lstStyle/>
          <a:p>
            <a:r>
              <a:rPr lang="en-US" sz="6000" dirty="0" smtClean="0">
                <a:effectLst>
                  <a:outerShdw blurRad="38100" dist="38100" dir="2700000" algn="tl">
                    <a:srgbClr val="000000">
                      <a:alpha val="43137"/>
                    </a:srgbClr>
                  </a:outerShdw>
                </a:effectLst>
                <a:latin typeface="+mn-lt"/>
              </a:rPr>
              <a:t>{</a:t>
            </a:r>
            <a:endParaRPr lang="en-US" sz="6000" dirty="0">
              <a:effectLst>
                <a:outerShdw blurRad="38100" dist="38100" dir="2700000" algn="tl">
                  <a:srgbClr val="000000">
                    <a:alpha val="43137"/>
                  </a:srgbClr>
                </a:outerShdw>
              </a:effectLst>
              <a:latin typeface="+mn-lt"/>
            </a:endParaRPr>
          </a:p>
        </p:txBody>
      </p:sp>
      <p:sp>
        <p:nvSpPr>
          <p:cNvPr id="11" name="Title 10"/>
          <p:cNvSpPr>
            <a:spLocks noGrp="1"/>
          </p:cNvSpPr>
          <p:nvPr>
            <p:ph type="title"/>
          </p:nvPr>
        </p:nvSpPr>
        <p:spPr/>
        <p:txBody>
          <a:bodyPr/>
          <a:lstStyle/>
          <a:p>
            <a:r>
              <a:rPr lang="en-US" smtClean="0"/>
              <a:t>Click to edit Master title style</a:t>
            </a:r>
            <a:endParaRPr lang="en-US"/>
          </a:p>
        </p:txBody>
      </p:sp>
      <p:sp>
        <p:nvSpPr>
          <p:cNvPr id="13" name="Date Placeholder 12"/>
          <p:cNvSpPr>
            <a:spLocks noGrp="1"/>
          </p:cNvSpPr>
          <p:nvPr>
            <p:ph type="dt" sz="half" idx="10"/>
          </p:nvPr>
        </p:nvSpPr>
        <p:spPr/>
        <p:txBody>
          <a:bodyPr/>
          <a:lstStyle/>
          <a:p>
            <a:fld id="{1D8BD707-D9CF-40AE-B4C6-C98DA3205C09}" type="datetimeFigureOut">
              <a:rPr lang="en-US" smtClean="0"/>
              <a:pPr/>
              <a:t>8/19/2026</a:t>
            </a:fld>
            <a:endParaRPr lang="en-US"/>
          </a:p>
        </p:txBody>
      </p:sp>
      <p:sp>
        <p:nvSpPr>
          <p:cNvPr id="14" name="Slide Number Placeholder 13"/>
          <p:cNvSpPr>
            <a:spLocks noGrp="1"/>
          </p:cNvSpPr>
          <p:nvPr>
            <p:ph type="sldNum" sz="quarter" idx="11"/>
          </p:nvPr>
        </p:nvSpPr>
        <p:spPr/>
        <p:txBody>
          <a:bodyPr/>
          <a:lstStyle/>
          <a:p>
            <a:fld id="{B6F15528-21DE-4FAA-801E-634DDDAF4B2B}" type="slidenum">
              <a:rPr lang="en-US" smtClean="0"/>
              <a:pPr/>
              <a:t>‹#›</a:t>
            </a:fld>
            <a:endParaRPr lang="en-US"/>
          </a:p>
        </p:txBody>
      </p:sp>
      <p:sp>
        <p:nvSpPr>
          <p:cNvPr id="15" name="Footer Placeholder 14"/>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a:gsLst>
              <a:gs pos="0">
                <a:schemeClr val="accent6">
                  <a:lumMod val="50000"/>
                  <a:alpha val="36000"/>
                </a:schemeClr>
              </a:gs>
              <a:gs pos="100000">
                <a:schemeClr val="bg2">
                  <a:alpha val="1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rot="19724275">
            <a:off x="1373221" y="1038440"/>
            <a:ext cx="7240620" cy="5706987"/>
          </a:xfrm>
          <a:prstGeom prst="ellipse">
            <a:avLst/>
          </a:prstGeom>
          <a:gradFill flip="none" rotWithShape="1">
            <a:gsLst>
              <a:gs pos="0">
                <a:schemeClr val="accent6">
                  <a:lumMod val="60000"/>
                  <a:lumOff val="40000"/>
                  <a:alpha val="7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rot="17656910">
            <a:off x="-274211" y="1165875"/>
            <a:ext cx="5538472" cy="4480459"/>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rot="19724275">
            <a:off x="3277955" y="116854"/>
            <a:ext cx="6479362" cy="4754757"/>
          </a:xfrm>
          <a:prstGeom prst="ellipse">
            <a:avLst/>
          </a:prstGeom>
          <a:gradFill flip="none" rotWithShape="1">
            <a:gsLst>
              <a:gs pos="0">
                <a:schemeClr val="accent6">
                  <a:lumMod val="60000"/>
                  <a:lumOff val="40000"/>
                  <a:alpha val="8000"/>
                </a:schemeClr>
              </a:gs>
              <a:gs pos="58000">
                <a:schemeClr val="bg2">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777240" y="4876800"/>
            <a:ext cx="7543800" cy="914400"/>
          </a:xfrm>
          <a:prstGeom prst="rect">
            <a:avLst/>
          </a:prstGeom>
        </p:spPr>
        <p:txBody>
          <a:bodyPr vert="horz" lIns="91440" tIns="45720" rIns="91440" bIns="45720" rtlCol="0" anchor="b">
            <a:noAutofit/>
          </a:bodyPr>
          <a:lstStyle/>
          <a:p>
            <a:r>
              <a:rPr lang="en-US" smtClean="0"/>
              <a:t>Click to edit Master title style</a:t>
            </a:r>
            <a:endParaRPr lang="en-US" dirty="0"/>
          </a:p>
        </p:txBody>
      </p:sp>
      <p:sp>
        <p:nvSpPr>
          <p:cNvPr id="3" name="Text Placeholder 2"/>
          <p:cNvSpPr>
            <a:spLocks noGrp="1"/>
          </p:cNvSpPr>
          <p:nvPr>
            <p:ph type="body" idx="1"/>
          </p:nvPr>
        </p:nvSpPr>
        <p:spPr>
          <a:xfrm>
            <a:off x="2133600" y="685801"/>
            <a:ext cx="6096000" cy="3657599"/>
          </a:xfrm>
          <a:prstGeom prst="rect">
            <a:avLst/>
          </a:prstGeom>
        </p:spPr>
        <p:txBody>
          <a:bodyPr vert="horz" lIns="91440" tIns="45720" rIns="91440" bIns="45720" rtlCol="0"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54738"/>
            <a:ext cx="2133600" cy="365125"/>
          </a:xfrm>
          <a:prstGeom prst="rect">
            <a:avLst/>
          </a:prstGeom>
        </p:spPr>
        <p:txBody>
          <a:bodyPr vert="horz" lIns="91440" tIns="45720" rIns="91440" bIns="45720" rtlCol="0" anchor="t"/>
          <a:lstStyle>
            <a:lvl1pPr algn="r">
              <a:defRPr sz="1100">
                <a:solidFill>
                  <a:schemeClr val="tx1">
                    <a:alpha val="60000"/>
                  </a:schemeClr>
                </a:solidFill>
                <a:effectLst/>
              </a:defRPr>
            </a:lvl1pPr>
          </a:lstStyle>
          <a:p>
            <a:fld id="{1D8BD707-D9CF-40AE-B4C6-C98DA3205C09}" type="datetimeFigureOut">
              <a:rPr lang="en-US" smtClean="0"/>
              <a:pPr/>
              <a:t>8/19/2026</a:t>
            </a:fld>
            <a:endParaRPr lang="en-US"/>
          </a:p>
        </p:txBody>
      </p:sp>
      <p:sp>
        <p:nvSpPr>
          <p:cNvPr id="5" name="Footer Placeholder 4"/>
          <p:cNvSpPr>
            <a:spLocks noGrp="1"/>
          </p:cNvSpPr>
          <p:nvPr>
            <p:ph type="ftr" sz="quarter" idx="3"/>
          </p:nvPr>
        </p:nvSpPr>
        <p:spPr>
          <a:xfrm>
            <a:off x="822960" y="6154738"/>
            <a:ext cx="4572000" cy="365125"/>
          </a:xfrm>
          <a:prstGeom prst="rect">
            <a:avLst/>
          </a:prstGeom>
        </p:spPr>
        <p:txBody>
          <a:bodyPr vert="horz" lIns="91440" tIns="45720" rIns="91440" bIns="45720" rtlCol="0" anchor="t"/>
          <a:lstStyle>
            <a:lvl1pPr algn="l">
              <a:defRPr sz="1100">
                <a:solidFill>
                  <a:schemeClr val="tx1">
                    <a:alpha val="60000"/>
                  </a:schemeClr>
                </a:solidFill>
                <a:effectLst/>
              </a:defRPr>
            </a:lvl1pPr>
          </a:lstStyle>
          <a:p>
            <a:endParaRPr lang="en-US"/>
          </a:p>
        </p:txBody>
      </p:sp>
      <p:sp>
        <p:nvSpPr>
          <p:cNvPr id="6" name="Slide Number Placeholder 5"/>
          <p:cNvSpPr>
            <a:spLocks noGrp="1"/>
          </p:cNvSpPr>
          <p:nvPr>
            <p:ph type="sldNum" sz="quarter" idx="4"/>
          </p:nvPr>
        </p:nvSpPr>
        <p:spPr>
          <a:xfrm>
            <a:off x="822960" y="5842000"/>
            <a:ext cx="2133600" cy="304800"/>
          </a:xfrm>
          <a:prstGeom prst="rect">
            <a:avLst/>
          </a:prstGeom>
        </p:spPr>
        <p:txBody>
          <a:bodyPr vert="horz" lIns="91440" tIns="45720" rIns="91440" bIns="9144" rtlCol="0" anchor="b"/>
          <a:lstStyle>
            <a:lvl1pPr algn="l">
              <a:defRPr sz="1600">
                <a:solidFill>
                  <a:schemeClr val="tx1">
                    <a:alpha val="60000"/>
                  </a:schemeClr>
                </a:solidFill>
                <a:effectLst/>
              </a:defRPr>
            </a:lvl1pPr>
          </a:lstStyle>
          <a:p>
            <a:fld id="{B6F15528-21DE-4FAA-801E-634DDDAF4B2B}"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spcBef>
          <a:spcPct val="0"/>
        </a:spcBef>
        <a:buNone/>
        <a:defRPr sz="4900" kern="1200">
          <a:solidFill>
            <a:schemeClr val="tx1"/>
          </a:solidFill>
          <a:effectLst>
            <a:outerShdw blurRad="38100" dist="38100" dir="2700000" algn="tl">
              <a:srgbClr val="000000">
                <a:alpha val="43137"/>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56032" algn="l" defTabSz="914400" rtl="0" eaLnBrk="1" latinLnBrk="0" hangingPunct="1">
        <a:spcBef>
          <a:spcPct val="20000"/>
        </a:spcBef>
        <a:spcAft>
          <a:spcPts val="0"/>
        </a:spcAft>
        <a:buSzPct val="60000"/>
        <a:buFont typeface="Wingdings" pitchFamily="2" charset="2"/>
        <a:buChar char=""/>
        <a:defRPr sz="2100" kern="1200">
          <a:solidFill>
            <a:schemeClr val="tx1"/>
          </a:solidFill>
          <a:effectLst>
            <a:outerShdw blurRad="38100" dist="38100" dir="2700000" algn="tl">
              <a:srgbClr val="000000">
                <a:alpha val="43137"/>
              </a:srgbClr>
            </a:outerShdw>
          </a:effectLst>
          <a:latin typeface="+mn-lt"/>
          <a:ea typeface="+mn-ea"/>
          <a:cs typeface="+mn-cs"/>
        </a:defRPr>
      </a:lvl1pPr>
      <a:lvl2pPr marL="640080" indent="-256032" algn="l" defTabSz="914400" rtl="0" eaLnBrk="1" latinLnBrk="0" hangingPunct="1">
        <a:spcBef>
          <a:spcPct val="20000"/>
        </a:spcBef>
        <a:buSzPct val="60000"/>
        <a:buFont typeface="Wingdings" pitchFamily="2" charset="2"/>
        <a:buChar char=""/>
        <a:defRPr sz="1900" kern="1200">
          <a:solidFill>
            <a:schemeClr val="tx1"/>
          </a:solidFill>
          <a:effectLst>
            <a:outerShdw blurRad="38100" dist="38100" dir="2700000" algn="tl">
              <a:srgbClr val="000000">
                <a:alpha val="43137"/>
              </a:srgbClr>
            </a:outerShdw>
          </a:effectLst>
          <a:latin typeface="+mn-lt"/>
          <a:ea typeface="+mn-ea"/>
          <a:cs typeface="+mn-cs"/>
        </a:defRPr>
      </a:lvl2pPr>
      <a:lvl3pPr marL="1005840" indent="-256032" algn="l" defTabSz="914400" rtl="0" eaLnBrk="1" latinLnBrk="0" hangingPunct="1">
        <a:spcBef>
          <a:spcPct val="20000"/>
        </a:spcBef>
        <a:buSzPct val="60000"/>
        <a:buFont typeface="Wingdings" pitchFamily="2" charset="2"/>
        <a:buChar char=""/>
        <a:defRPr sz="1700" kern="1200">
          <a:solidFill>
            <a:schemeClr val="tx1"/>
          </a:solidFill>
          <a:effectLst>
            <a:outerShdw blurRad="38100" dist="38100" dir="2700000" algn="tl">
              <a:srgbClr val="000000">
                <a:alpha val="43137"/>
              </a:srgbClr>
            </a:outerShdw>
          </a:effectLst>
          <a:latin typeface="+mn-lt"/>
          <a:ea typeface="+mn-ea"/>
          <a:cs typeface="+mn-cs"/>
        </a:defRPr>
      </a:lvl3pPr>
      <a:lvl4pPr marL="1371600" indent="-256032" algn="l" defTabSz="914400" rtl="0" eaLnBrk="1" latinLnBrk="0" hangingPunct="1">
        <a:spcBef>
          <a:spcPct val="20000"/>
        </a:spcBef>
        <a:buSzPct val="60000"/>
        <a:buFont typeface="Wingdings" pitchFamily="2" charset="2"/>
        <a:buChar char=""/>
        <a:defRPr sz="1600" kern="1200">
          <a:solidFill>
            <a:schemeClr val="tx1"/>
          </a:solidFill>
          <a:effectLst>
            <a:outerShdw blurRad="38100" dist="38100" dir="2700000" algn="tl">
              <a:srgbClr val="000000">
                <a:alpha val="43137"/>
              </a:srgbClr>
            </a:outerShdw>
          </a:effectLst>
          <a:latin typeface="+mn-lt"/>
          <a:ea typeface="+mn-ea"/>
          <a:cs typeface="+mn-cs"/>
        </a:defRPr>
      </a:lvl4pPr>
      <a:lvl5pPr marL="1645920" indent="-256032" algn="l" defTabSz="914400" rtl="0" eaLnBrk="1" latinLnBrk="0" hangingPunct="1">
        <a:spcBef>
          <a:spcPct val="20000"/>
        </a:spcBef>
        <a:buSzPct val="60000"/>
        <a:buFont typeface="Wingdings" pitchFamily="2" charset="2"/>
        <a:buChar char=""/>
        <a:defRPr sz="1500" kern="1200">
          <a:solidFill>
            <a:schemeClr val="tx1"/>
          </a:solidFill>
          <a:effectLst>
            <a:outerShdw blurRad="38100" dist="38100" dir="2700000" algn="tl">
              <a:srgbClr val="000000">
                <a:alpha val="43137"/>
              </a:srgbClr>
            </a:outerShdw>
          </a:effectLst>
          <a:latin typeface="+mn-lt"/>
          <a:ea typeface="+mn-ea"/>
          <a:cs typeface="+mn-cs"/>
        </a:defRPr>
      </a:lvl5pPr>
      <a:lvl6pPr marL="196596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6pPr>
      <a:lvl7pPr marL="224028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7pPr>
      <a:lvl8pPr marL="251460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8pPr>
      <a:lvl9pPr marL="2834640" indent="-256032" algn="l" defTabSz="914400" rtl="0" eaLnBrk="1" latinLnBrk="0" hangingPunct="1">
        <a:spcBef>
          <a:spcPct val="20000"/>
        </a:spcBef>
        <a:buSzPct val="60000"/>
        <a:buFont typeface="Wingdings" pitchFamily="2" charset="2"/>
        <a:buChar char=""/>
        <a:defRPr sz="1400" kern="1200">
          <a:solidFill>
            <a:schemeClr val="tx1"/>
          </a:solidFill>
          <a:effectLst>
            <a:outerShdw blurRad="38100" dist="38100" dir="2700000" algn="ctr" rotWithShape="0">
              <a:srgbClr val="000000">
                <a:alpha val="43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hyperlink" Target="https://www.google.com/search?q=peer+teaching&amp;oq=&amp;gs_lcrp=EgZjaHJvbWUqCQgCECMYJxjqAjIJCAAQLhgnGOoCMgkIARAjGCcY6gIyCQgCECMYJxjqAjIJCAMQIxgnGOoCMgkIBBAjGCcY6gIyCQgFECMYJxjqAjIJCAYQIxgnGOoCMgkIBxAjGCcY6gLSAQsxMTMwNzk0ajBqN6gCCLACAfEF-bdgyeMxJYI&amp;sourceid=chrome&amp;ie=UTF-8&amp;ved=2ahUKEwjN84W7uouSAxUrSWwGHRjnAFYQgK4QegYIAQgAEAQ" TargetMode="Externa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8" Type="http://schemas.openxmlformats.org/officeDocument/2006/relationships/hyperlink" Target="https://www.bishleshon.com/3401/#h--1" TargetMode="External"/><Relationship Id="rId3" Type="http://schemas.openxmlformats.org/officeDocument/2006/relationships/hyperlink" Target="https://www.bishleshon.com/3401/#h-method" TargetMode="External"/><Relationship Id="rId7" Type="http://schemas.openxmlformats.org/officeDocument/2006/relationships/hyperlink" Target="https://www.bishleshon.com/3401/#h-student-centered-methods" TargetMode="External"/><Relationship Id="rId12" Type="http://schemas.openxmlformats.org/officeDocument/2006/relationships/hyperlink" Target="https://www.bishleshon.com/3401/#h--4" TargetMode="External"/><Relationship Id="rId2" Type="http://schemas.openxmlformats.org/officeDocument/2006/relationships/hyperlink" Target="https://www.bishleshon.com/3401/#h-method-and-techniques" TargetMode="External"/><Relationship Id="rId1" Type="http://schemas.openxmlformats.org/officeDocument/2006/relationships/slideLayout" Target="../slideLayouts/slideLayout7.xml"/><Relationship Id="rId6" Type="http://schemas.openxmlformats.org/officeDocument/2006/relationships/hyperlink" Target="https://www.bishleshon.com/3401/#h-" TargetMode="External"/><Relationship Id="rId11" Type="http://schemas.openxmlformats.org/officeDocument/2006/relationships/hyperlink" Target="https://www.bishleshon.com/3401/#h--3" TargetMode="External"/><Relationship Id="rId5" Type="http://schemas.openxmlformats.org/officeDocument/2006/relationships/hyperlink" Target="https://www.bishleshon.com/3401/#h-teacher-centered-methods" TargetMode="External"/><Relationship Id="rId10" Type="http://schemas.openxmlformats.org/officeDocument/2006/relationships/hyperlink" Target="https://www.bishleshon.com/3401/#h--2" TargetMode="External"/><Relationship Id="rId4" Type="http://schemas.openxmlformats.org/officeDocument/2006/relationships/hyperlink" Target="https://www.bishleshon.com/3401/#h-characteristics-of-teaching-methods" TargetMode="External"/><Relationship Id="rId9" Type="http://schemas.openxmlformats.org/officeDocument/2006/relationships/hyperlink" Target="https://www.bishleshon.com/3401/#h-techniques"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296400" cy="6858000"/>
          </a:xfrm>
          <a:prstGeom prst="rect">
            <a:avLst/>
          </a:prstGeom>
        </p:spPr>
      </p:pic>
      <p:sp>
        <p:nvSpPr>
          <p:cNvPr id="4" name="TextBox 3"/>
          <p:cNvSpPr txBox="1"/>
          <p:nvPr/>
        </p:nvSpPr>
        <p:spPr>
          <a:xfrm>
            <a:off x="381000" y="304800"/>
            <a:ext cx="8382000" cy="4524315"/>
          </a:xfrm>
          <a:prstGeom prst="rect">
            <a:avLst/>
          </a:prstGeom>
          <a:noFill/>
        </p:spPr>
        <p:txBody>
          <a:bodyPr wrap="square" rtlCol="0">
            <a:spAutoFit/>
          </a:bodyPr>
          <a:lstStyle/>
          <a:p>
            <a:pPr algn="ctr"/>
            <a:r>
              <a:rPr lang="en-US" sz="9600" b="1" dirty="0" err="1" smtClean="0">
                <a:solidFill>
                  <a:srgbClr val="FFFF00"/>
                </a:solidFill>
                <a:latin typeface="NikoshLightBAN" pitchFamily="2" charset="0"/>
                <a:cs typeface="NikoshLightBAN" pitchFamily="2" charset="0"/>
              </a:rPr>
              <a:t>আজকের</a:t>
            </a:r>
            <a:r>
              <a:rPr lang="en-US" sz="9600" b="1" dirty="0" smtClean="0">
                <a:solidFill>
                  <a:srgbClr val="FFFF00"/>
                </a:solidFill>
                <a:latin typeface="NikoshLightBAN" pitchFamily="2" charset="0"/>
                <a:cs typeface="NikoshLightBAN" pitchFamily="2" charset="0"/>
              </a:rPr>
              <a:t> </a:t>
            </a:r>
          </a:p>
          <a:p>
            <a:pPr algn="ctr"/>
            <a:r>
              <a:rPr lang="en-US" sz="9600" b="1" dirty="0" err="1" smtClean="0">
                <a:solidFill>
                  <a:srgbClr val="FFFF00"/>
                </a:solidFill>
                <a:latin typeface="NikoshLightBAN" pitchFamily="2" charset="0"/>
                <a:cs typeface="NikoshLightBAN" pitchFamily="2" charset="0"/>
              </a:rPr>
              <a:t>শিক্ষক</a:t>
            </a:r>
            <a:r>
              <a:rPr lang="en-US" sz="9600" b="1" dirty="0" smtClean="0">
                <a:solidFill>
                  <a:srgbClr val="FFFF00"/>
                </a:solidFill>
                <a:latin typeface="NikoshLightBAN" pitchFamily="2" charset="0"/>
                <a:cs typeface="NikoshLightBAN" pitchFamily="2" charset="0"/>
              </a:rPr>
              <a:t> </a:t>
            </a:r>
            <a:r>
              <a:rPr lang="en-US" sz="9600" b="1" dirty="0" err="1" smtClean="0">
                <a:solidFill>
                  <a:srgbClr val="FFFF00"/>
                </a:solidFill>
                <a:latin typeface="NikoshLightBAN" pitchFamily="2" charset="0"/>
                <a:cs typeface="NikoshLightBAN" pitchFamily="2" charset="0"/>
              </a:rPr>
              <a:t>প্রশিক্ষণে</a:t>
            </a:r>
            <a:r>
              <a:rPr lang="en-US" sz="9600" b="1" dirty="0" smtClean="0">
                <a:solidFill>
                  <a:srgbClr val="FFFF00"/>
                </a:solidFill>
                <a:latin typeface="NikoshLightBAN" pitchFamily="2" charset="0"/>
                <a:cs typeface="NikoshLightBAN" pitchFamily="2" charset="0"/>
              </a:rPr>
              <a:t> </a:t>
            </a:r>
            <a:r>
              <a:rPr lang="en-US" sz="9600" b="1" dirty="0" err="1" smtClean="0">
                <a:solidFill>
                  <a:srgbClr val="FFFF00"/>
                </a:solidFill>
                <a:latin typeface="NikoshLightBAN" pitchFamily="2" charset="0"/>
                <a:cs typeface="NikoshLightBAN" pitchFamily="2" charset="0"/>
              </a:rPr>
              <a:t>সবাইকে</a:t>
            </a:r>
            <a:r>
              <a:rPr lang="en-US" sz="9600" b="1" dirty="0" smtClean="0">
                <a:solidFill>
                  <a:srgbClr val="FFFF00"/>
                </a:solidFill>
                <a:latin typeface="NikoshLightBAN" pitchFamily="2" charset="0"/>
                <a:cs typeface="NikoshLightBAN" pitchFamily="2" charset="0"/>
              </a:rPr>
              <a:t> </a:t>
            </a:r>
            <a:r>
              <a:rPr lang="en-US" sz="9600" b="1" dirty="0" err="1" smtClean="0">
                <a:solidFill>
                  <a:srgbClr val="FFC000"/>
                </a:solidFill>
                <a:latin typeface="NikoshLightBAN" pitchFamily="2" charset="0"/>
                <a:cs typeface="NikoshLightBAN" pitchFamily="2" charset="0"/>
              </a:rPr>
              <a:t>স্বাগত</a:t>
            </a:r>
            <a:endParaRPr lang="en-US" sz="9600" b="1" dirty="0">
              <a:solidFill>
                <a:srgbClr val="FFC000"/>
              </a:solidFill>
              <a:latin typeface="NikoshLightBAN" pitchFamily="2" charset="0"/>
              <a:cs typeface="NikoshLightBAN" pitchFamily="2" charset="0"/>
            </a:endParaRPr>
          </a:p>
        </p:txBody>
      </p:sp>
    </p:spTree>
    <p:extLst>
      <p:ext uri="{BB962C8B-B14F-4D97-AF65-F5344CB8AC3E}">
        <p14:creationId xmlns:p14="http://schemas.microsoft.com/office/powerpoint/2010/main" val="664113934"/>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nodeType="clickEffect">
                                  <p:stCondLst>
                                    <p:cond delay="0"/>
                                  </p:stCondLst>
                                  <p:iterate type="lt">
                                    <p:tmPct val="10000"/>
                                  </p:iterate>
                                  <p:childTnLst>
                                    <p:set>
                                      <p:cBhvr>
                                        <p:cTn id="15" dur="1" fill="hold">
                                          <p:stCondLst>
                                            <p:cond delay="0"/>
                                          </p:stCondLst>
                                        </p:cTn>
                                        <p:tgtEl>
                                          <p:spTgt spid="4">
                                            <p:txEl>
                                              <p:pRg st="1" end="1"/>
                                            </p:txEl>
                                          </p:spTgt>
                                        </p:tgtEl>
                                        <p:attrNameLst>
                                          <p:attrName>style.visibility</p:attrName>
                                        </p:attrNameLst>
                                      </p:cBhvr>
                                      <p:to>
                                        <p:strVal val="visible"/>
                                      </p:to>
                                    </p:set>
                                    <p:anim calcmode="lin" valueType="num">
                                      <p:cBhvr>
                                        <p:cTn id="16" dur="5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57200" y="533400"/>
            <a:ext cx="8001000" cy="5262979"/>
          </a:xfrm>
          <a:prstGeom prst="rect">
            <a:avLst/>
          </a:prstGeom>
          <a:noFill/>
        </p:spPr>
        <p:txBody>
          <a:bodyPr wrap="square" rtlCol="0">
            <a:spAutoFit/>
          </a:bodyPr>
          <a:lstStyle/>
          <a:p>
            <a:pPr algn="ctr"/>
            <a:r>
              <a:rPr lang="as-IN" sz="4800" b="1" u="sng" dirty="0">
                <a:solidFill>
                  <a:srgbClr val="FF0000"/>
                </a:solidFill>
                <a:latin typeface="NikoshLight" pitchFamily="2" charset="0"/>
                <a:cs typeface="NikoshLight" pitchFamily="2" charset="0"/>
              </a:rPr>
              <a:t>পদ্ধতি (</a:t>
            </a:r>
            <a:r>
              <a:rPr lang="en-US" sz="4800" b="1" u="sng" dirty="0">
                <a:solidFill>
                  <a:srgbClr val="FF0000"/>
                </a:solidFill>
                <a:latin typeface="NikoshLight" pitchFamily="2" charset="0"/>
                <a:cs typeface="NikoshLight" pitchFamily="2" charset="0"/>
              </a:rPr>
              <a:t>Method)</a:t>
            </a:r>
          </a:p>
          <a:p>
            <a:r>
              <a:rPr lang="as-IN" sz="3200" dirty="0">
                <a:solidFill>
                  <a:srgbClr val="00B050"/>
                </a:solidFill>
                <a:latin typeface="NikoshLight" pitchFamily="2" charset="0"/>
                <a:cs typeface="NikoshLight" pitchFamily="2" charset="0"/>
              </a:rPr>
              <a:t>পদ্ধতি বা মেথড (</a:t>
            </a:r>
            <a:r>
              <a:rPr lang="en-US" sz="3200" dirty="0">
                <a:solidFill>
                  <a:srgbClr val="00B050"/>
                </a:solidFill>
                <a:latin typeface="NikoshLight" pitchFamily="2" charset="0"/>
                <a:cs typeface="NikoshLight" pitchFamily="2" charset="0"/>
              </a:rPr>
              <a:t>Method) </a:t>
            </a:r>
            <a:r>
              <a:rPr lang="as-IN" sz="3200" dirty="0">
                <a:solidFill>
                  <a:srgbClr val="00B050"/>
                </a:solidFill>
                <a:latin typeface="NikoshLight" pitchFamily="2" charset="0"/>
                <a:cs typeface="NikoshLight" pitchFamily="2" charset="0"/>
              </a:rPr>
              <a:t>হলো কোনও কিছু করার নির্ধারিত উপায়, প্রক্রিয়া বা পথ। উপযুক্ত প্রক্রিয়া ব্যতীত কোনো কাজ সম্পাদন করলে তা যথাযথ হয় না। পাঠদান পদ্ধতি হলো পাঠদানের প্রক্রিয়া। প্রক্রিয়া হবে যথাযথ ওকার্যকর অর্থাৎ শিখনফল অর্জন উপযোগী। এক্ষেত্রে বিষয়বস্তু, শিক্ষক, শিক্ষার্থী পারস্পারিক সম্পর্ক সৃষ্টির মাধ্যমে পাঠের লক্ষ্যও উদ্দেশ্য অর্জনের প্রক্রিয়াই হলো পদ্ধতি। শিক্ষক যে প্রক্রিয়ায় সার্থক, ফলপ্রসু, কার্যকর পাঠদান করেন, শিখনফল অর্জন করেন তাকে পদ্ধতি বলে। </a:t>
            </a:r>
          </a:p>
        </p:txBody>
      </p:sp>
    </p:spTree>
    <p:extLst>
      <p:ext uri="{BB962C8B-B14F-4D97-AF65-F5344CB8AC3E}">
        <p14:creationId xmlns:p14="http://schemas.microsoft.com/office/powerpoint/2010/main" val="418110099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nodeType="clickEffect">
                                  <p:stCondLst>
                                    <p:cond delay="0"/>
                                  </p:stCondLst>
                                  <p:iterate type="lt">
                                    <p:tmPct val="10000"/>
                                  </p:iterate>
                                  <p:childTnLst>
                                    <p:set>
                                      <p:cBhvr>
                                        <p:cTn id="13" dur="1" fill="hold">
                                          <p:stCondLst>
                                            <p:cond delay="0"/>
                                          </p:stCondLst>
                                        </p:cTn>
                                        <p:tgtEl>
                                          <p:spTgt spid="2">
                                            <p:txEl>
                                              <p:pRg st="1" end="1"/>
                                            </p:txEl>
                                          </p:spTgt>
                                        </p:tgtEl>
                                        <p:attrNameLst>
                                          <p:attrName>style.visibility</p:attrName>
                                        </p:attrNameLst>
                                      </p:cBhvr>
                                      <p:to>
                                        <p:strVal val="visible"/>
                                      </p:to>
                                    </p:set>
                                    <p:anim calcmode="lin" valueType="num">
                                      <p:cBhvr>
                                        <p:cTn id="14" dur="500" fill="hold"/>
                                        <p:tgtEl>
                                          <p:spTgt spid="2">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2">
                                            <p:txEl>
                                              <p:pRg st="1" end="1"/>
                                            </p:txEl>
                                          </p:spTgt>
                                        </p:tgtEl>
                                        <p:attrNameLst>
                                          <p:attrName>ppt_y</p:attrName>
                                        </p:attrNameLst>
                                      </p:cBhvr>
                                      <p:tavLst>
                                        <p:tav tm="0">
                                          <p:val>
                                            <p:strVal val="#ppt_y"/>
                                          </p:val>
                                        </p:tav>
                                        <p:tav tm="100000">
                                          <p:val>
                                            <p:strVal val="#ppt_y"/>
                                          </p:val>
                                        </p:tav>
                                      </p:tavLst>
                                    </p:anim>
                                    <p:anim calcmode="lin" valueType="num">
                                      <p:cBhvr>
                                        <p:cTn id="16" dur="500" fill="hold"/>
                                        <p:tgtEl>
                                          <p:spTgt spid="2">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2">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533400"/>
            <a:ext cx="8229600" cy="5016758"/>
          </a:xfrm>
          <a:prstGeom prst="rect">
            <a:avLst/>
          </a:prstGeom>
          <a:noFill/>
        </p:spPr>
        <p:txBody>
          <a:bodyPr wrap="square" rtlCol="0">
            <a:spAutoFit/>
          </a:bodyPr>
          <a:lstStyle/>
          <a:p>
            <a:pPr algn="ctr"/>
            <a:r>
              <a:rPr lang="as-IN" sz="4800" b="1" dirty="0">
                <a:solidFill>
                  <a:srgbClr val="00B050"/>
                </a:solidFill>
                <a:latin typeface="NikoshLight" pitchFamily="2" charset="0"/>
                <a:cs typeface="NikoshLight" pitchFamily="2" charset="0"/>
              </a:rPr>
              <a:t>শিক্ষক কেন্দ্রিক (</a:t>
            </a:r>
            <a:r>
              <a:rPr lang="en-US" sz="4800" b="1" dirty="0">
                <a:solidFill>
                  <a:srgbClr val="00B050"/>
                </a:solidFill>
                <a:latin typeface="NikoshLight" pitchFamily="2" charset="0"/>
                <a:cs typeface="NikoshLight" pitchFamily="2" charset="0"/>
              </a:rPr>
              <a:t>Teacher Centered Methods)</a:t>
            </a:r>
          </a:p>
          <a:p>
            <a:r>
              <a:rPr lang="as-IN" sz="3200" b="1" dirty="0">
                <a:solidFill>
                  <a:srgbClr val="FFFF00"/>
                </a:solidFill>
                <a:latin typeface="NikoshLight" pitchFamily="2" charset="0"/>
                <a:cs typeface="NikoshLight" pitchFamily="2" charset="0"/>
              </a:rPr>
              <a:t>সনাতন এ পদ্ধতিতে শুধু শিক্ষকেরই প্রাধান্য থাকে, তিনি একনায়ক পন্থায় গতানুগতিক পদ্ধতিতে শিক্ষার্থীদের তথ্য ও জ্ঞান সরবরাহ করে শিক্ষা দিয়ে থাকেন। প্রশ্নের সাহায্যে শিক্ষার্থীদের ভেতর থেকে তথ্য বের করে আনতে পারেন। যে পন্থাই অবলম্বন করেন না কেন শিক্ষক যখন কেন্দ্র বিন্দুতে থেকে শ্রেণি পরিচালনা করেন তখন শিক্ষার্থীরা পরোক্ষ শিখনে উদ্বুদ্ধ হয়, শিক্ষার্থীরা শিক্ষক নির্দেশিত গে․ণ ভূমিকা পালন করে তা শিক্ষক কেন্দ্রিক পদ্ধতির অন্তর্গত।</a:t>
            </a:r>
          </a:p>
        </p:txBody>
      </p:sp>
    </p:spTree>
    <p:extLst>
      <p:ext uri="{BB962C8B-B14F-4D97-AF65-F5344CB8AC3E}">
        <p14:creationId xmlns:p14="http://schemas.microsoft.com/office/powerpoint/2010/main" val="13205681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nodeType="clickEffect">
                                  <p:stCondLst>
                                    <p:cond delay="0"/>
                                  </p:stCondLst>
                                  <p:iterate type="lt">
                                    <p:tmPct val="10000"/>
                                  </p:iterate>
                                  <p:childTnLst>
                                    <p:set>
                                      <p:cBhvr>
                                        <p:cTn id="15" dur="1" fill="hold">
                                          <p:stCondLst>
                                            <p:cond delay="0"/>
                                          </p:stCondLst>
                                        </p:cTn>
                                        <p:tgtEl>
                                          <p:spTgt spid="2">
                                            <p:txEl>
                                              <p:pRg st="1" end="1"/>
                                            </p:txEl>
                                          </p:spTgt>
                                        </p:tgtEl>
                                        <p:attrNameLst>
                                          <p:attrName>style.visibility</p:attrName>
                                        </p:attrNameLst>
                                      </p:cBhvr>
                                      <p:to>
                                        <p:strVal val="visible"/>
                                      </p:to>
                                    </p:set>
                                    <p:anim calcmode="lin" valueType="num">
                                      <p:cBhvr>
                                        <p:cTn id="16" dur="500" fill="hold"/>
                                        <p:tgtEl>
                                          <p:spTgt spid="2">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2">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2">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2">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38200" y="1143000"/>
            <a:ext cx="8153400" cy="4647426"/>
          </a:xfrm>
          <a:prstGeom prst="rect">
            <a:avLst/>
          </a:prstGeom>
          <a:noFill/>
        </p:spPr>
        <p:txBody>
          <a:bodyPr wrap="square" rtlCol="0">
            <a:spAutoFit/>
          </a:bodyPr>
          <a:lstStyle/>
          <a:p>
            <a:pPr algn="ctr"/>
            <a:r>
              <a:rPr lang="as-IN" sz="4400" b="1" u="sng" dirty="0">
                <a:solidFill>
                  <a:srgbClr val="FF0000"/>
                </a:solidFill>
                <a:latin typeface="NikoshLight" pitchFamily="2" charset="0"/>
                <a:cs typeface="NikoshLight" pitchFamily="2" charset="0"/>
              </a:rPr>
              <a:t>শিক্ষক কেন্দ্রিক পদ্ধতির একটি উদাহারণ</a:t>
            </a:r>
          </a:p>
          <a:p>
            <a:r>
              <a:rPr lang="as-IN" sz="3600" b="1" dirty="0">
                <a:solidFill>
                  <a:srgbClr val="FFFF00"/>
                </a:solidFill>
                <a:latin typeface="NikoshLight" pitchFamily="2" charset="0"/>
                <a:cs typeface="NikoshLight" pitchFamily="2" charset="0"/>
              </a:rPr>
              <a:t>শিক্ষক কেন্দ্রিক পদ্ধতিতে শিক্ষক শিক্ষণীয় উপদানগুলো নিজের মতো করে সাজিয়ে শিক্ষার্থীদের হাতে তুলে দেন। শিক্ষার্থীদের সরাসরি শিক্ষণীয় উপাদানগুলোর সাথে সম্পর্ক থাকে না। বিষয়বস্তুর সাথে পরোক্ষভাবে শিক্ষকের মাধ্যমে শিক্ষার্থীর সম্পর্ক গড়ে ওঠে। শিক্ষক-শিক্ষার্থীর মধ্যে দাতা গ্রহীতার সম্পর্ক গড়ে ওঠে। শিক্ষক- শিক্ষার্থী, শিক্ষার্থী-শিক্ষার্থী মিথষ্ক্রিয়া হয় না।</a:t>
            </a:r>
          </a:p>
        </p:txBody>
      </p:sp>
    </p:spTree>
    <p:extLst>
      <p:ext uri="{BB962C8B-B14F-4D97-AF65-F5344CB8AC3E}">
        <p14:creationId xmlns:p14="http://schemas.microsoft.com/office/powerpoint/2010/main" val="278290591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 calcmode="lin" valueType="num">
                                      <p:cBhvr>
                                        <p:cTn id="14" dur="10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5" dur="1000" fill="hold"/>
                                        <p:tgtEl>
                                          <p:spTgt spid="2">
                                            <p:txEl>
                                              <p:pRg st="1" end="1"/>
                                            </p:txEl>
                                          </p:spTgt>
                                        </p:tgtEl>
                                        <p:attrNameLst>
                                          <p:attrName>ppt_h</p:attrName>
                                        </p:attrNameLst>
                                      </p:cBhvr>
                                      <p:tavLst>
                                        <p:tav tm="0">
                                          <p:val>
                                            <p:fltVal val="0"/>
                                          </p:val>
                                        </p:tav>
                                        <p:tav tm="100000">
                                          <p:val>
                                            <p:strVal val="#ppt_h"/>
                                          </p:val>
                                        </p:tav>
                                      </p:tavLst>
                                    </p:anim>
                                    <p:anim calcmode="lin" valueType="num">
                                      <p:cBhvr>
                                        <p:cTn id="16" dur="1000" fill="hold"/>
                                        <p:tgtEl>
                                          <p:spTgt spid="2">
                                            <p:txEl>
                                              <p:pRg st="1" end="1"/>
                                            </p:txEl>
                                          </p:spTgt>
                                        </p:tgtEl>
                                        <p:attrNameLst>
                                          <p:attrName>style.rotation</p:attrName>
                                        </p:attrNameLst>
                                      </p:cBhvr>
                                      <p:tavLst>
                                        <p:tav tm="0">
                                          <p:val>
                                            <p:fltVal val="90"/>
                                          </p:val>
                                        </p:tav>
                                        <p:tav tm="100000">
                                          <p:val>
                                            <p:fltVal val="0"/>
                                          </p:val>
                                        </p:tav>
                                      </p:tavLst>
                                    </p:anim>
                                    <p:animEffect transition="in" filter="fade">
                                      <p:cBhvr>
                                        <p:cTn id="17" dur="1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97346"/>
            <a:ext cx="8001000" cy="5632311"/>
          </a:xfrm>
          <a:prstGeom prst="rect">
            <a:avLst/>
          </a:prstGeom>
        </p:spPr>
        <p:txBody>
          <a:bodyPr wrap="square">
            <a:spAutoFit/>
          </a:bodyPr>
          <a:lstStyle/>
          <a:p>
            <a:pPr algn="ctr"/>
            <a:r>
              <a:rPr lang="as-IN" sz="3600" b="1" u="sng" dirty="0">
                <a:solidFill>
                  <a:srgbClr val="FFFF00"/>
                </a:solidFill>
                <a:latin typeface="NikoshLight" pitchFamily="2" charset="0"/>
                <a:cs typeface="NikoshLight" pitchFamily="2" charset="0"/>
              </a:rPr>
              <a:t>শিক্ষার্থী কেন্দ্রিক শিখন-শেখানো পদ্ধতি (</a:t>
            </a:r>
            <a:r>
              <a:rPr lang="en-US" sz="3600" b="1" u="sng" dirty="0">
                <a:solidFill>
                  <a:srgbClr val="FFFF00"/>
                </a:solidFill>
                <a:latin typeface="NikoshLight" pitchFamily="2" charset="0"/>
                <a:cs typeface="NikoshLight" pitchFamily="2" charset="0"/>
              </a:rPr>
              <a:t>Student Centered methods</a:t>
            </a:r>
            <a:r>
              <a:rPr lang="en-US" sz="3600" b="1" u="sng" dirty="0" smtClean="0">
                <a:solidFill>
                  <a:srgbClr val="FFFF00"/>
                </a:solidFill>
                <a:latin typeface="NikoshLight" pitchFamily="2" charset="0"/>
                <a:cs typeface="NikoshLight" pitchFamily="2" charset="0"/>
              </a:rPr>
              <a:t>)</a:t>
            </a:r>
          </a:p>
          <a:p>
            <a:r>
              <a:rPr lang="as-IN" sz="2400" b="1" dirty="0" smtClean="0">
                <a:solidFill>
                  <a:srgbClr val="00B050"/>
                </a:solidFill>
                <a:latin typeface="NikoshLight" pitchFamily="2" charset="0"/>
                <a:cs typeface="NikoshLight" pitchFamily="2" charset="0"/>
              </a:rPr>
              <a:t>শিক্ষার্থীকেন্দ্রিক </a:t>
            </a:r>
            <a:r>
              <a:rPr lang="as-IN" sz="2400" b="1" dirty="0">
                <a:solidFill>
                  <a:srgbClr val="00B050"/>
                </a:solidFill>
                <a:latin typeface="NikoshLight" pitchFamily="2" charset="0"/>
                <a:cs typeface="NikoshLight" pitchFamily="2" charset="0"/>
              </a:rPr>
              <a:t>শিখন-শেখানো পদ্ধতি বহুবিধ। এখানে শিক্ষার্থীদের সক্রিয় রাখার কয়েকটিপদ্ধতি সংক্ষেপে উপস্থাপন করা হলো। তবে শিক্ষকের অধিক সংখ্যক পদ্ধতি ও কৌশলের উপর দক্ষতা থাকা প্রয়োজন। তাহলে তিনি যে ক্ষেত্রে যে পদ্ধতি উপযোগি তা প্রয়োগ করতে পারেন।</a:t>
            </a:r>
          </a:p>
          <a:p>
            <a:r>
              <a:rPr lang="as-IN" sz="2400" b="1" dirty="0">
                <a:solidFill>
                  <a:srgbClr val="00B050"/>
                </a:solidFill>
                <a:latin typeface="NikoshLight" pitchFamily="2" charset="0"/>
                <a:cs typeface="NikoshLight" pitchFamily="2" charset="0"/>
              </a:rPr>
              <a:t>শিক্ষার্থী কেন্দ্রিক পদ্ধতির একটি উদাহরণ</a:t>
            </a:r>
          </a:p>
          <a:p>
            <a:r>
              <a:rPr lang="as-IN" sz="2400" b="1" dirty="0">
                <a:solidFill>
                  <a:srgbClr val="00B050"/>
                </a:solidFill>
                <a:latin typeface="NikoshLight" pitchFamily="2" charset="0"/>
                <a:cs typeface="NikoshLight" pitchFamily="2" charset="0"/>
              </a:rPr>
              <a:t>শিক্ষার্থী কেন্দ্রিক পদ্ধতিতে শিক্ষার্থী শিক্ষনীয় উপদানগুলো নিজের মতো করে সাজিয়ে শেখে। শিক্ষার্থীদের সাথে সরাসরি শিক্ষণীয় উপাদানগুলোর সাথে সম্পর্ক থাকে। বিষয়বস্তুর সাথে প্রত্যক্ষভাবে শিক্ষকের সহচর্যে সম্পর্ক গড়ে ওঠে। শিক্ষক-শিক্ষার্থীর মধ্যে বন্ধুত্বপূর্ণ সম্পর্ক গড়ে ওঠে। শিক্ষক- শিক্ষার্থী, শিক্ষার্থী-শিক্ষার্থী মিথষ্ক্রিয়া হয়। শিখনের একজন সহায়ক বা ফ্যাসিলিটেইটর (</a:t>
            </a:r>
            <a:r>
              <a:rPr lang="en-US" sz="2400" b="1" dirty="0">
                <a:solidFill>
                  <a:srgbClr val="00B050"/>
                </a:solidFill>
                <a:latin typeface="NikoshLight" pitchFamily="2" charset="0"/>
                <a:cs typeface="NikoshLight" pitchFamily="2" charset="0"/>
              </a:rPr>
              <a:t>Facilitator) </a:t>
            </a:r>
            <a:r>
              <a:rPr lang="as-IN" sz="2400" b="1" dirty="0">
                <a:solidFill>
                  <a:srgbClr val="00B050"/>
                </a:solidFill>
                <a:latin typeface="NikoshLight" pitchFamily="2" charset="0"/>
                <a:cs typeface="NikoshLight" pitchFamily="2" charset="0"/>
              </a:rPr>
              <a:t>হিসেবে কাজ করেন। তারা শিখন পরিস্থিতি তৈরি করার জন্য দায়িত্বশীল হন, কিন্তু শিখন ফলাফল তারা নিয়ন্ত্রণ করতে পারেন না।</a:t>
            </a:r>
          </a:p>
        </p:txBody>
      </p:sp>
    </p:spTree>
    <p:extLst>
      <p:ext uri="{BB962C8B-B14F-4D97-AF65-F5344CB8AC3E}">
        <p14:creationId xmlns:p14="http://schemas.microsoft.com/office/powerpoint/2010/main" val="1816129891"/>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nodeType="clickEffect">
                                  <p:stCondLst>
                                    <p:cond delay="0"/>
                                  </p:stCondLst>
                                  <p:iterate type="lt">
                                    <p:tmPct val="10000"/>
                                  </p:iterate>
                                  <p:childTnLst>
                                    <p:set>
                                      <p:cBhvr>
                                        <p:cTn id="6" dur="1" fill="hold">
                                          <p:stCondLst>
                                            <p:cond delay="0"/>
                                          </p:stCondLst>
                                        </p:cTn>
                                        <p:tgtEl>
                                          <p:spTgt spid="4">
                                            <p:txEl>
                                              <p:pRg st="0" end="0"/>
                                            </p:txEl>
                                          </p:spTgt>
                                        </p:tgtEl>
                                        <p:attrNameLst>
                                          <p:attrName>style.visibility</p:attrName>
                                        </p:attrNameLst>
                                      </p:cBhvr>
                                      <p:to>
                                        <p:strVal val="visible"/>
                                      </p:to>
                                    </p:set>
                                    <p:anim by="(-#ppt_w*2)" calcmode="lin" valueType="num">
                                      <p:cBhvr rctx="PPT">
                                        <p:cTn id="7" dur="500" autoRev="1" fill="hold">
                                          <p:stCondLst>
                                            <p:cond delay="0"/>
                                          </p:stCondLst>
                                        </p:cTn>
                                        <p:tgtEl>
                                          <p:spTgt spid="4">
                                            <p:txEl>
                                              <p:pRg st="0" end="0"/>
                                            </p:txEl>
                                          </p:spTgt>
                                        </p:tgtEl>
                                        <p:attrNameLst>
                                          <p:attrName>ppt_w</p:attrName>
                                        </p:attrNameLst>
                                      </p:cBhvr>
                                    </p:anim>
                                    <p:anim by="(#ppt_w*0.50)" calcmode="lin" valueType="num">
                                      <p:cBhvr>
                                        <p:cTn id="8" dur="500" decel="50000" autoRev="1" fill="hold">
                                          <p:stCondLst>
                                            <p:cond delay="0"/>
                                          </p:stCondLst>
                                        </p:cTn>
                                        <p:tgtEl>
                                          <p:spTgt spid="4">
                                            <p:txEl>
                                              <p:pRg st="0" end="0"/>
                                            </p:txEl>
                                          </p:spTgt>
                                        </p:tgtEl>
                                        <p:attrNameLst>
                                          <p:attrName>ppt_x</p:attrName>
                                        </p:attrNameLst>
                                      </p:cBhvr>
                                    </p:anim>
                                    <p:anim from="(-#ppt_h/2)" to="(#ppt_y)" calcmode="lin" valueType="num">
                                      <p:cBhvr>
                                        <p:cTn id="9" dur="1000" fill="hold">
                                          <p:stCondLst>
                                            <p:cond delay="0"/>
                                          </p:stCondLst>
                                        </p:cTn>
                                        <p:tgtEl>
                                          <p:spTgt spid="4">
                                            <p:txEl>
                                              <p:pRg st="0" end="0"/>
                                            </p:txEl>
                                          </p:spTgt>
                                        </p:tgtEl>
                                        <p:attrNameLst>
                                          <p:attrName>ppt_y</p:attrName>
                                        </p:attrNameLst>
                                      </p:cBhvr>
                                    </p:anim>
                                    <p:animRot by="21600000">
                                      <p:cBhvr>
                                        <p:cTn id="10" dur="1000" fill="hold">
                                          <p:stCondLst>
                                            <p:cond delay="0"/>
                                          </p:stCondLst>
                                        </p:cTn>
                                        <p:tgtEl>
                                          <p:spTgt spid="4">
                                            <p:txEl>
                                              <p:pRg st="0" end="0"/>
                                            </p:txEl>
                                          </p:spTgt>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41" presetClass="entr" presetSubtype="0" fill="hold" nodeType="clickEffect">
                                  <p:stCondLst>
                                    <p:cond delay="0"/>
                                  </p:stCondLst>
                                  <p:iterate type="lt">
                                    <p:tmPct val="10000"/>
                                  </p:iterate>
                                  <p:childTnLst>
                                    <p:set>
                                      <p:cBhvr>
                                        <p:cTn id="14" dur="1" fill="hold">
                                          <p:stCondLst>
                                            <p:cond delay="0"/>
                                          </p:stCondLst>
                                        </p:cTn>
                                        <p:tgtEl>
                                          <p:spTgt spid="4">
                                            <p:txEl>
                                              <p:pRg st="1" end="1"/>
                                            </p:txEl>
                                          </p:spTgt>
                                        </p:tgtEl>
                                        <p:attrNameLst>
                                          <p:attrName>style.visibility</p:attrName>
                                        </p:attrNameLst>
                                      </p:cBhvr>
                                      <p:to>
                                        <p:strVal val="visible"/>
                                      </p:to>
                                    </p:set>
                                    <p:anim calcmode="lin" valueType="num">
                                      <p:cBhvr>
                                        <p:cTn id="15" dur="500" fill="hold"/>
                                        <p:tgtEl>
                                          <p:spTgt spid="4">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6" dur="500" fill="hold"/>
                                        <p:tgtEl>
                                          <p:spTgt spid="4">
                                            <p:txEl>
                                              <p:pRg st="1" end="1"/>
                                            </p:txEl>
                                          </p:spTgt>
                                        </p:tgtEl>
                                        <p:attrNameLst>
                                          <p:attrName>ppt_y</p:attrName>
                                        </p:attrNameLst>
                                      </p:cBhvr>
                                      <p:tavLst>
                                        <p:tav tm="0">
                                          <p:val>
                                            <p:strVal val="#ppt_y"/>
                                          </p:val>
                                        </p:tav>
                                        <p:tav tm="100000">
                                          <p:val>
                                            <p:strVal val="#ppt_y"/>
                                          </p:val>
                                        </p:tav>
                                      </p:tavLst>
                                    </p:anim>
                                    <p:anim calcmode="lin" valueType="num">
                                      <p:cBhvr>
                                        <p:cTn id="17" dur="500" fill="hold"/>
                                        <p:tgtEl>
                                          <p:spTgt spid="4">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8" dur="500" fill="hold"/>
                                        <p:tgtEl>
                                          <p:spTgt spid="4">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9" dur="500" tmFilter="0,0; .5, 1; 1, 1"/>
                                        <p:tgtEl>
                                          <p:spTgt spid="4">
                                            <p:txEl>
                                              <p:pRg st="1" end="1"/>
                                            </p:txEl>
                                          </p:spTgt>
                                        </p:tgtEl>
                                      </p:cBhvr>
                                    </p:animEffect>
                                  </p:childTnLst>
                                </p:cTn>
                              </p:par>
                              <p:par>
                                <p:cTn id="20" presetID="41" presetClass="entr" presetSubtype="0" fill="hold" nodeType="withEffect">
                                  <p:stCondLst>
                                    <p:cond delay="0"/>
                                  </p:stCondLst>
                                  <p:iterate type="lt">
                                    <p:tmPct val="10000"/>
                                  </p:iterate>
                                  <p:childTnLst>
                                    <p:set>
                                      <p:cBhvr>
                                        <p:cTn id="21" dur="1" fill="hold">
                                          <p:stCondLst>
                                            <p:cond delay="0"/>
                                          </p:stCondLst>
                                        </p:cTn>
                                        <p:tgtEl>
                                          <p:spTgt spid="4">
                                            <p:txEl>
                                              <p:pRg st="2" end="2"/>
                                            </p:txEl>
                                          </p:spTgt>
                                        </p:tgtEl>
                                        <p:attrNameLst>
                                          <p:attrName>style.visibility</p:attrName>
                                        </p:attrNameLst>
                                      </p:cBhvr>
                                      <p:to>
                                        <p:strVal val="visible"/>
                                      </p:to>
                                    </p:set>
                                    <p:anim calcmode="lin" valueType="num">
                                      <p:cBhvr>
                                        <p:cTn id="22" dur="500" fill="hold"/>
                                        <p:tgtEl>
                                          <p:spTgt spid="4">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3" dur="500" fill="hold"/>
                                        <p:tgtEl>
                                          <p:spTgt spid="4">
                                            <p:txEl>
                                              <p:pRg st="2" end="2"/>
                                            </p:txEl>
                                          </p:spTgt>
                                        </p:tgtEl>
                                        <p:attrNameLst>
                                          <p:attrName>ppt_y</p:attrName>
                                        </p:attrNameLst>
                                      </p:cBhvr>
                                      <p:tavLst>
                                        <p:tav tm="0">
                                          <p:val>
                                            <p:strVal val="#ppt_y"/>
                                          </p:val>
                                        </p:tav>
                                        <p:tav tm="100000">
                                          <p:val>
                                            <p:strVal val="#ppt_y"/>
                                          </p:val>
                                        </p:tav>
                                      </p:tavLst>
                                    </p:anim>
                                    <p:anim calcmode="lin" valueType="num">
                                      <p:cBhvr>
                                        <p:cTn id="24" dur="500" fill="hold"/>
                                        <p:tgtEl>
                                          <p:spTgt spid="4">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5" dur="500" fill="hold"/>
                                        <p:tgtEl>
                                          <p:spTgt spid="4">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6" dur="500" tmFilter="0,0; .5, 1; 1, 1"/>
                                        <p:tgtEl>
                                          <p:spTgt spid="4">
                                            <p:txEl>
                                              <p:pRg st="2" end="2"/>
                                            </p:txEl>
                                          </p:spTgt>
                                        </p:tgtEl>
                                      </p:cBhvr>
                                    </p:animEffect>
                                  </p:childTnLst>
                                </p:cTn>
                              </p:par>
                              <p:par>
                                <p:cTn id="27" presetID="41" presetClass="entr" presetSubtype="0" fill="hold" nodeType="withEffect">
                                  <p:stCondLst>
                                    <p:cond delay="0"/>
                                  </p:stCondLst>
                                  <p:iterate type="lt">
                                    <p:tmPct val="10000"/>
                                  </p:iterate>
                                  <p:childTnLst>
                                    <p:set>
                                      <p:cBhvr>
                                        <p:cTn id="28" dur="1" fill="hold">
                                          <p:stCondLst>
                                            <p:cond delay="0"/>
                                          </p:stCondLst>
                                        </p:cTn>
                                        <p:tgtEl>
                                          <p:spTgt spid="4">
                                            <p:txEl>
                                              <p:pRg st="3" end="3"/>
                                            </p:txEl>
                                          </p:spTgt>
                                        </p:tgtEl>
                                        <p:attrNameLst>
                                          <p:attrName>style.visibility</p:attrName>
                                        </p:attrNameLst>
                                      </p:cBhvr>
                                      <p:to>
                                        <p:strVal val="visible"/>
                                      </p:to>
                                    </p:set>
                                    <p:anim calcmode="lin" valueType="num">
                                      <p:cBhvr>
                                        <p:cTn id="29" dur="500" fill="hold"/>
                                        <p:tgtEl>
                                          <p:spTgt spid="4">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30" dur="500" fill="hold"/>
                                        <p:tgtEl>
                                          <p:spTgt spid="4">
                                            <p:txEl>
                                              <p:pRg st="3" end="3"/>
                                            </p:txEl>
                                          </p:spTgt>
                                        </p:tgtEl>
                                        <p:attrNameLst>
                                          <p:attrName>ppt_y</p:attrName>
                                        </p:attrNameLst>
                                      </p:cBhvr>
                                      <p:tavLst>
                                        <p:tav tm="0">
                                          <p:val>
                                            <p:strVal val="#ppt_y"/>
                                          </p:val>
                                        </p:tav>
                                        <p:tav tm="100000">
                                          <p:val>
                                            <p:strVal val="#ppt_y"/>
                                          </p:val>
                                        </p:tav>
                                      </p:tavLst>
                                    </p:anim>
                                    <p:anim calcmode="lin" valueType="num">
                                      <p:cBhvr>
                                        <p:cTn id="31" dur="500" fill="hold"/>
                                        <p:tgtEl>
                                          <p:spTgt spid="4">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2" dur="500" fill="hold"/>
                                        <p:tgtEl>
                                          <p:spTgt spid="4">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3" dur="500" tmFilter="0,0; .5, 1; 1, 1"/>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457200"/>
            <a:ext cx="8610600" cy="5509200"/>
          </a:xfrm>
          <a:prstGeom prst="rect">
            <a:avLst/>
          </a:prstGeom>
          <a:noFill/>
        </p:spPr>
        <p:txBody>
          <a:bodyPr wrap="square" rtlCol="0">
            <a:spAutoFit/>
          </a:bodyPr>
          <a:lstStyle/>
          <a:p>
            <a:pPr algn="ctr"/>
            <a:r>
              <a:rPr lang="as-IN" sz="4400" b="1" u="sng" dirty="0">
                <a:solidFill>
                  <a:srgbClr val="FF0000"/>
                </a:solidFill>
                <a:latin typeface="NikoshLight" pitchFamily="2" charset="0"/>
                <a:cs typeface="NikoshLight" pitchFamily="2" charset="0"/>
              </a:rPr>
              <a:t>কৌশল (</a:t>
            </a:r>
            <a:r>
              <a:rPr lang="en-US" sz="4400" b="1" u="sng" dirty="0">
                <a:solidFill>
                  <a:srgbClr val="FF0000"/>
                </a:solidFill>
                <a:latin typeface="NikoshLight" pitchFamily="2" charset="0"/>
                <a:cs typeface="NikoshLight" pitchFamily="2" charset="0"/>
              </a:rPr>
              <a:t>Techniques)</a:t>
            </a:r>
          </a:p>
          <a:p>
            <a:r>
              <a:rPr lang="as-IN" sz="2800" b="1" dirty="0">
                <a:solidFill>
                  <a:srgbClr val="FFFF00"/>
                </a:solidFill>
                <a:latin typeface="NikoshLight" pitchFamily="2" charset="0"/>
                <a:cs typeface="NikoshLight" pitchFamily="2" charset="0"/>
              </a:rPr>
              <a:t>শিখন-শেখানো কার্যক্রম পরিচালনার অনেকাংশে নির্ভর করে শিক্ষক কর্তৃক পরিচালিত পদ্ধতি ও কৌশলের উপর। শিক্ষার্থীদের ক্ষমতা ও প্রবণতা এবং পাঠের বৈশিষ্ট্যের ভিত্তিতে পদ্ধতি ও কৌশল নির্বাচন করা প্রয়োজন। পদ্ধতি ও কৌশল সঠিক হলে এবং যথাযথভাবে প্রয়োগ করা হলে শিক্ষার্থী সহজে শিখতে পারে।</a:t>
            </a:r>
          </a:p>
          <a:p>
            <a:r>
              <a:rPr lang="as-IN" sz="2800" b="1" dirty="0">
                <a:solidFill>
                  <a:srgbClr val="FFFF00"/>
                </a:solidFill>
                <a:latin typeface="NikoshLight" pitchFamily="2" charset="0"/>
                <a:cs typeface="NikoshLight" pitchFamily="2" charset="0"/>
              </a:rPr>
              <a:t>সফল ও সার্থক পাঠদানের জন্য শিক্ষককে যে-কোনো পদ্ধতি বা পদ্ধতির অংশ যে কোনো সময় প্রয়োগ করতে হয়, শিক্ষক একটি বা সুনির্দিষ্ট কয়েকটি পদ্ধতির মধ্যে সীমাবদ্ধ থেকে পাঠদান করেন না, পরিস্থিতি অনুযায়ী নানা কৌশল প্রয়োগ করে সফল পাঠদান প্রক্রিয়ায় অগ্রসর হন; এগুলো হলো পাঠদানের কৌশল।</a:t>
            </a:r>
          </a:p>
          <a:p>
            <a:r>
              <a:rPr lang="as-IN" sz="2800" b="1" dirty="0">
                <a:solidFill>
                  <a:srgbClr val="FFFF00"/>
                </a:solidFill>
                <a:latin typeface="NikoshLight" pitchFamily="2" charset="0"/>
                <a:cs typeface="NikoshLight" pitchFamily="2" charset="0"/>
              </a:rPr>
              <a:t>পদ্ধতির সফল ও যথোপযুক্ত প্রয়োগের জন্য শিক্ষক যে সকল কৌশল ব্যবহার করেন তাকে পাঠদানের কৌশল বলে।</a:t>
            </a:r>
          </a:p>
        </p:txBody>
      </p:sp>
    </p:spTree>
    <p:extLst>
      <p:ext uri="{BB962C8B-B14F-4D97-AF65-F5344CB8AC3E}">
        <p14:creationId xmlns:p14="http://schemas.microsoft.com/office/powerpoint/2010/main" val="2205220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nodeType="clickEffect">
                                  <p:stCondLst>
                                    <p:cond delay="0"/>
                                  </p:stCondLst>
                                  <p:iterate type="lt">
                                    <p:tmPct val="50000"/>
                                  </p:iterate>
                                  <p:childTnLst>
                                    <p:set>
                                      <p:cBhvr>
                                        <p:cTn id="6" dur="1" fill="hold">
                                          <p:stCondLst>
                                            <p:cond delay="0"/>
                                          </p:stCondLst>
                                        </p:cTn>
                                        <p:tgtEl>
                                          <p:spTgt spid="2">
                                            <p:txEl>
                                              <p:pRg st="0" end="0"/>
                                            </p:txEl>
                                          </p:spTgt>
                                        </p:tgtEl>
                                        <p:attrNameLst>
                                          <p:attrName>style.visibility</p:attrName>
                                        </p:attrNameLst>
                                      </p:cBhvr>
                                      <p:to>
                                        <p:strVal val="visible"/>
                                      </p:to>
                                    </p:set>
                                    <p:set>
                                      <p:cBhvr>
                                        <p:cTn id="7" dur="455" fill="hold">
                                          <p:stCondLst>
                                            <p:cond delay="0"/>
                                          </p:stCondLst>
                                        </p:cTn>
                                        <p:tgtEl>
                                          <p:spTgt spid="2">
                                            <p:txEl>
                                              <p:pRg st="0" end="0"/>
                                            </p:txEl>
                                          </p:spTgt>
                                        </p:tgtEl>
                                        <p:attrNameLst>
                                          <p:attrName>style.rotation</p:attrName>
                                        </p:attrNameLst>
                                      </p:cBhvr>
                                      <p:to>
                                        <p:strVal val="-45.0"/>
                                      </p:to>
                                    </p:set>
                                    <p:anim calcmode="lin" valueType="num">
                                      <p:cBhvr>
                                        <p:cTn id="8" dur="455" fill="hold">
                                          <p:stCondLst>
                                            <p:cond delay="455"/>
                                          </p:stCondLst>
                                        </p:cTn>
                                        <p:tgtEl>
                                          <p:spTgt spid="2">
                                            <p:txEl>
                                              <p:pRg st="0" end="0"/>
                                            </p:txEl>
                                          </p:spTgt>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2">
                                            <p:txEl>
                                              <p:pRg st="0" end="0"/>
                                            </p:txEl>
                                          </p:spTgt>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2">
                                            <p:txEl>
                                              <p:pRg st="0" end="0"/>
                                            </p:txEl>
                                          </p:spTgt>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2">
                                            <p:txEl>
                                              <p:pRg st="0" end="0"/>
                                            </p:txEl>
                                          </p:spTgt>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nodeType="clickEffect">
                                  <p:stCondLst>
                                    <p:cond delay="0"/>
                                  </p:stCondLst>
                                  <p:iterate type="lt">
                                    <p:tmPct val="10000"/>
                                  </p:iterate>
                                  <p:childTnLst>
                                    <p:set>
                                      <p:cBhvr>
                                        <p:cTn id="15" dur="1" fill="hold">
                                          <p:stCondLst>
                                            <p:cond delay="0"/>
                                          </p:stCondLst>
                                        </p:cTn>
                                        <p:tgtEl>
                                          <p:spTgt spid="2">
                                            <p:txEl>
                                              <p:pRg st="1" end="1"/>
                                            </p:txEl>
                                          </p:spTgt>
                                        </p:tgtEl>
                                        <p:attrNameLst>
                                          <p:attrName>style.visibility</p:attrName>
                                        </p:attrNameLst>
                                      </p:cBhvr>
                                      <p:to>
                                        <p:strVal val="visible"/>
                                      </p:to>
                                    </p:set>
                                    <p:anim calcmode="lin" valueType="num">
                                      <p:cBhvr>
                                        <p:cTn id="16" dur="500" fill="hold"/>
                                        <p:tgtEl>
                                          <p:spTgt spid="2">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2">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2">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2">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2">
                                            <p:txEl>
                                              <p:pRg st="1" end="1"/>
                                            </p:txEl>
                                          </p:spTgt>
                                        </p:tgtEl>
                                      </p:cBhvr>
                                    </p:animEffect>
                                  </p:childTnLst>
                                </p:cTn>
                              </p:par>
                              <p:par>
                                <p:cTn id="21" presetID="41" presetClass="entr" presetSubtype="0" fill="hold" nodeType="withEffect">
                                  <p:stCondLst>
                                    <p:cond delay="0"/>
                                  </p:stCondLst>
                                  <p:iterate type="lt">
                                    <p:tmPct val="10000"/>
                                  </p:iterate>
                                  <p:childTnLst>
                                    <p:set>
                                      <p:cBhvr>
                                        <p:cTn id="22" dur="1" fill="hold">
                                          <p:stCondLst>
                                            <p:cond delay="0"/>
                                          </p:stCondLst>
                                        </p:cTn>
                                        <p:tgtEl>
                                          <p:spTgt spid="2">
                                            <p:txEl>
                                              <p:pRg st="2" end="2"/>
                                            </p:txEl>
                                          </p:spTgt>
                                        </p:tgtEl>
                                        <p:attrNameLst>
                                          <p:attrName>style.visibility</p:attrName>
                                        </p:attrNameLst>
                                      </p:cBhvr>
                                      <p:to>
                                        <p:strVal val="visible"/>
                                      </p:to>
                                    </p:set>
                                    <p:anim calcmode="lin" valueType="num">
                                      <p:cBhvr>
                                        <p:cTn id="23" dur="500" fill="hold"/>
                                        <p:tgtEl>
                                          <p:spTgt spid="2">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2">
                                            <p:txEl>
                                              <p:pRg st="2" end="2"/>
                                            </p:txEl>
                                          </p:spTgt>
                                        </p:tgtEl>
                                        <p:attrNameLst>
                                          <p:attrName>ppt_y</p:attrName>
                                        </p:attrNameLst>
                                      </p:cBhvr>
                                      <p:tavLst>
                                        <p:tav tm="0">
                                          <p:val>
                                            <p:strVal val="#ppt_y"/>
                                          </p:val>
                                        </p:tav>
                                        <p:tav tm="100000">
                                          <p:val>
                                            <p:strVal val="#ppt_y"/>
                                          </p:val>
                                        </p:tav>
                                      </p:tavLst>
                                    </p:anim>
                                    <p:anim calcmode="lin" valueType="num">
                                      <p:cBhvr>
                                        <p:cTn id="25" dur="500" fill="hold"/>
                                        <p:tgtEl>
                                          <p:spTgt spid="2">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2">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2">
                                            <p:txEl>
                                              <p:pRg st="2" end="2"/>
                                            </p:txEl>
                                          </p:spTgt>
                                        </p:tgtEl>
                                      </p:cBhvr>
                                    </p:animEffect>
                                  </p:childTnLst>
                                </p:cTn>
                              </p:par>
                              <p:par>
                                <p:cTn id="28" presetID="41" presetClass="entr" presetSubtype="0" fill="hold" nodeType="withEffect">
                                  <p:stCondLst>
                                    <p:cond delay="0"/>
                                  </p:stCondLst>
                                  <p:iterate type="lt">
                                    <p:tmPct val="10000"/>
                                  </p:iterate>
                                  <p:childTnLst>
                                    <p:set>
                                      <p:cBhvr>
                                        <p:cTn id="29" dur="1" fill="hold">
                                          <p:stCondLst>
                                            <p:cond delay="0"/>
                                          </p:stCondLst>
                                        </p:cTn>
                                        <p:tgtEl>
                                          <p:spTgt spid="2">
                                            <p:txEl>
                                              <p:pRg st="3" end="3"/>
                                            </p:txEl>
                                          </p:spTgt>
                                        </p:tgtEl>
                                        <p:attrNameLst>
                                          <p:attrName>style.visibility</p:attrName>
                                        </p:attrNameLst>
                                      </p:cBhvr>
                                      <p:to>
                                        <p:strVal val="visible"/>
                                      </p:to>
                                    </p:set>
                                    <p:anim calcmode="lin" valueType="num">
                                      <p:cBhvr>
                                        <p:cTn id="30" dur="500" fill="hold"/>
                                        <p:tgtEl>
                                          <p:spTgt spid="2">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31" dur="500" fill="hold"/>
                                        <p:tgtEl>
                                          <p:spTgt spid="2">
                                            <p:txEl>
                                              <p:pRg st="3" end="3"/>
                                            </p:txEl>
                                          </p:spTgt>
                                        </p:tgtEl>
                                        <p:attrNameLst>
                                          <p:attrName>ppt_y</p:attrName>
                                        </p:attrNameLst>
                                      </p:cBhvr>
                                      <p:tavLst>
                                        <p:tav tm="0">
                                          <p:val>
                                            <p:strVal val="#ppt_y"/>
                                          </p:val>
                                        </p:tav>
                                        <p:tav tm="100000">
                                          <p:val>
                                            <p:strVal val="#ppt_y"/>
                                          </p:val>
                                        </p:tav>
                                      </p:tavLst>
                                    </p:anim>
                                    <p:anim calcmode="lin" valueType="num">
                                      <p:cBhvr>
                                        <p:cTn id="32" dur="500" fill="hold"/>
                                        <p:tgtEl>
                                          <p:spTgt spid="2">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3" dur="500" fill="hold"/>
                                        <p:tgtEl>
                                          <p:spTgt spid="2">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4" dur="500" tmFilter="0,0; .5, 1; 1, 1"/>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que 1"/>
          <p:cNvSpPr/>
          <p:nvPr/>
        </p:nvSpPr>
        <p:spPr>
          <a:xfrm>
            <a:off x="838200" y="1143000"/>
            <a:ext cx="6248400" cy="3505200"/>
          </a:xfrm>
          <a:prstGeom prst="plaqu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00" b="1" dirty="0" smtClean="0">
                <a:solidFill>
                  <a:srgbClr val="FFFF00"/>
                </a:solidFill>
                <a:latin typeface="Times New Roman" pitchFamily="18" charset="0"/>
                <a:cs typeface="Times New Roman" pitchFamily="18" charset="0"/>
              </a:rPr>
              <a:t>Thanks to all</a:t>
            </a:r>
            <a:endParaRPr lang="en-US" sz="7200" b="1" dirty="0">
              <a:solidFill>
                <a:srgbClr val="FFFF00"/>
              </a:solidFill>
              <a:latin typeface="Times New Roman" pitchFamily="18" charset="0"/>
              <a:cs typeface="Times New Roman" pitchFamily="18" charset="0"/>
            </a:endParaRPr>
          </a:p>
        </p:txBody>
      </p:sp>
    </p:spTree>
    <p:extLst>
      <p:ext uri="{BB962C8B-B14F-4D97-AF65-F5344CB8AC3E}">
        <p14:creationId xmlns:p14="http://schemas.microsoft.com/office/powerpoint/2010/main" val="2163148538"/>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Callout 1"/>
          <p:cNvSpPr/>
          <p:nvPr/>
        </p:nvSpPr>
        <p:spPr>
          <a:xfrm>
            <a:off x="304800" y="152400"/>
            <a:ext cx="8534400" cy="3352800"/>
          </a:xfrm>
          <a:prstGeom prst="downArrowCallout">
            <a:avLst/>
          </a:prstGeom>
          <a:solidFill>
            <a:srgbClr val="002060"/>
          </a:solidFill>
          <a:ln w="762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800" b="1" dirty="0" err="1" smtClean="0">
                <a:solidFill>
                  <a:srgbClr val="FFFF00"/>
                </a:solidFill>
                <a:latin typeface="NikoshLightBAN" pitchFamily="2" charset="0"/>
                <a:cs typeface="NikoshLightBAN" pitchFamily="2" charset="0"/>
              </a:rPr>
              <a:t>আল</a:t>
            </a:r>
            <a:r>
              <a:rPr lang="en-US" sz="8800" b="1" dirty="0" smtClean="0">
                <a:solidFill>
                  <a:srgbClr val="FFFF00"/>
                </a:solidFill>
                <a:latin typeface="NikoshLightBAN" pitchFamily="2" charset="0"/>
                <a:cs typeface="NikoshLightBAN" pitchFamily="2" charset="0"/>
              </a:rPr>
              <a:t>- </a:t>
            </a:r>
            <a:r>
              <a:rPr lang="en-US" sz="8800" b="1" dirty="0" err="1" smtClean="0">
                <a:solidFill>
                  <a:srgbClr val="FFFF00"/>
                </a:solidFill>
                <a:latin typeface="NikoshLightBAN" pitchFamily="2" charset="0"/>
                <a:cs typeface="NikoshLightBAN" pitchFamily="2" charset="0"/>
              </a:rPr>
              <a:t>ফাতাহ</a:t>
            </a:r>
            <a:r>
              <a:rPr lang="en-US" sz="8800" b="1" dirty="0" smtClean="0">
                <a:solidFill>
                  <a:srgbClr val="FFFF00"/>
                </a:solidFill>
                <a:latin typeface="NikoshLightBAN" pitchFamily="2" charset="0"/>
                <a:cs typeface="NikoshLightBAN" pitchFamily="2" charset="0"/>
              </a:rPr>
              <a:t> </a:t>
            </a:r>
            <a:r>
              <a:rPr lang="en-US" sz="8800" b="1" dirty="0" err="1" smtClean="0">
                <a:solidFill>
                  <a:srgbClr val="FFFF00"/>
                </a:solidFill>
                <a:latin typeface="NikoshLightBAN" pitchFamily="2" charset="0"/>
                <a:cs typeface="NikoshLightBAN" pitchFamily="2" charset="0"/>
              </a:rPr>
              <a:t>মডেল</a:t>
            </a:r>
            <a:r>
              <a:rPr lang="en-US" sz="8800" b="1" dirty="0" smtClean="0">
                <a:solidFill>
                  <a:srgbClr val="FFFF00"/>
                </a:solidFill>
                <a:latin typeface="NikoshLightBAN" pitchFamily="2" charset="0"/>
                <a:cs typeface="NikoshLightBAN" pitchFamily="2" charset="0"/>
              </a:rPr>
              <a:t> </a:t>
            </a:r>
            <a:r>
              <a:rPr lang="en-US" sz="8800" b="1" dirty="0" err="1" smtClean="0">
                <a:solidFill>
                  <a:srgbClr val="FFFF00"/>
                </a:solidFill>
                <a:latin typeface="NikoshLightBAN" pitchFamily="2" charset="0"/>
                <a:cs typeface="NikoshLightBAN" pitchFamily="2" charset="0"/>
              </a:rPr>
              <a:t>স্কুল</a:t>
            </a:r>
            <a:endParaRPr lang="en-US" sz="8800" b="1" dirty="0">
              <a:solidFill>
                <a:srgbClr val="FFFF00"/>
              </a:solidFill>
              <a:latin typeface="NikoshLightBAN" pitchFamily="2" charset="0"/>
              <a:cs typeface="NikoshLightBAN" pitchFamily="2" charset="0"/>
            </a:endParaRPr>
          </a:p>
        </p:txBody>
      </p:sp>
      <p:sp>
        <p:nvSpPr>
          <p:cNvPr id="3" name="Horizontal Scroll 2"/>
          <p:cNvSpPr/>
          <p:nvPr/>
        </p:nvSpPr>
        <p:spPr>
          <a:xfrm>
            <a:off x="304800" y="3886200"/>
            <a:ext cx="8610600" cy="2438400"/>
          </a:xfrm>
          <a:prstGeom prst="horizontalScroll">
            <a:avLst/>
          </a:prstGeom>
          <a:blipFill>
            <a:blip r:embed="rId2"/>
            <a:tile tx="0" ty="0" sx="100000" sy="100000" flip="none" algn="tl"/>
          </a:blip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600" b="1" dirty="0" err="1" smtClean="0">
                <a:solidFill>
                  <a:srgbClr val="FF0000"/>
                </a:solidFill>
                <a:latin typeface="NikoshLightBAN" pitchFamily="2" charset="0"/>
                <a:cs typeface="NikoshLightBAN" pitchFamily="2" charset="0"/>
              </a:rPr>
              <a:t>শিক্ষক</a:t>
            </a:r>
            <a:r>
              <a:rPr lang="en-US" sz="9600" b="1" dirty="0" smtClean="0">
                <a:solidFill>
                  <a:srgbClr val="FF0000"/>
                </a:solidFill>
                <a:latin typeface="NikoshLightBAN" pitchFamily="2" charset="0"/>
                <a:cs typeface="NikoshLightBAN" pitchFamily="2" charset="0"/>
              </a:rPr>
              <a:t> </a:t>
            </a:r>
            <a:r>
              <a:rPr lang="en-US" sz="9600" b="1" dirty="0" err="1" smtClean="0">
                <a:solidFill>
                  <a:srgbClr val="FF0000"/>
                </a:solidFill>
                <a:latin typeface="NikoshLightBAN" pitchFamily="2" charset="0"/>
                <a:cs typeface="NikoshLightBAN" pitchFamily="2" charset="0"/>
              </a:rPr>
              <a:t>প্রশিক্ষণ</a:t>
            </a:r>
            <a:endParaRPr lang="en-US" sz="9600" b="1" dirty="0">
              <a:solidFill>
                <a:srgbClr val="FF0000"/>
              </a:solidFill>
              <a:latin typeface="NikoshLightBAN" pitchFamily="2" charset="0"/>
              <a:cs typeface="NikoshLightBAN" pitchFamily="2"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43600" y="2438400"/>
            <a:ext cx="2514600" cy="16764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800" y="2438400"/>
            <a:ext cx="2590800" cy="1676400"/>
          </a:xfrm>
          <a:prstGeom prst="rect">
            <a:avLst/>
          </a:prstGeom>
        </p:spPr>
      </p:pic>
    </p:spTree>
    <p:extLst>
      <p:ext uri="{BB962C8B-B14F-4D97-AF65-F5344CB8AC3E}">
        <p14:creationId xmlns:p14="http://schemas.microsoft.com/office/powerpoint/2010/main" val="262047137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2">
                                            <p:txEl>
                                              <p:pRg st="0" end="0"/>
                                            </p:txEl>
                                          </p:spTgt>
                                        </p:tgtEl>
                                        <p:attrNameLst>
                                          <p:attrName>style.visibility</p:attrName>
                                        </p:attrNameLst>
                                      </p:cBhvr>
                                      <p:to>
                                        <p:strVal val="visible"/>
                                      </p:to>
                                    </p:set>
                                    <p:anim calcmode="lin" valueType="num">
                                      <p:cBhvr>
                                        <p:cTn id="21"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22"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23"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24" dur="1000"/>
                                        <p:tgtEl>
                                          <p:spTgt spid="2">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3">
                                            <p:txEl>
                                              <p:pRg st="0" end="0"/>
                                            </p:txEl>
                                          </p:spTgt>
                                        </p:tgtEl>
                                        <p:attrNameLst>
                                          <p:attrName>style.visibility</p:attrName>
                                        </p:attrNameLst>
                                      </p:cBhvr>
                                      <p:to>
                                        <p:strVal val="visible"/>
                                      </p:to>
                                    </p:set>
                                    <p:anim calcmode="lin" valueType="num">
                                      <p:cBhvr>
                                        <p:cTn id="29"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30"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31"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781799"/>
          </a:xfrm>
          <a:prstGeom prst="rect">
            <a:avLst/>
          </a:prstGeom>
        </p:spPr>
      </p:pic>
    </p:spTree>
    <p:extLst>
      <p:ext uri="{BB962C8B-B14F-4D97-AF65-F5344CB8AC3E}">
        <p14:creationId xmlns:p14="http://schemas.microsoft.com/office/powerpoint/2010/main" val="4204715821"/>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79580" y="609600"/>
            <a:ext cx="7848600" cy="1569660"/>
          </a:xfrm>
          <a:prstGeom prst="rect">
            <a:avLst/>
          </a:prstGeom>
          <a:noFill/>
        </p:spPr>
        <p:txBody>
          <a:bodyPr wrap="square" rtlCol="0">
            <a:spAutoFit/>
          </a:bodyPr>
          <a:lstStyle/>
          <a:p>
            <a:pPr algn="ctr"/>
            <a:r>
              <a:rPr lang="en-US" sz="9600" b="1" dirty="0" err="1" smtClean="0">
                <a:solidFill>
                  <a:srgbClr val="FF0000"/>
                </a:solidFill>
                <a:latin typeface="NikoshLightBAN" pitchFamily="2" charset="0"/>
                <a:cs typeface="NikoshLightBAN" pitchFamily="2" charset="0"/>
              </a:rPr>
              <a:t>শিক্ষক</a:t>
            </a:r>
            <a:r>
              <a:rPr lang="en-US" sz="9600" b="1" dirty="0" smtClean="0">
                <a:solidFill>
                  <a:srgbClr val="FF0000"/>
                </a:solidFill>
                <a:latin typeface="NikoshLightBAN" pitchFamily="2" charset="0"/>
                <a:cs typeface="NikoshLightBAN" pitchFamily="2" charset="0"/>
              </a:rPr>
              <a:t> </a:t>
            </a:r>
            <a:r>
              <a:rPr lang="en-US" sz="9600" b="1" dirty="0" err="1" smtClean="0">
                <a:solidFill>
                  <a:srgbClr val="FF0000"/>
                </a:solidFill>
                <a:latin typeface="NikoshLightBAN" pitchFamily="2" charset="0"/>
                <a:cs typeface="NikoshLightBAN" pitchFamily="2" charset="0"/>
              </a:rPr>
              <a:t>প্রশিক্ষণ</a:t>
            </a:r>
            <a:r>
              <a:rPr lang="en-US" sz="9600" b="1" dirty="0" smtClean="0">
                <a:solidFill>
                  <a:srgbClr val="FF0000"/>
                </a:solidFill>
                <a:latin typeface="NikoshLightBAN" pitchFamily="2" charset="0"/>
                <a:cs typeface="NikoshLightBAN" pitchFamily="2" charset="0"/>
              </a:rPr>
              <a:t> </a:t>
            </a:r>
            <a:endParaRPr lang="en-US" sz="9600" b="1" dirty="0">
              <a:solidFill>
                <a:srgbClr val="FF0000"/>
              </a:solidFill>
              <a:latin typeface="NikoshLightBAN" pitchFamily="2" charset="0"/>
              <a:cs typeface="NikoshLightBAN" pitchFamily="2" charset="0"/>
            </a:endParaRPr>
          </a:p>
        </p:txBody>
      </p:sp>
      <p:sp>
        <p:nvSpPr>
          <p:cNvPr id="3" name="TextBox 2"/>
          <p:cNvSpPr txBox="1"/>
          <p:nvPr/>
        </p:nvSpPr>
        <p:spPr>
          <a:xfrm>
            <a:off x="381000" y="2743200"/>
            <a:ext cx="8458200" cy="3416320"/>
          </a:xfrm>
          <a:prstGeom prst="rect">
            <a:avLst/>
          </a:prstGeom>
          <a:noFill/>
        </p:spPr>
        <p:txBody>
          <a:bodyPr wrap="square" rtlCol="0">
            <a:spAutoFit/>
          </a:bodyPr>
          <a:lstStyle/>
          <a:p>
            <a:pPr algn="ctr"/>
            <a:r>
              <a:rPr lang="en-US" sz="7200" b="1" dirty="0" err="1" smtClean="0">
                <a:solidFill>
                  <a:srgbClr val="00B050"/>
                </a:solidFill>
              </a:rPr>
              <a:t>বিষয়</a:t>
            </a:r>
            <a:r>
              <a:rPr lang="en-US" sz="7200" b="1" dirty="0" smtClean="0">
                <a:solidFill>
                  <a:srgbClr val="00B050"/>
                </a:solidFill>
              </a:rPr>
              <a:t>- </a:t>
            </a:r>
            <a:r>
              <a:rPr lang="en-US" sz="7200" b="1" dirty="0" smtClean="0"/>
              <a:t> </a:t>
            </a:r>
          </a:p>
          <a:p>
            <a:pPr algn="ctr"/>
            <a:r>
              <a:rPr lang="en-US" sz="7200" b="1" dirty="0" err="1" smtClean="0">
                <a:solidFill>
                  <a:srgbClr val="FFFF00"/>
                </a:solidFill>
              </a:rPr>
              <a:t>শিখণ</a:t>
            </a:r>
            <a:r>
              <a:rPr lang="en-US" sz="7200" b="1" dirty="0" smtClean="0">
                <a:solidFill>
                  <a:srgbClr val="FFFF00"/>
                </a:solidFill>
              </a:rPr>
              <a:t> -</a:t>
            </a:r>
            <a:r>
              <a:rPr lang="en-US" sz="7200" b="1" dirty="0" err="1" smtClean="0">
                <a:solidFill>
                  <a:srgbClr val="FFFF00"/>
                </a:solidFill>
              </a:rPr>
              <a:t>শেখানো</a:t>
            </a:r>
            <a:r>
              <a:rPr lang="en-US" sz="7200" b="1" dirty="0" smtClean="0">
                <a:solidFill>
                  <a:srgbClr val="FFFF00"/>
                </a:solidFill>
              </a:rPr>
              <a:t> </a:t>
            </a:r>
            <a:r>
              <a:rPr lang="en-US" sz="7200" b="1" dirty="0" err="1" smtClean="0">
                <a:solidFill>
                  <a:srgbClr val="FFFF00"/>
                </a:solidFill>
              </a:rPr>
              <a:t>দক্ষতা</a:t>
            </a:r>
            <a:r>
              <a:rPr lang="en-US" sz="7200" b="1" dirty="0" smtClean="0">
                <a:solidFill>
                  <a:srgbClr val="FFFF00"/>
                </a:solidFill>
              </a:rPr>
              <a:t> ও  </a:t>
            </a:r>
            <a:r>
              <a:rPr lang="en-US" sz="7200" b="1" dirty="0" err="1" smtClean="0">
                <a:solidFill>
                  <a:srgbClr val="FFFF00"/>
                </a:solidFill>
              </a:rPr>
              <a:t>কৌশল</a:t>
            </a:r>
            <a:endParaRPr lang="en-US" sz="7200" b="1" dirty="0">
              <a:solidFill>
                <a:srgbClr val="FFFF00"/>
              </a:solidFill>
            </a:endParaRPr>
          </a:p>
        </p:txBody>
      </p:sp>
    </p:spTree>
    <p:extLst>
      <p:ext uri="{BB962C8B-B14F-4D97-AF65-F5344CB8AC3E}">
        <p14:creationId xmlns:p14="http://schemas.microsoft.com/office/powerpoint/2010/main" val="23850988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nodeType="clickEffect">
                                  <p:stCondLst>
                                    <p:cond delay="0"/>
                                  </p:stCondLst>
                                  <p:iterate type="lt">
                                    <p:tmPct val="10000"/>
                                  </p:iterate>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3">
                                            <p:txEl>
                                              <p:pRg st="1" end="1"/>
                                            </p:txEl>
                                          </p:spTgt>
                                        </p:tgtEl>
                                        <p:attrNameLst>
                                          <p:attrName>ppt_y</p:attrName>
                                        </p:attrNameLst>
                                      </p:cBhvr>
                                      <p:tavLst>
                                        <p:tav tm="0">
                                          <p:val>
                                            <p:strVal val="#ppt_y"/>
                                          </p:val>
                                        </p:tav>
                                        <p:tav tm="100000">
                                          <p:val>
                                            <p:strVal val="#ppt_y"/>
                                          </p:val>
                                        </p:tav>
                                      </p:tavLst>
                                    </p:anim>
                                    <p:anim calcmode="lin" valueType="num">
                                      <p:cBhvr>
                                        <p:cTn id="16" dur="500" fill="hold"/>
                                        <p:tgtEl>
                                          <p:spTgt spid="3">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3">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3">
                                            <p:txEl>
                                              <p:pRg st="0" end="0"/>
                                            </p:txEl>
                                          </p:spTgt>
                                        </p:tgtEl>
                                        <p:attrNameLst>
                                          <p:attrName>style.visibility</p:attrName>
                                        </p:attrNameLst>
                                      </p:cBhvr>
                                      <p:to>
                                        <p:strVal val="visible"/>
                                      </p:to>
                                    </p:set>
                                    <p:anim calcmode="lin" valueType="num">
                                      <p:cBhvr>
                                        <p:cTn id="23"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762000"/>
            <a:ext cx="8450179" cy="5078313"/>
          </a:xfrm>
          <a:prstGeom prst="rect">
            <a:avLst/>
          </a:prstGeom>
          <a:noFill/>
        </p:spPr>
        <p:txBody>
          <a:bodyPr wrap="square" rtlCol="0">
            <a:spAutoFit/>
          </a:bodyPr>
          <a:lstStyle/>
          <a:p>
            <a:r>
              <a:rPr lang="as-IN" sz="3600" b="1" dirty="0">
                <a:solidFill>
                  <a:srgbClr val="FFFF00"/>
                </a:solidFill>
                <a:latin typeface="NikoshLightBAN" pitchFamily="2" charset="0"/>
                <a:cs typeface="NikoshLightBAN" pitchFamily="2" charset="0"/>
              </a:rPr>
              <a:t>শিখন-শেখানো কৌশল বলতে এমন পদ্ধতি ও প্রক্রিয়াকে বোঝায় যা শিক্ষক ও শিক্ষার্থীর মধ্যে কার্যকর সংযোগ স্থাপন করে কাঙ্ক্ষিত শিখন ফল অর্জনে সাহায্য করে, যেখানে শিক্ষার্থীর সক্রিয় অংশগ্রহণ গুরুত্বপূর্ণ; এর মধ্যে বক্তৃতা, প্রশ্নোত্তর, গল্প বলা, বিতর্ক, অভিনয়, প্রজেক্ট, শিক্ষা ভ্রমণ, এবং আধুনিক 'স্মার্ট' কৌশল যেমন </a:t>
            </a:r>
            <a:r>
              <a:rPr lang="en-US" sz="3600" b="1" dirty="0">
                <a:solidFill>
                  <a:srgbClr val="FFFF00"/>
                </a:solidFill>
                <a:latin typeface="NikoshLightBAN" pitchFamily="2" charset="0"/>
                <a:cs typeface="NikoshLightBAN" pitchFamily="2" charset="0"/>
              </a:rPr>
              <a:t>flipped classroom, brainstorming, </a:t>
            </a:r>
            <a:r>
              <a:rPr lang="en-US" sz="3600" b="1" dirty="0" err="1">
                <a:solidFill>
                  <a:srgbClr val="FFFF00"/>
                </a:solidFill>
                <a:latin typeface="NikoshLightBAN" pitchFamily="2" charset="0"/>
                <a:cs typeface="NikoshLightBAN" pitchFamily="2" charset="0"/>
              </a:rPr>
              <a:t>gamification</a:t>
            </a:r>
            <a:r>
              <a:rPr lang="en-US" sz="3600" b="1" dirty="0">
                <a:solidFill>
                  <a:srgbClr val="FFFF00"/>
                </a:solidFill>
                <a:latin typeface="NikoshLightBAN" pitchFamily="2" charset="0"/>
                <a:cs typeface="NikoshLightBAN" pitchFamily="2" charset="0"/>
              </a:rPr>
              <a:t>, </a:t>
            </a:r>
            <a:r>
              <a:rPr lang="as-IN" sz="3600" b="1" dirty="0">
                <a:solidFill>
                  <a:srgbClr val="FFFF00"/>
                </a:solidFill>
                <a:latin typeface="NikoshLightBAN" pitchFamily="2" charset="0"/>
                <a:cs typeface="NikoshLightBAN" pitchFamily="2" charset="0"/>
              </a:rPr>
              <a:t>ও </a:t>
            </a:r>
            <a:r>
              <a:rPr lang="en-US" sz="3600" b="1" dirty="0">
                <a:solidFill>
                  <a:srgbClr val="FFFF00"/>
                </a:solidFill>
                <a:latin typeface="NikoshLightBAN" pitchFamily="2" charset="0"/>
                <a:cs typeface="NikoshLightBAN" pitchFamily="2" charset="0"/>
                <a:hlinkClick r:id="rId2"/>
              </a:rPr>
              <a:t>peer teaching</a:t>
            </a:r>
            <a:r>
              <a:rPr lang="en-US" sz="3600" b="1" dirty="0">
                <a:solidFill>
                  <a:srgbClr val="FFFF00"/>
                </a:solidFill>
                <a:latin typeface="NikoshLightBAN" pitchFamily="2" charset="0"/>
                <a:cs typeface="NikoshLightBAN" pitchFamily="2" charset="0"/>
              </a:rPr>
              <a:t> </a:t>
            </a:r>
            <a:r>
              <a:rPr lang="as-IN" sz="3600" b="1" dirty="0">
                <a:solidFill>
                  <a:srgbClr val="FFFF00"/>
                </a:solidFill>
                <a:latin typeface="NikoshLightBAN" pitchFamily="2" charset="0"/>
                <a:cs typeface="NikoshLightBAN" pitchFamily="2" charset="0"/>
              </a:rPr>
              <a:t>অন্তর্ভুক্ত, যা আনন্দদায়ক ও ফলপ্রসূ শিক্ষা নিশ্চিত করে। </a:t>
            </a:r>
            <a:endParaRPr lang="en-US" sz="3600" b="1" dirty="0">
              <a:solidFill>
                <a:srgbClr val="FFFF00"/>
              </a:solidFill>
              <a:latin typeface="NikoshLightBAN" pitchFamily="2" charset="0"/>
              <a:cs typeface="NikoshLightBAN" pitchFamily="2" charset="0"/>
            </a:endParaRPr>
          </a:p>
        </p:txBody>
      </p:sp>
    </p:spTree>
    <p:extLst>
      <p:ext uri="{BB962C8B-B14F-4D97-AF65-F5344CB8AC3E}">
        <p14:creationId xmlns:p14="http://schemas.microsoft.com/office/powerpoint/2010/main" val="350684261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914400"/>
            <a:ext cx="6781800" cy="3416320"/>
          </a:xfrm>
          <a:prstGeom prst="rect">
            <a:avLst/>
          </a:prstGeom>
          <a:noFill/>
        </p:spPr>
        <p:txBody>
          <a:bodyPr wrap="square" rtlCol="0">
            <a:spAutoFit/>
          </a:bodyPr>
          <a:lstStyle/>
          <a:p>
            <a:pPr algn="ctr"/>
            <a:r>
              <a:rPr lang="en-US" sz="7200" b="1" dirty="0" err="1" smtClean="0">
                <a:solidFill>
                  <a:srgbClr val="FFFF00"/>
                </a:solidFill>
                <a:latin typeface="NikoshLightBAN" pitchFamily="2" charset="0"/>
                <a:cs typeface="NikoshLightBAN" pitchFamily="2" charset="0"/>
              </a:rPr>
              <a:t>শিখন</a:t>
            </a:r>
            <a:r>
              <a:rPr lang="en-US" sz="7200" b="1" dirty="0" smtClean="0">
                <a:solidFill>
                  <a:srgbClr val="FFFF00"/>
                </a:solidFill>
                <a:latin typeface="NikoshLightBAN" pitchFamily="2" charset="0"/>
                <a:cs typeface="NikoshLightBAN" pitchFamily="2" charset="0"/>
              </a:rPr>
              <a:t>- </a:t>
            </a:r>
            <a:r>
              <a:rPr lang="en-US" sz="7200" b="1" dirty="0" err="1" smtClean="0">
                <a:solidFill>
                  <a:srgbClr val="FFFF00"/>
                </a:solidFill>
                <a:latin typeface="NikoshLightBAN" pitchFamily="2" charset="0"/>
                <a:cs typeface="NikoshLightBAN" pitchFamily="2" charset="0"/>
              </a:rPr>
              <a:t>শেখানো</a:t>
            </a:r>
            <a:r>
              <a:rPr lang="en-US" sz="7200" b="1" dirty="0" smtClean="0">
                <a:solidFill>
                  <a:srgbClr val="FFFF00"/>
                </a:solidFill>
                <a:latin typeface="NikoshLightBAN" pitchFamily="2" charset="0"/>
                <a:cs typeface="NikoshLightBAN" pitchFamily="2" charset="0"/>
              </a:rPr>
              <a:t> </a:t>
            </a:r>
            <a:r>
              <a:rPr lang="en-US" sz="7200" b="1" dirty="0" err="1" smtClean="0">
                <a:solidFill>
                  <a:srgbClr val="FFFF00"/>
                </a:solidFill>
                <a:latin typeface="NikoshLightBAN" pitchFamily="2" charset="0"/>
                <a:cs typeface="NikoshLightBAN" pitchFamily="2" charset="0"/>
              </a:rPr>
              <a:t>পদ্ধতির</a:t>
            </a:r>
            <a:r>
              <a:rPr lang="en-US" sz="7200" b="1" dirty="0" smtClean="0">
                <a:solidFill>
                  <a:srgbClr val="FFFF00"/>
                </a:solidFill>
                <a:latin typeface="NikoshLightBAN" pitchFamily="2" charset="0"/>
                <a:cs typeface="NikoshLightBAN" pitchFamily="2" charset="0"/>
              </a:rPr>
              <a:t>  </a:t>
            </a:r>
          </a:p>
          <a:p>
            <a:pPr algn="ctr"/>
            <a:r>
              <a:rPr lang="en-US" sz="7200" b="1" dirty="0" smtClean="0">
                <a:solidFill>
                  <a:srgbClr val="FFFF00"/>
                </a:solidFill>
                <a:latin typeface="NikoshLightBAN" pitchFamily="2" charset="0"/>
                <a:cs typeface="NikoshLightBAN" pitchFamily="2" charset="0"/>
              </a:rPr>
              <a:t>PDF</a:t>
            </a:r>
            <a:endParaRPr lang="en-US" sz="7200" b="1" dirty="0">
              <a:solidFill>
                <a:srgbClr val="FFFF00"/>
              </a:solidFill>
              <a:latin typeface="NikoshLightBAN" pitchFamily="2" charset="0"/>
              <a:cs typeface="NikoshLightBAN" pitchFamily="2" charset="0"/>
            </a:endParaRPr>
          </a:p>
        </p:txBody>
      </p:sp>
    </p:spTree>
    <p:extLst>
      <p:ext uri="{BB962C8B-B14F-4D97-AF65-F5344CB8AC3E}">
        <p14:creationId xmlns:p14="http://schemas.microsoft.com/office/powerpoint/2010/main" val="2967490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2">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p:cTn id="13" dur="10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2">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2">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609600"/>
            <a:ext cx="7848600" cy="5509200"/>
          </a:xfrm>
          <a:prstGeom prst="rect">
            <a:avLst/>
          </a:prstGeom>
          <a:noFill/>
        </p:spPr>
        <p:txBody>
          <a:bodyPr wrap="square" rtlCol="0">
            <a:spAutoFit/>
          </a:bodyPr>
          <a:lstStyle/>
          <a:p>
            <a:r>
              <a:rPr lang="en-US" sz="4400" b="1" dirty="0" err="1" smtClean="0">
                <a:solidFill>
                  <a:srgbClr val="00B050"/>
                </a:solidFill>
                <a:latin typeface="NikoshLightBAN" pitchFamily="2" charset="0"/>
                <a:cs typeface="NikoshLightBAN" pitchFamily="2" charset="0"/>
              </a:rPr>
              <a:t>সৃজনশীল</a:t>
            </a:r>
            <a:r>
              <a:rPr lang="en-US" sz="4400" b="1" dirty="0" smtClean="0">
                <a:solidFill>
                  <a:srgbClr val="00B050"/>
                </a:solidFill>
                <a:latin typeface="NikoshLightBAN" pitchFamily="2" charset="0"/>
                <a:cs typeface="NikoshLightBAN" pitchFamily="2" charset="0"/>
              </a:rPr>
              <a:t>  </a:t>
            </a:r>
            <a:r>
              <a:rPr lang="en-US" sz="4400" b="1" dirty="0" err="1" smtClean="0">
                <a:solidFill>
                  <a:srgbClr val="00B050"/>
                </a:solidFill>
                <a:latin typeface="NikoshLightBAN" pitchFamily="2" charset="0"/>
                <a:cs typeface="NikoshLightBAN" pitchFamily="2" charset="0"/>
              </a:rPr>
              <a:t>প্রশ্ন</a:t>
            </a:r>
            <a:endParaRPr lang="en-US" sz="4400" b="1" dirty="0" smtClean="0">
              <a:solidFill>
                <a:srgbClr val="00B050"/>
              </a:solidFill>
              <a:latin typeface="NikoshLightBAN" pitchFamily="2" charset="0"/>
              <a:cs typeface="NikoshLightBAN" pitchFamily="2" charset="0"/>
            </a:endParaRPr>
          </a:p>
          <a:p>
            <a:pPr marL="342900" indent="-342900" algn="ctr">
              <a:buFont typeface="Arial" pitchFamily="34" charset="0"/>
              <a:buChar char="•"/>
            </a:pPr>
            <a:r>
              <a:rPr lang="en-US" sz="4400" b="1" dirty="0" err="1" smtClean="0">
                <a:solidFill>
                  <a:srgbClr val="FFFF00"/>
                </a:solidFill>
                <a:latin typeface="NikoshLightBAN" pitchFamily="2" charset="0"/>
                <a:cs typeface="NikoshLightBAN" pitchFamily="2" charset="0"/>
              </a:rPr>
              <a:t>জ্ঞানমূলক</a:t>
            </a:r>
            <a:r>
              <a:rPr lang="en-US" sz="4400" b="1" dirty="0" smtClean="0">
                <a:solidFill>
                  <a:srgbClr val="FFFF00"/>
                </a:solidFill>
                <a:latin typeface="NikoshLightBAN" pitchFamily="2" charset="0"/>
                <a:cs typeface="NikoshLightBAN" pitchFamily="2" charset="0"/>
              </a:rPr>
              <a:t> </a:t>
            </a:r>
            <a:r>
              <a:rPr lang="en-US" sz="4400" b="1" dirty="0" err="1" smtClean="0">
                <a:solidFill>
                  <a:srgbClr val="FFFF00"/>
                </a:solidFill>
                <a:latin typeface="NikoshLightBAN" pitchFamily="2" charset="0"/>
                <a:cs typeface="NikoshLightBAN" pitchFamily="2" charset="0"/>
              </a:rPr>
              <a:t>দক্ষতা</a:t>
            </a:r>
            <a:endParaRPr lang="en-US" sz="4400" b="1" dirty="0" smtClean="0">
              <a:solidFill>
                <a:srgbClr val="FFFF00"/>
              </a:solidFill>
              <a:latin typeface="NikoshLightBAN" pitchFamily="2" charset="0"/>
              <a:cs typeface="NikoshLightBAN" pitchFamily="2" charset="0"/>
            </a:endParaRPr>
          </a:p>
          <a:p>
            <a:pPr algn="ctr"/>
            <a:r>
              <a:rPr lang="en-US" sz="4400" b="1" dirty="0" smtClean="0">
                <a:solidFill>
                  <a:srgbClr val="FFFF00"/>
                </a:solidFill>
                <a:latin typeface="NikoshLightBAN" pitchFamily="2" charset="0"/>
                <a:cs typeface="NikoshLightBAN" pitchFamily="2" charset="0"/>
              </a:rPr>
              <a:t>+</a:t>
            </a:r>
          </a:p>
          <a:p>
            <a:pPr marL="342900" indent="-342900" algn="ctr">
              <a:buFont typeface="Arial" pitchFamily="34" charset="0"/>
              <a:buChar char="•"/>
            </a:pPr>
            <a:r>
              <a:rPr lang="en-US" sz="4400" b="1" dirty="0" err="1" smtClean="0">
                <a:solidFill>
                  <a:srgbClr val="FFFF00"/>
                </a:solidFill>
                <a:latin typeface="NikoshLightBAN" pitchFamily="2" charset="0"/>
                <a:cs typeface="NikoshLightBAN" pitchFamily="2" charset="0"/>
              </a:rPr>
              <a:t>অনুধাবন</a:t>
            </a:r>
            <a:r>
              <a:rPr lang="en-US" sz="4400" b="1" dirty="0" smtClean="0">
                <a:solidFill>
                  <a:srgbClr val="FFFF00"/>
                </a:solidFill>
                <a:latin typeface="NikoshLightBAN" pitchFamily="2" charset="0"/>
                <a:cs typeface="NikoshLightBAN" pitchFamily="2" charset="0"/>
              </a:rPr>
              <a:t> </a:t>
            </a:r>
            <a:r>
              <a:rPr lang="en-US" sz="4400" b="1" dirty="0" err="1" smtClean="0">
                <a:solidFill>
                  <a:srgbClr val="FFFF00"/>
                </a:solidFill>
                <a:latin typeface="NikoshLightBAN" pitchFamily="2" charset="0"/>
                <a:cs typeface="NikoshLightBAN" pitchFamily="2" charset="0"/>
              </a:rPr>
              <a:t>মূলক</a:t>
            </a:r>
            <a:r>
              <a:rPr lang="en-US" sz="4400" b="1" dirty="0" smtClean="0">
                <a:solidFill>
                  <a:srgbClr val="FFFF00"/>
                </a:solidFill>
                <a:latin typeface="NikoshLightBAN" pitchFamily="2" charset="0"/>
                <a:cs typeface="NikoshLightBAN" pitchFamily="2" charset="0"/>
              </a:rPr>
              <a:t> </a:t>
            </a:r>
            <a:r>
              <a:rPr lang="en-US" sz="4400" b="1" dirty="0" err="1" smtClean="0">
                <a:solidFill>
                  <a:srgbClr val="FFFF00"/>
                </a:solidFill>
                <a:latin typeface="NikoshLightBAN" pitchFamily="2" charset="0"/>
                <a:cs typeface="NikoshLightBAN" pitchFamily="2" charset="0"/>
              </a:rPr>
              <a:t>দক্ষতা</a:t>
            </a:r>
            <a:endParaRPr lang="en-US" sz="4400" b="1" dirty="0">
              <a:solidFill>
                <a:srgbClr val="FFFF00"/>
              </a:solidFill>
              <a:latin typeface="NikoshLightBAN" pitchFamily="2" charset="0"/>
              <a:cs typeface="NikoshLightBAN" pitchFamily="2" charset="0"/>
            </a:endParaRPr>
          </a:p>
          <a:p>
            <a:pPr algn="ctr"/>
            <a:r>
              <a:rPr lang="en-US" sz="4400" b="1" dirty="0" smtClean="0">
                <a:solidFill>
                  <a:srgbClr val="FFFF00"/>
                </a:solidFill>
                <a:latin typeface="NikoshLightBAN" pitchFamily="2" charset="0"/>
                <a:cs typeface="NikoshLightBAN" pitchFamily="2" charset="0"/>
              </a:rPr>
              <a:t>+</a:t>
            </a:r>
          </a:p>
          <a:p>
            <a:pPr marL="342900" indent="-342900" algn="ctr">
              <a:buFont typeface="Arial" pitchFamily="34" charset="0"/>
              <a:buChar char="•"/>
            </a:pPr>
            <a:r>
              <a:rPr lang="en-US" sz="4400" b="1" dirty="0" err="1" smtClean="0">
                <a:solidFill>
                  <a:srgbClr val="FFFF00"/>
                </a:solidFill>
                <a:latin typeface="NikoshLightBAN" pitchFamily="2" charset="0"/>
                <a:cs typeface="NikoshLightBAN" pitchFamily="2" charset="0"/>
              </a:rPr>
              <a:t>প্রয়োগমূলক</a:t>
            </a:r>
            <a:r>
              <a:rPr lang="en-US" sz="4400" b="1" dirty="0" smtClean="0">
                <a:solidFill>
                  <a:srgbClr val="FFFF00"/>
                </a:solidFill>
                <a:latin typeface="NikoshLightBAN" pitchFamily="2" charset="0"/>
                <a:cs typeface="NikoshLightBAN" pitchFamily="2" charset="0"/>
              </a:rPr>
              <a:t> </a:t>
            </a:r>
            <a:r>
              <a:rPr lang="en-US" sz="4400" b="1" dirty="0" err="1" smtClean="0">
                <a:solidFill>
                  <a:srgbClr val="FFFF00"/>
                </a:solidFill>
                <a:latin typeface="NikoshLightBAN" pitchFamily="2" charset="0"/>
                <a:cs typeface="NikoshLightBAN" pitchFamily="2" charset="0"/>
              </a:rPr>
              <a:t>দক্ষতা</a:t>
            </a:r>
            <a:endParaRPr lang="en-US" sz="4400" b="1" dirty="0" smtClean="0">
              <a:solidFill>
                <a:srgbClr val="FFFF00"/>
              </a:solidFill>
              <a:latin typeface="NikoshLightBAN" pitchFamily="2" charset="0"/>
              <a:cs typeface="NikoshLightBAN" pitchFamily="2" charset="0"/>
            </a:endParaRPr>
          </a:p>
          <a:p>
            <a:pPr algn="ctr"/>
            <a:r>
              <a:rPr lang="en-US" sz="4400" b="1" dirty="0" smtClean="0">
                <a:solidFill>
                  <a:srgbClr val="FFFF00"/>
                </a:solidFill>
                <a:latin typeface="NikoshLightBAN" pitchFamily="2" charset="0"/>
                <a:cs typeface="NikoshLightBAN" pitchFamily="2" charset="0"/>
              </a:rPr>
              <a:t>+</a:t>
            </a:r>
          </a:p>
          <a:p>
            <a:pPr marL="342900" indent="-342900" algn="ctr">
              <a:buFont typeface="Arial" pitchFamily="34" charset="0"/>
              <a:buChar char="•"/>
            </a:pPr>
            <a:r>
              <a:rPr lang="en-US" sz="4400" b="1" dirty="0" err="1" smtClean="0">
                <a:solidFill>
                  <a:srgbClr val="FFFF00"/>
                </a:solidFill>
                <a:latin typeface="NikoshLightBAN" pitchFamily="2" charset="0"/>
                <a:cs typeface="NikoshLightBAN" pitchFamily="2" charset="0"/>
              </a:rPr>
              <a:t>উচ্চতর</a:t>
            </a:r>
            <a:r>
              <a:rPr lang="en-US" sz="4400" b="1" dirty="0" smtClean="0">
                <a:solidFill>
                  <a:srgbClr val="FFFF00"/>
                </a:solidFill>
                <a:latin typeface="NikoshLightBAN" pitchFamily="2" charset="0"/>
                <a:cs typeface="NikoshLightBAN" pitchFamily="2" charset="0"/>
              </a:rPr>
              <a:t> </a:t>
            </a:r>
            <a:r>
              <a:rPr lang="en-US" sz="4400" b="1" dirty="0" err="1" smtClean="0">
                <a:solidFill>
                  <a:srgbClr val="FFFF00"/>
                </a:solidFill>
                <a:latin typeface="NikoshLightBAN" pitchFamily="2" charset="0"/>
                <a:cs typeface="NikoshLightBAN" pitchFamily="2" charset="0"/>
              </a:rPr>
              <a:t>দক্ষতা</a:t>
            </a:r>
            <a:endParaRPr lang="en-US" sz="4400" b="1" dirty="0">
              <a:solidFill>
                <a:srgbClr val="FFFF00"/>
              </a:solidFill>
              <a:latin typeface="NikoshLightBAN" pitchFamily="2" charset="0"/>
              <a:cs typeface="NikoshLightBAN" pitchFamily="2" charset="0"/>
            </a:endParaRPr>
          </a:p>
        </p:txBody>
      </p:sp>
    </p:spTree>
    <p:extLst>
      <p:ext uri="{BB962C8B-B14F-4D97-AF65-F5344CB8AC3E}">
        <p14:creationId xmlns:p14="http://schemas.microsoft.com/office/powerpoint/2010/main" val="321661629"/>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2">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2">
                                            <p:txEl>
                                              <p:pRg st="1" end="1"/>
                                            </p:txEl>
                                          </p:spTgt>
                                        </p:tgtEl>
                                        <p:attrNameLst>
                                          <p:attrName>style.visibility</p:attrName>
                                        </p:attrNameLst>
                                      </p:cBhvr>
                                      <p:to>
                                        <p:strVal val="visible"/>
                                      </p:to>
                                    </p:set>
                                    <p:anim calcmode="lin" valueType="num">
                                      <p:cBhvr>
                                        <p:cTn id="15" dur="10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2">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2">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2">
                                            <p:txEl>
                                              <p:pRg st="1" end="1"/>
                                            </p:txEl>
                                          </p:spTgt>
                                        </p:tgtEl>
                                      </p:cBhvr>
                                    </p:animEffect>
                                  </p:childTnLst>
                                </p:cTn>
                              </p:par>
                              <p:par>
                                <p:cTn id="19" presetID="31" presetClass="entr" presetSubtype="0" fill="hold" nodeType="withEffect">
                                  <p:stCondLst>
                                    <p:cond delay="0"/>
                                  </p:stCondLst>
                                  <p:childTnLst>
                                    <p:set>
                                      <p:cBhvr>
                                        <p:cTn id="20" dur="1" fill="hold">
                                          <p:stCondLst>
                                            <p:cond delay="0"/>
                                          </p:stCondLst>
                                        </p:cTn>
                                        <p:tgtEl>
                                          <p:spTgt spid="2">
                                            <p:txEl>
                                              <p:pRg st="2" end="2"/>
                                            </p:txEl>
                                          </p:spTgt>
                                        </p:tgtEl>
                                        <p:attrNameLst>
                                          <p:attrName>style.visibility</p:attrName>
                                        </p:attrNameLst>
                                      </p:cBhvr>
                                      <p:to>
                                        <p:strVal val="visible"/>
                                      </p:to>
                                    </p:set>
                                    <p:anim calcmode="lin" valueType="num">
                                      <p:cBhvr>
                                        <p:cTn id="21" dur="1000" fill="hold"/>
                                        <p:tgtEl>
                                          <p:spTgt spid="2">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2">
                                            <p:txEl>
                                              <p:pRg st="2" end="2"/>
                                            </p:txEl>
                                          </p:spTgt>
                                        </p:tgtEl>
                                        <p:attrNameLst>
                                          <p:attrName>ppt_h</p:attrName>
                                        </p:attrNameLst>
                                      </p:cBhvr>
                                      <p:tavLst>
                                        <p:tav tm="0">
                                          <p:val>
                                            <p:fltVal val="0"/>
                                          </p:val>
                                        </p:tav>
                                        <p:tav tm="100000">
                                          <p:val>
                                            <p:strVal val="#ppt_h"/>
                                          </p:val>
                                        </p:tav>
                                      </p:tavLst>
                                    </p:anim>
                                    <p:anim calcmode="lin" valueType="num">
                                      <p:cBhvr>
                                        <p:cTn id="23" dur="1000" fill="hold"/>
                                        <p:tgtEl>
                                          <p:spTgt spid="2">
                                            <p:txEl>
                                              <p:pRg st="2" end="2"/>
                                            </p:txEl>
                                          </p:spTgt>
                                        </p:tgtEl>
                                        <p:attrNameLst>
                                          <p:attrName>style.rotation</p:attrName>
                                        </p:attrNameLst>
                                      </p:cBhvr>
                                      <p:tavLst>
                                        <p:tav tm="0">
                                          <p:val>
                                            <p:fltVal val="90"/>
                                          </p:val>
                                        </p:tav>
                                        <p:tav tm="100000">
                                          <p:val>
                                            <p:fltVal val="0"/>
                                          </p:val>
                                        </p:tav>
                                      </p:tavLst>
                                    </p:anim>
                                    <p:animEffect transition="in" filter="fade">
                                      <p:cBhvr>
                                        <p:cTn id="24" dur="1000"/>
                                        <p:tgtEl>
                                          <p:spTgt spid="2">
                                            <p:txEl>
                                              <p:pRg st="2" end="2"/>
                                            </p:txEl>
                                          </p:spTgt>
                                        </p:tgtEl>
                                      </p:cBhvr>
                                    </p:animEffect>
                                  </p:childTnLst>
                                </p:cTn>
                              </p:par>
                              <p:par>
                                <p:cTn id="25" presetID="31" presetClass="entr" presetSubtype="0" fill="hold" nodeType="with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 calcmode="lin" valueType="num">
                                      <p:cBhvr>
                                        <p:cTn id="27" dur="10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8" dur="1000" fill="hold"/>
                                        <p:tgtEl>
                                          <p:spTgt spid="2">
                                            <p:txEl>
                                              <p:pRg st="3" end="3"/>
                                            </p:txEl>
                                          </p:spTgt>
                                        </p:tgtEl>
                                        <p:attrNameLst>
                                          <p:attrName>ppt_h</p:attrName>
                                        </p:attrNameLst>
                                      </p:cBhvr>
                                      <p:tavLst>
                                        <p:tav tm="0">
                                          <p:val>
                                            <p:fltVal val="0"/>
                                          </p:val>
                                        </p:tav>
                                        <p:tav tm="100000">
                                          <p:val>
                                            <p:strVal val="#ppt_h"/>
                                          </p:val>
                                        </p:tav>
                                      </p:tavLst>
                                    </p:anim>
                                    <p:anim calcmode="lin" valueType="num">
                                      <p:cBhvr>
                                        <p:cTn id="29" dur="1000" fill="hold"/>
                                        <p:tgtEl>
                                          <p:spTgt spid="2">
                                            <p:txEl>
                                              <p:pRg st="3" end="3"/>
                                            </p:txEl>
                                          </p:spTgt>
                                        </p:tgtEl>
                                        <p:attrNameLst>
                                          <p:attrName>style.rotation</p:attrName>
                                        </p:attrNameLst>
                                      </p:cBhvr>
                                      <p:tavLst>
                                        <p:tav tm="0">
                                          <p:val>
                                            <p:fltVal val="90"/>
                                          </p:val>
                                        </p:tav>
                                        <p:tav tm="100000">
                                          <p:val>
                                            <p:fltVal val="0"/>
                                          </p:val>
                                        </p:tav>
                                      </p:tavLst>
                                    </p:anim>
                                    <p:animEffect transition="in" filter="fade">
                                      <p:cBhvr>
                                        <p:cTn id="30" dur="1000"/>
                                        <p:tgtEl>
                                          <p:spTgt spid="2">
                                            <p:txEl>
                                              <p:pRg st="3" end="3"/>
                                            </p:txEl>
                                          </p:spTgt>
                                        </p:tgtEl>
                                      </p:cBhvr>
                                    </p:animEffect>
                                  </p:childTnLst>
                                </p:cTn>
                              </p:par>
                              <p:par>
                                <p:cTn id="31" presetID="31" presetClass="entr" presetSubtype="0" fill="hold" nodeType="withEffect">
                                  <p:stCondLst>
                                    <p:cond delay="0"/>
                                  </p:stCondLst>
                                  <p:childTnLst>
                                    <p:set>
                                      <p:cBhvr>
                                        <p:cTn id="32" dur="1" fill="hold">
                                          <p:stCondLst>
                                            <p:cond delay="0"/>
                                          </p:stCondLst>
                                        </p:cTn>
                                        <p:tgtEl>
                                          <p:spTgt spid="2">
                                            <p:txEl>
                                              <p:pRg st="4" end="4"/>
                                            </p:txEl>
                                          </p:spTgt>
                                        </p:tgtEl>
                                        <p:attrNameLst>
                                          <p:attrName>style.visibility</p:attrName>
                                        </p:attrNameLst>
                                      </p:cBhvr>
                                      <p:to>
                                        <p:strVal val="visible"/>
                                      </p:to>
                                    </p:set>
                                    <p:anim calcmode="lin" valueType="num">
                                      <p:cBhvr>
                                        <p:cTn id="33" dur="1000" fill="hold"/>
                                        <p:tgtEl>
                                          <p:spTgt spid="2">
                                            <p:txEl>
                                              <p:pRg st="4" end="4"/>
                                            </p:txEl>
                                          </p:spTgt>
                                        </p:tgtEl>
                                        <p:attrNameLst>
                                          <p:attrName>ppt_w</p:attrName>
                                        </p:attrNameLst>
                                      </p:cBhvr>
                                      <p:tavLst>
                                        <p:tav tm="0">
                                          <p:val>
                                            <p:fltVal val="0"/>
                                          </p:val>
                                        </p:tav>
                                        <p:tav tm="100000">
                                          <p:val>
                                            <p:strVal val="#ppt_w"/>
                                          </p:val>
                                        </p:tav>
                                      </p:tavLst>
                                    </p:anim>
                                    <p:anim calcmode="lin" valueType="num">
                                      <p:cBhvr>
                                        <p:cTn id="34" dur="1000" fill="hold"/>
                                        <p:tgtEl>
                                          <p:spTgt spid="2">
                                            <p:txEl>
                                              <p:pRg st="4" end="4"/>
                                            </p:txEl>
                                          </p:spTgt>
                                        </p:tgtEl>
                                        <p:attrNameLst>
                                          <p:attrName>ppt_h</p:attrName>
                                        </p:attrNameLst>
                                      </p:cBhvr>
                                      <p:tavLst>
                                        <p:tav tm="0">
                                          <p:val>
                                            <p:fltVal val="0"/>
                                          </p:val>
                                        </p:tav>
                                        <p:tav tm="100000">
                                          <p:val>
                                            <p:strVal val="#ppt_h"/>
                                          </p:val>
                                        </p:tav>
                                      </p:tavLst>
                                    </p:anim>
                                    <p:anim calcmode="lin" valueType="num">
                                      <p:cBhvr>
                                        <p:cTn id="35" dur="1000" fill="hold"/>
                                        <p:tgtEl>
                                          <p:spTgt spid="2">
                                            <p:txEl>
                                              <p:pRg st="4" end="4"/>
                                            </p:txEl>
                                          </p:spTgt>
                                        </p:tgtEl>
                                        <p:attrNameLst>
                                          <p:attrName>style.rotation</p:attrName>
                                        </p:attrNameLst>
                                      </p:cBhvr>
                                      <p:tavLst>
                                        <p:tav tm="0">
                                          <p:val>
                                            <p:fltVal val="90"/>
                                          </p:val>
                                        </p:tav>
                                        <p:tav tm="100000">
                                          <p:val>
                                            <p:fltVal val="0"/>
                                          </p:val>
                                        </p:tav>
                                      </p:tavLst>
                                    </p:anim>
                                    <p:animEffect transition="in" filter="fade">
                                      <p:cBhvr>
                                        <p:cTn id="36" dur="1000"/>
                                        <p:tgtEl>
                                          <p:spTgt spid="2">
                                            <p:txEl>
                                              <p:pRg st="4" end="4"/>
                                            </p:txEl>
                                          </p:spTgt>
                                        </p:tgtEl>
                                      </p:cBhvr>
                                    </p:animEffect>
                                  </p:childTnLst>
                                </p:cTn>
                              </p:par>
                              <p:par>
                                <p:cTn id="37" presetID="31" presetClass="entr" presetSubtype="0" fill="hold" nodeType="withEffect">
                                  <p:stCondLst>
                                    <p:cond delay="0"/>
                                  </p:stCondLst>
                                  <p:childTnLst>
                                    <p:set>
                                      <p:cBhvr>
                                        <p:cTn id="38" dur="1" fill="hold">
                                          <p:stCondLst>
                                            <p:cond delay="0"/>
                                          </p:stCondLst>
                                        </p:cTn>
                                        <p:tgtEl>
                                          <p:spTgt spid="2">
                                            <p:txEl>
                                              <p:pRg st="5" end="5"/>
                                            </p:txEl>
                                          </p:spTgt>
                                        </p:tgtEl>
                                        <p:attrNameLst>
                                          <p:attrName>style.visibility</p:attrName>
                                        </p:attrNameLst>
                                      </p:cBhvr>
                                      <p:to>
                                        <p:strVal val="visible"/>
                                      </p:to>
                                    </p:set>
                                    <p:anim calcmode="lin" valueType="num">
                                      <p:cBhvr>
                                        <p:cTn id="39" dur="1000" fill="hold"/>
                                        <p:tgtEl>
                                          <p:spTgt spid="2">
                                            <p:txEl>
                                              <p:pRg st="5" end="5"/>
                                            </p:txEl>
                                          </p:spTgt>
                                        </p:tgtEl>
                                        <p:attrNameLst>
                                          <p:attrName>ppt_w</p:attrName>
                                        </p:attrNameLst>
                                      </p:cBhvr>
                                      <p:tavLst>
                                        <p:tav tm="0">
                                          <p:val>
                                            <p:fltVal val="0"/>
                                          </p:val>
                                        </p:tav>
                                        <p:tav tm="100000">
                                          <p:val>
                                            <p:strVal val="#ppt_w"/>
                                          </p:val>
                                        </p:tav>
                                      </p:tavLst>
                                    </p:anim>
                                    <p:anim calcmode="lin" valueType="num">
                                      <p:cBhvr>
                                        <p:cTn id="40" dur="1000" fill="hold"/>
                                        <p:tgtEl>
                                          <p:spTgt spid="2">
                                            <p:txEl>
                                              <p:pRg st="5" end="5"/>
                                            </p:txEl>
                                          </p:spTgt>
                                        </p:tgtEl>
                                        <p:attrNameLst>
                                          <p:attrName>ppt_h</p:attrName>
                                        </p:attrNameLst>
                                      </p:cBhvr>
                                      <p:tavLst>
                                        <p:tav tm="0">
                                          <p:val>
                                            <p:fltVal val="0"/>
                                          </p:val>
                                        </p:tav>
                                        <p:tav tm="100000">
                                          <p:val>
                                            <p:strVal val="#ppt_h"/>
                                          </p:val>
                                        </p:tav>
                                      </p:tavLst>
                                    </p:anim>
                                    <p:anim calcmode="lin" valueType="num">
                                      <p:cBhvr>
                                        <p:cTn id="41" dur="1000" fill="hold"/>
                                        <p:tgtEl>
                                          <p:spTgt spid="2">
                                            <p:txEl>
                                              <p:pRg st="5" end="5"/>
                                            </p:txEl>
                                          </p:spTgt>
                                        </p:tgtEl>
                                        <p:attrNameLst>
                                          <p:attrName>style.rotation</p:attrName>
                                        </p:attrNameLst>
                                      </p:cBhvr>
                                      <p:tavLst>
                                        <p:tav tm="0">
                                          <p:val>
                                            <p:fltVal val="90"/>
                                          </p:val>
                                        </p:tav>
                                        <p:tav tm="100000">
                                          <p:val>
                                            <p:fltVal val="0"/>
                                          </p:val>
                                        </p:tav>
                                      </p:tavLst>
                                    </p:anim>
                                    <p:animEffect transition="in" filter="fade">
                                      <p:cBhvr>
                                        <p:cTn id="42" dur="1000"/>
                                        <p:tgtEl>
                                          <p:spTgt spid="2">
                                            <p:txEl>
                                              <p:pRg st="5" end="5"/>
                                            </p:txEl>
                                          </p:spTgt>
                                        </p:tgtEl>
                                      </p:cBhvr>
                                    </p:animEffect>
                                  </p:childTnLst>
                                </p:cTn>
                              </p:par>
                              <p:par>
                                <p:cTn id="43" presetID="31" presetClass="entr" presetSubtype="0" fill="hold" nodeType="withEffect">
                                  <p:stCondLst>
                                    <p:cond delay="0"/>
                                  </p:stCondLst>
                                  <p:childTnLst>
                                    <p:set>
                                      <p:cBhvr>
                                        <p:cTn id="44" dur="1" fill="hold">
                                          <p:stCondLst>
                                            <p:cond delay="0"/>
                                          </p:stCondLst>
                                        </p:cTn>
                                        <p:tgtEl>
                                          <p:spTgt spid="2">
                                            <p:txEl>
                                              <p:pRg st="6" end="6"/>
                                            </p:txEl>
                                          </p:spTgt>
                                        </p:tgtEl>
                                        <p:attrNameLst>
                                          <p:attrName>style.visibility</p:attrName>
                                        </p:attrNameLst>
                                      </p:cBhvr>
                                      <p:to>
                                        <p:strVal val="visible"/>
                                      </p:to>
                                    </p:set>
                                    <p:anim calcmode="lin" valueType="num">
                                      <p:cBhvr>
                                        <p:cTn id="45" dur="1000" fill="hold"/>
                                        <p:tgtEl>
                                          <p:spTgt spid="2">
                                            <p:txEl>
                                              <p:pRg st="6" end="6"/>
                                            </p:txEl>
                                          </p:spTgt>
                                        </p:tgtEl>
                                        <p:attrNameLst>
                                          <p:attrName>ppt_w</p:attrName>
                                        </p:attrNameLst>
                                      </p:cBhvr>
                                      <p:tavLst>
                                        <p:tav tm="0">
                                          <p:val>
                                            <p:fltVal val="0"/>
                                          </p:val>
                                        </p:tav>
                                        <p:tav tm="100000">
                                          <p:val>
                                            <p:strVal val="#ppt_w"/>
                                          </p:val>
                                        </p:tav>
                                      </p:tavLst>
                                    </p:anim>
                                    <p:anim calcmode="lin" valueType="num">
                                      <p:cBhvr>
                                        <p:cTn id="46" dur="1000" fill="hold"/>
                                        <p:tgtEl>
                                          <p:spTgt spid="2">
                                            <p:txEl>
                                              <p:pRg st="6" end="6"/>
                                            </p:txEl>
                                          </p:spTgt>
                                        </p:tgtEl>
                                        <p:attrNameLst>
                                          <p:attrName>ppt_h</p:attrName>
                                        </p:attrNameLst>
                                      </p:cBhvr>
                                      <p:tavLst>
                                        <p:tav tm="0">
                                          <p:val>
                                            <p:fltVal val="0"/>
                                          </p:val>
                                        </p:tav>
                                        <p:tav tm="100000">
                                          <p:val>
                                            <p:strVal val="#ppt_h"/>
                                          </p:val>
                                        </p:tav>
                                      </p:tavLst>
                                    </p:anim>
                                    <p:anim calcmode="lin" valueType="num">
                                      <p:cBhvr>
                                        <p:cTn id="47" dur="1000" fill="hold"/>
                                        <p:tgtEl>
                                          <p:spTgt spid="2">
                                            <p:txEl>
                                              <p:pRg st="6" end="6"/>
                                            </p:txEl>
                                          </p:spTgt>
                                        </p:tgtEl>
                                        <p:attrNameLst>
                                          <p:attrName>style.rotation</p:attrName>
                                        </p:attrNameLst>
                                      </p:cBhvr>
                                      <p:tavLst>
                                        <p:tav tm="0">
                                          <p:val>
                                            <p:fltVal val="90"/>
                                          </p:val>
                                        </p:tav>
                                        <p:tav tm="100000">
                                          <p:val>
                                            <p:fltVal val="0"/>
                                          </p:val>
                                        </p:tav>
                                      </p:tavLst>
                                    </p:anim>
                                    <p:animEffect transition="in" filter="fade">
                                      <p:cBhvr>
                                        <p:cTn id="48" dur="1000"/>
                                        <p:tgtEl>
                                          <p:spTgt spid="2">
                                            <p:txEl>
                                              <p:pRg st="6" end="6"/>
                                            </p:txEl>
                                          </p:spTgt>
                                        </p:tgtEl>
                                      </p:cBhvr>
                                    </p:animEffect>
                                  </p:childTnLst>
                                </p:cTn>
                              </p:par>
                              <p:par>
                                <p:cTn id="49" presetID="31" presetClass="entr" presetSubtype="0" fill="hold" nodeType="withEffect">
                                  <p:stCondLst>
                                    <p:cond delay="0"/>
                                  </p:stCondLst>
                                  <p:childTnLst>
                                    <p:set>
                                      <p:cBhvr>
                                        <p:cTn id="50" dur="1" fill="hold">
                                          <p:stCondLst>
                                            <p:cond delay="0"/>
                                          </p:stCondLst>
                                        </p:cTn>
                                        <p:tgtEl>
                                          <p:spTgt spid="2">
                                            <p:txEl>
                                              <p:pRg st="7" end="7"/>
                                            </p:txEl>
                                          </p:spTgt>
                                        </p:tgtEl>
                                        <p:attrNameLst>
                                          <p:attrName>style.visibility</p:attrName>
                                        </p:attrNameLst>
                                      </p:cBhvr>
                                      <p:to>
                                        <p:strVal val="visible"/>
                                      </p:to>
                                    </p:set>
                                    <p:anim calcmode="lin" valueType="num">
                                      <p:cBhvr>
                                        <p:cTn id="51" dur="1000" fill="hold"/>
                                        <p:tgtEl>
                                          <p:spTgt spid="2">
                                            <p:txEl>
                                              <p:pRg st="7" end="7"/>
                                            </p:txEl>
                                          </p:spTgt>
                                        </p:tgtEl>
                                        <p:attrNameLst>
                                          <p:attrName>ppt_w</p:attrName>
                                        </p:attrNameLst>
                                      </p:cBhvr>
                                      <p:tavLst>
                                        <p:tav tm="0">
                                          <p:val>
                                            <p:fltVal val="0"/>
                                          </p:val>
                                        </p:tav>
                                        <p:tav tm="100000">
                                          <p:val>
                                            <p:strVal val="#ppt_w"/>
                                          </p:val>
                                        </p:tav>
                                      </p:tavLst>
                                    </p:anim>
                                    <p:anim calcmode="lin" valueType="num">
                                      <p:cBhvr>
                                        <p:cTn id="52" dur="1000" fill="hold"/>
                                        <p:tgtEl>
                                          <p:spTgt spid="2">
                                            <p:txEl>
                                              <p:pRg st="7" end="7"/>
                                            </p:txEl>
                                          </p:spTgt>
                                        </p:tgtEl>
                                        <p:attrNameLst>
                                          <p:attrName>ppt_h</p:attrName>
                                        </p:attrNameLst>
                                      </p:cBhvr>
                                      <p:tavLst>
                                        <p:tav tm="0">
                                          <p:val>
                                            <p:fltVal val="0"/>
                                          </p:val>
                                        </p:tav>
                                        <p:tav tm="100000">
                                          <p:val>
                                            <p:strVal val="#ppt_h"/>
                                          </p:val>
                                        </p:tav>
                                      </p:tavLst>
                                    </p:anim>
                                    <p:anim calcmode="lin" valueType="num">
                                      <p:cBhvr>
                                        <p:cTn id="53" dur="1000" fill="hold"/>
                                        <p:tgtEl>
                                          <p:spTgt spid="2">
                                            <p:txEl>
                                              <p:pRg st="7" end="7"/>
                                            </p:txEl>
                                          </p:spTgt>
                                        </p:tgtEl>
                                        <p:attrNameLst>
                                          <p:attrName>style.rotation</p:attrName>
                                        </p:attrNameLst>
                                      </p:cBhvr>
                                      <p:tavLst>
                                        <p:tav tm="0">
                                          <p:val>
                                            <p:fltVal val="90"/>
                                          </p:val>
                                        </p:tav>
                                        <p:tav tm="100000">
                                          <p:val>
                                            <p:fltVal val="0"/>
                                          </p:val>
                                        </p:tav>
                                      </p:tavLst>
                                    </p:anim>
                                    <p:animEffect transition="in" filter="fade">
                                      <p:cBhvr>
                                        <p:cTn id="54" dur="10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228600"/>
            <a:ext cx="8229600" cy="6124754"/>
          </a:xfrm>
          <a:prstGeom prst="rect">
            <a:avLst/>
          </a:prstGeom>
          <a:noFill/>
        </p:spPr>
        <p:txBody>
          <a:bodyPr wrap="square" rtlCol="0">
            <a:spAutoFit/>
          </a:bodyPr>
          <a:lstStyle/>
          <a:p>
            <a:r>
              <a:rPr lang="as-IN" sz="2800" b="1" dirty="0">
                <a:solidFill>
                  <a:srgbClr val="FFFF00"/>
                </a:solidFill>
                <a:latin typeface="NikoshLightBAN" pitchFamily="2" charset="0"/>
                <a:cs typeface="NikoshLightBAN" pitchFamily="2" charset="0"/>
              </a:rPr>
              <a:t>শিখন শেখানো পদ্ধতি ও কৌশলের ধারণা, পদ্ধতি ও কৌশলের শ্রেণিবিভাগ</a:t>
            </a:r>
          </a:p>
          <a:p>
            <a:r>
              <a:rPr lang="as-IN" sz="2800" b="1" dirty="0">
                <a:solidFill>
                  <a:srgbClr val="FF0000"/>
                </a:solidFill>
                <a:latin typeface="NikoshLightBAN" pitchFamily="2" charset="0"/>
                <a:cs typeface="NikoshLightBAN" pitchFamily="2" charset="0"/>
                <a:hlinkClick r:id="rId2"/>
              </a:rPr>
              <a:t>পদ্ধতি ও কৌশল (</a:t>
            </a:r>
            <a:r>
              <a:rPr lang="en-US" sz="2800" b="1" dirty="0">
                <a:solidFill>
                  <a:srgbClr val="FF0000"/>
                </a:solidFill>
                <a:latin typeface="NikoshLightBAN" pitchFamily="2" charset="0"/>
                <a:cs typeface="NikoshLightBAN" pitchFamily="2" charset="0"/>
                <a:hlinkClick r:id="rId2"/>
              </a:rPr>
              <a:t>Method and Techniques)</a:t>
            </a:r>
            <a:endParaRPr lang="en-US" sz="2800" b="1" dirty="0">
              <a:solidFill>
                <a:srgbClr val="FF0000"/>
              </a:solidFill>
              <a:latin typeface="NikoshLightBAN" pitchFamily="2" charset="0"/>
              <a:cs typeface="NikoshLightBAN" pitchFamily="2" charset="0"/>
            </a:endParaRPr>
          </a:p>
          <a:p>
            <a:r>
              <a:rPr lang="as-IN" sz="2800" b="1" dirty="0">
                <a:solidFill>
                  <a:srgbClr val="FF0000"/>
                </a:solidFill>
                <a:latin typeface="NikoshLightBAN" pitchFamily="2" charset="0"/>
                <a:cs typeface="NikoshLightBAN" pitchFamily="2" charset="0"/>
                <a:hlinkClick r:id="rId3"/>
              </a:rPr>
              <a:t>পদ্ধতি (</a:t>
            </a:r>
            <a:r>
              <a:rPr lang="en-US" sz="2800" b="1" dirty="0">
                <a:solidFill>
                  <a:srgbClr val="FF0000"/>
                </a:solidFill>
                <a:latin typeface="NikoshLightBAN" pitchFamily="2" charset="0"/>
                <a:cs typeface="NikoshLightBAN" pitchFamily="2" charset="0"/>
                <a:hlinkClick r:id="rId3"/>
              </a:rPr>
              <a:t>Method)</a:t>
            </a:r>
            <a:endParaRPr lang="en-US" sz="2800" b="1" dirty="0">
              <a:solidFill>
                <a:srgbClr val="FF0000"/>
              </a:solidFill>
              <a:latin typeface="NikoshLightBAN" pitchFamily="2" charset="0"/>
              <a:cs typeface="NikoshLightBAN" pitchFamily="2" charset="0"/>
            </a:endParaRPr>
          </a:p>
          <a:p>
            <a:pPr lvl="1"/>
            <a:r>
              <a:rPr lang="as-IN" sz="2800" b="1" dirty="0">
                <a:solidFill>
                  <a:srgbClr val="FF0000"/>
                </a:solidFill>
                <a:latin typeface="NikoshLightBAN" pitchFamily="2" charset="0"/>
                <a:cs typeface="NikoshLightBAN" pitchFamily="2" charset="0"/>
                <a:hlinkClick r:id="rId4"/>
              </a:rPr>
              <a:t>সুষ্ঠু শিক্ষাদান পদ্ধতির বৈশিষ্ট্য (</a:t>
            </a:r>
            <a:r>
              <a:rPr lang="en-US" sz="2800" b="1" dirty="0">
                <a:solidFill>
                  <a:srgbClr val="FF0000"/>
                </a:solidFill>
                <a:latin typeface="NikoshLightBAN" pitchFamily="2" charset="0"/>
                <a:cs typeface="NikoshLightBAN" pitchFamily="2" charset="0"/>
                <a:hlinkClick r:id="rId4"/>
              </a:rPr>
              <a:t>Characteristics of Teaching Methods)</a:t>
            </a:r>
            <a:endParaRPr lang="en-US" sz="2800" b="1" dirty="0">
              <a:solidFill>
                <a:srgbClr val="FF0000"/>
              </a:solidFill>
              <a:latin typeface="NikoshLightBAN" pitchFamily="2" charset="0"/>
              <a:cs typeface="NikoshLightBAN" pitchFamily="2" charset="0"/>
            </a:endParaRPr>
          </a:p>
          <a:p>
            <a:pPr lvl="1"/>
            <a:r>
              <a:rPr lang="as-IN" sz="2800" b="1" dirty="0">
                <a:solidFill>
                  <a:srgbClr val="FF0000"/>
                </a:solidFill>
                <a:latin typeface="NikoshLightBAN" pitchFamily="2" charset="0"/>
                <a:cs typeface="NikoshLightBAN" pitchFamily="2" charset="0"/>
                <a:hlinkClick r:id="rId5"/>
              </a:rPr>
              <a:t>শিক্ষক কেন্দ্রিক (</a:t>
            </a:r>
            <a:r>
              <a:rPr lang="en-US" sz="2800" b="1" dirty="0">
                <a:solidFill>
                  <a:srgbClr val="FF0000"/>
                </a:solidFill>
                <a:latin typeface="NikoshLightBAN" pitchFamily="2" charset="0"/>
                <a:cs typeface="NikoshLightBAN" pitchFamily="2" charset="0"/>
                <a:hlinkClick r:id="rId5"/>
              </a:rPr>
              <a:t>Teacher Centered Methods)</a:t>
            </a:r>
            <a:endParaRPr lang="en-US" sz="2800" b="1" dirty="0">
              <a:solidFill>
                <a:srgbClr val="FF0000"/>
              </a:solidFill>
              <a:latin typeface="NikoshLightBAN" pitchFamily="2" charset="0"/>
              <a:cs typeface="NikoshLightBAN" pitchFamily="2" charset="0"/>
            </a:endParaRPr>
          </a:p>
          <a:p>
            <a:pPr lvl="1"/>
            <a:r>
              <a:rPr lang="as-IN" sz="2800" b="1" dirty="0">
                <a:solidFill>
                  <a:srgbClr val="FF0000"/>
                </a:solidFill>
                <a:latin typeface="NikoshLightBAN" pitchFamily="2" charset="0"/>
                <a:cs typeface="NikoshLightBAN" pitchFamily="2" charset="0"/>
                <a:hlinkClick r:id="rId6"/>
              </a:rPr>
              <a:t>শিক্ষক কেন্দ্রিক পদ্ধতির একটি উদাহারণ</a:t>
            </a:r>
            <a:endParaRPr lang="as-IN" sz="2800" b="1" dirty="0">
              <a:solidFill>
                <a:srgbClr val="FF0000"/>
              </a:solidFill>
              <a:latin typeface="NikoshLightBAN" pitchFamily="2" charset="0"/>
              <a:cs typeface="NikoshLightBAN" pitchFamily="2" charset="0"/>
            </a:endParaRPr>
          </a:p>
          <a:p>
            <a:pPr lvl="1"/>
            <a:r>
              <a:rPr lang="as-IN" sz="2800" b="1" dirty="0">
                <a:solidFill>
                  <a:srgbClr val="FF0000"/>
                </a:solidFill>
                <a:latin typeface="NikoshLightBAN" pitchFamily="2" charset="0"/>
                <a:cs typeface="NikoshLightBAN" pitchFamily="2" charset="0"/>
                <a:hlinkClick r:id="rId7"/>
              </a:rPr>
              <a:t>শিক্ষার্থী কেন্দ্রিক শিখন-শেখানো পদ্ধতি (</a:t>
            </a:r>
            <a:r>
              <a:rPr lang="en-US" sz="2800" b="1" dirty="0">
                <a:solidFill>
                  <a:srgbClr val="FF0000"/>
                </a:solidFill>
                <a:latin typeface="NikoshLightBAN" pitchFamily="2" charset="0"/>
                <a:cs typeface="NikoshLightBAN" pitchFamily="2" charset="0"/>
                <a:hlinkClick r:id="rId7"/>
              </a:rPr>
              <a:t>Student Centered methods)</a:t>
            </a:r>
            <a:endParaRPr lang="en-US" sz="2800" b="1" dirty="0">
              <a:solidFill>
                <a:srgbClr val="FF0000"/>
              </a:solidFill>
              <a:latin typeface="NikoshLightBAN" pitchFamily="2" charset="0"/>
              <a:cs typeface="NikoshLightBAN" pitchFamily="2" charset="0"/>
            </a:endParaRPr>
          </a:p>
          <a:p>
            <a:pPr lvl="1"/>
            <a:r>
              <a:rPr lang="as-IN" sz="2800" b="1" dirty="0">
                <a:solidFill>
                  <a:srgbClr val="FF0000"/>
                </a:solidFill>
                <a:latin typeface="NikoshLightBAN" pitchFamily="2" charset="0"/>
                <a:cs typeface="NikoshLightBAN" pitchFamily="2" charset="0"/>
                <a:hlinkClick r:id="rId8"/>
              </a:rPr>
              <a:t>শিক্ষার্থী কেন্দ্রিক পদ্ধতির একটি উদাহরণ</a:t>
            </a:r>
            <a:endParaRPr lang="as-IN" sz="2800" b="1" dirty="0">
              <a:solidFill>
                <a:srgbClr val="FF0000"/>
              </a:solidFill>
              <a:latin typeface="NikoshLightBAN" pitchFamily="2" charset="0"/>
              <a:cs typeface="NikoshLightBAN" pitchFamily="2" charset="0"/>
            </a:endParaRPr>
          </a:p>
          <a:p>
            <a:r>
              <a:rPr lang="as-IN" sz="2800" b="1" dirty="0">
                <a:solidFill>
                  <a:srgbClr val="FF0000"/>
                </a:solidFill>
                <a:latin typeface="NikoshLightBAN" pitchFamily="2" charset="0"/>
                <a:cs typeface="NikoshLightBAN" pitchFamily="2" charset="0"/>
                <a:hlinkClick r:id="rId9"/>
              </a:rPr>
              <a:t>কৌশল (</a:t>
            </a:r>
            <a:r>
              <a:rPr lang="en-US" sz="2800" b="1" dirty="0">
                <a:solidFill>
                  <a:srgbClr val="FF0000"/>
                </a:solidFill>
                <a:latin typeface="NikoshLightBAN" pitchFamily="2" charset="0"/>
                <a:cs typeface="NikoshLightBAN" pitchFamily="2" charset="0"/>
                <a:hlinkClick r:id="rId9"/>
              </a:rPr>
              <a:t>Techniques)</a:t>
            </a:r>
            <a:endParaRPr lang="en-US" sz="2800" b="1" dirty="0">
              <a:solidFill>
                <a:srgbClr val="FF0000"/>
              </a:solidFill>
              <a:latin typeface="NikoshLightBAN" pitchFamily="2" charset="0"/>
              <a:cs typeface="NikoshLightBAN" pitchFamily="2" charset="0"/>
            </a:endParaRPr>
          </a:p>
          <a:p>
            <a:r>
              <a:rPr lang="as-IN" sz="2800" b="1" dirty="0">
                <a:solidFill>
                  <a:srgbClr val="FF0000"/>
                </a:solidFill>
                <a:latin typeface="NikoshLightBAN" pitchFamily="2" charset="0"/>
                <a:cs typeface="NikoshLightBAN" pitchFamily="2" charset="0"/>
                <a:hlinkClick r:id="rId10"/>
              </a:rPr>
              <a:t>সার্থক শিখন-শেখানো প্রক্রিয়ায় শিক্ষকের বিবেচ্য দিক- </a:t>
            </a:r>
            <a:endParaRPr lang="as-IN" sz="2800" b="1" dirty="0">
              <a:solidFill>
                <a:srgbClr val="FF0000"/>
              </a:solidFill>
              <a:latin typeface="NikoshLightBAN" pitchFamily="2" charset="0"/>
              <a:cs typeface="NikoshLightBAN" pitchFamily="2" charset="0"/>
            </a:endParaRPr>
          </a:p>
          <a:p>
            <a:pPr lvl="1"/>
            <a:r>
              <a:rPr lang="as-IN" sz="2800" b="1" dirty="0">
                <a:solidFill>
                  <a:srgbClr val="FF0000"/>
                </a:solidFill>
                <a:latin typeface="NikoshLightBAN" pitchFamily="2" charset="0"/>
                <a:cs typeface="NikoshLightBAN" pitchFamily="2" charset="0"/>
                <a:hlinkClick r:id="rId11"/>
              </a:rPr>
              <a:t>কতগুলো পদ্ধতি</a:t>
            </a:r>
            <a:endParaRPr lang="as-IN" sz="2800" b="1" dirty="0">
              <a:solidFill>
                <a:srgbClr val="FF0000"/>
              </a:solidFill>
              <a:latin typeface="NikoshLightBAN" pitchFamily="2" charset="0"/>
              <a:cs typeface="NikoshLightBAN" pitchFamily="2" charset="0"/>
            </a:endParaRPr>
          </a:p>
          <a:p>
            <a:pPr lvl="1"/>
            <a:r>
              <a:rPr lang="as-IN" sz="2800" b="1" dirty="0">
                <a:solidFill>
                  <a:srgbClr val="FFFF00"/>
                </a:solidFill>
                <a:latin typeface="NikoshLightBAN" pitchFamily="2" charset="0"/>
                <a:cs typeface="NikoshLightBAN" pitchFamily="2" charset="0"/>
                <a:hlinkClick r:id="rId12"/>
              </a:rPr>
              <a:t>কতগুলো কৌশল</a:t>
            </a:r>
            <a:endParaRPr lang="as-IN" sz="2800" b="1" dirty="0">
              <a:solidFill>
                <a:srgbClr val="FFFF00"/>
              </a:solidFill>
              <a:latin typeface="NikoshLightBAN" pitchFamily="2" charset="0"/>
              <a:cs typeface="NikoshLightBAN" pitchFamily="2" charset="0"/>
            </a:endParaRPr>
          </a:p>
        </p:txBody>
      </p:sp>
    </p:spTree>
    <p:extLst>
      <p:ext uri="{BB962C8B-B14F-4D97-AF65-F5344CB8AC3E}">
        <p14:creationId xmlns:p14="http://schemas.microsoft.com/office/powerpoint/2010/main" val="312278578"/>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par>
                                <p:cTn id="10" presetID="53" presetClass="entr" presetSubtype="16"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 calcmode="lin" valueType="num">
                                      <p:cBhvr>
                                        <p:cTn id="12" dur="500" fill="hold"/>
                                        <p:tgtEl>
                                          <p:spTgt spid="2">
                                            <p:txEl>
                                              <p:pRg st="1" end="1"/>
                                            </p:txEl>
                                          </p:spTgt>
                                        </p:tgtEl>
                                        <p:attrNameLst>
                                          <p:attrName>ppt_w</p:attrName>
                                        </p:attrNameLst>
                                      </p:cBhvr>
                                      <p:tavLst>
                                        <p:tav tm="0">
                                          <p:val>
                                            <p:fltVal val="0"/>
                                          </p:val>
                                        </p:tav>
                                        <p:tav tm="100000">
                                          <p:val>
                                            <p:strVal val="#ppt_w"/>
                                          </p:val>
                                        </p:tav>
                                      </p:tavLst>
                                    </p:anim>
                                    <p:anim calcmode="lin" valueType="num">
                                      <p:cBhvr>
                                        <p:cTn id="13" dur="500" fill="hold"/>
                                        <p:tgtEl>
                                          <p:spTgt spid="2">
                                            <p:txEl>
                                              <p:pRg st="1" end="1"/>
                                            </p:txEl>
                                          </p:spTgt>
                                        </p:tgtEl>
                                        <p:attrNameLst>
                                          <p:attrName>ppt_h</p:attrName>
                                        </p:attrNameLst>
                                      </p:cBhvr>
                                      <p:tavLst>
                                        <p:tav tm="0">
                                          <p:val>
                                            <p:fltVal val="0"/>
                                          </p:val>
                                        </p:tav>
                                        <p:tav tm="100000">
                                          <p:val>
                                            <p:strVal val="#ppt_h"/>
                                          </p:val>
                                        </p:tav>
                                      </p:tavLst>
                                    </p:anim>
                                    <p:animEffect transition="in" filter="fade">
                                      <p:cBhvr>
                                        <p:cTn id="14" dur="500"/>
                                        <p:tgtEl>
                                          <p:spTgt spid="2">
                                            <p:txEl>
                                              <p:pRg st="1" end="1"/>
                                            </p:txEl>
                                          </p:spTgt>
                                        </p:tgtEl>
                                      </p:cBhvr>
                                    </p:animEffect>
                                  </p:childTnLst>
                                </p:cTn>
                              </p:par>
                              <p:par>
                                <p:cTn id="15" presetID="53" presetClass="entr" presetSubtype="16" fill="hold"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 calcmode="lin" valueType="num">
                                      <p:cBhvr>
                                        <p:cTn id="17" dur="500" fill="hold"/>
                                        <p:tgtEl>
                                          <p:spTgt spid="2">
                                            <p:txEl>
                                              <p:pRg st="2" end="2"/>
                                            </p:txEl>
                                          </p:spTgt>
                                        </p:tgtEl>
                                        <p:attrNameLst>
                                          <p:attrName>ppt_w</p:attrName>
                                        </p:attrNameLst>
                                      </p:cBhvr>
                                      <p:tavLst>
                                        <p:tav tm="0">
                                          <p:val>
                                            <p:fltVal val="0"/>
                                          </p:val>
                                        </p:tav>
                                        <p:tav tm="100000">
                                          <p:val>
                                            <p:strVal val="#ppt_w"/>
                                          </p:val>
                                        </p:tav>
                                      </p:tavLst>
                                    </p:anim>
                                    <p:anim calcmode="lin" valueType="num">
                                      <p:cBhvr>
                                        <p:cTn id="18" dur="500" fill="hold"/>
                                        <p:tgtEl>
                                          <p:spTgt spid="2">
                                            <p:txEl>
                                              <p:pRg st="2" end="2"/>
                                            </p:txEl>
                                          </p:spTgt>
                                        </p:tgtEl>
                                        <p:attrNameLst>
                                          <p:attrName>ppt_h</p:attrName>
                                        </p:attrNameLst>
                                      </p:cBhvr>
                                      <p:tavLst>
                                        <p:tav tm="0">
                                          <p:val>
                                            <p:fltVal val="0"/>
                                          </p:val>
                                        </p:tav>
                                        <p:tav tm="100000">
                                          <p:val>
                                            <p:strVal val="#ppt_h"/>
                                          </p:val>
                                        </p:tav>
                                      </p:tavLst>
                                    </p:anim>
                                    <p:animEffect transition="in" filter="fade">
                                      <p:cBhvr>
                                        <p:cTn id="19" dur="500"/>
                                        <p:tgtEl>
                                          <p:spTgt spid="2">
                                            <p:txEl>
                                              <p:pRg st="2" end="2"/>
                                            </p:txEl>
                                          </p:spTgt>
                                        </p:tgtEl>
                                      </p:cBhvr>
                                    </p:animEffect>
                                  </p:childTnLst>
                                </p:cTn>
                              </p:par>
                              <p:par>
                                <p:cTn id="20" presetID="53" presetClass="entr" presetSubtype="16" fill="hold" nodeType="with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 calcmode="lin" valueType="num">
                                      <p:cBhvr>
                                        <p:cTn id="22" dur="500" fill="hold"/>
                                        <p:tgtEl>
                                          <p:spTgt spid="2">
                                            <p:txEl>
                                              <p:pRg st="3" end="3"/>
                                            </p:txEl>
                                          </p:spTgt>
                                        </p:tgtEl>
                                        <p:attrNameLst>
                                          <p:attrName>ppt_w</p:attrName>
                                        </p:attrNameLst>
                                      </p:cBhvr>
                                      <p:tavLst>
                                        <p:tav tm="0">
                                          <p:val>
                                            <p:fltVal val="0"/>
                                          </p:val>
                                        </p:tav>
                                        <p:tav tm="100000">
                                          <p:val>
                                            <p:strVal val="#ppt_w"/>
                                          </p:val>
                                        </p:tav>
                                      </p:tavLst>
                                    </p:anim>
                                    <p:anim calcmode="lin" valueType="num">
                                      <p:cBhvr>
                                        <p:cTn id="23" dur="500" fill="hold"/>
                                        <p:tgtEl>
                                          <p:spTgt spid="2">
                                            <p:txEl>
                                              <p:pRg st="3" end="3"/>
                                            </p:txEl>
                                          </p:spTgt>
                                        </p:tgtEl>
                                        <p:attrNameLst>
                                          <p:attrName>ppt_h</p:attrName>
                                        </p:attrNameLst>
                                      </p:cBhvr>
                                      <p:tavLst>
                                        <p:tav tm="0">
                                          <p:val>
                                            <p:fltVal val="0"/>
                                          </p:val>
                                        </p:tav>
                                        <p:tav tm="100000">
                                          <p:val>
                                            <p:strVal val="#ppt_h"/>
                                          </p:val>
                                        </p:tav>
                                      </p:tavLst>
                                    </p:anim>
                                    <p:animEffect transition="in" filter="fade">
                                      <p:cBhvr>
                                        <p:cTn id="24" dur="500"/>
                                        <p:tgtEl>
                                          <p:spTgt spid="2">
                                            <p:txEl>
                                              <p:pRg st="3" end="3"/>
                                            </p:txEl>
                                          </p:spTgt>
                                        </p:tgtEl>
                                      </p:cBhvr>
                                    </p:animEffect>
                                  </p:childTnLst>
                                </p:cTn>
                              </p:par>
                              <p:par>
                                <p:cTn id="25" presetID="53" presetClass="entr" presetSubtype="16" fill="hold" nodeType="with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 calcmode="lin" valueType="num">
                                      <p:cBhvr>
                                        <p:cTn id="27" dur="500" fill="hold"/>
                                        <p:tgtEl>
                                          <p:spTgt spid="2">
                                            <p:txEl>
                                              <p:pRg st="4" end="4"/>
                                            </p:txEl>
                                          </p:spTgt>
                                        </p:tgtEl>
                                        <p:attrNameLst>
                                          <p:attrName>ppt_w</p:attrName>
                                        </p:attrNameLst>
                                      </p:cBhvr>
                                      <p:tavLst>
                                        <p:tav tm="0">
                                          <p:val>
                                            <p:fltVal val="0"/>
                                          </p:val>
                                        </p:tav>
                                        <p:tav tm="100000">
                                          <p:val>
                                            <p:strVal val="#ppt_w"/>
                                          </p:val>
                                        </p:tav>
                                      </p:tavLst>
                                    </p:anim>
                                    <p:anim calcmode="lin" valueType="num">
                                      <p:cBhvr>
                                        <p:cTn id="28" dur="500" fill="hold"/>
                                        <p:tgtEl>
                                          <p:spTgt spid="2">
                                            <p:txEl>
                                              <p:pRg st="4" end="4"/>
                                            </p:txEl>
                                          </p:spTgt>
                                        </p:tgtEl>
                                        <p:attrNameLst>
                                          <p:attrName>ppt_h</p:attrName>
                                        </p:attrNameLst>
                                      </p:cBhvr>
                                      <p:tavLst>
                                        <p:tav tm="0">
                                          <p:val>
                                            <p:fltVal val="0"/>
                                          </p:val>
                                        </p:tav>
                                        <p:tav tm="100000">
                                          <p:val>
                                            <p:strVal val="#ppt_h"/>
                                          </p:val>
                                        </p:tav>
                                      </p:tavLst>
                                    </p:anim>
                                    <p:animEffect transition="in" filter="fade">
                                      <p:cBhvr>
                                        <p:cTn id="29" dur="500"/>
                                        <p:tgtEl>
                                          <p:spTgt spid="2">
                                            <p:txEl>
                                              <p:pRg st="4" end="4"/>
                                            </p:txEl>
                                          </p:spTgt>
                                        </p:tgtEl>
                                      </p:cBhvr>
                                    </p:animEffect>
                                  </p:childTnLst>
                                </p:cTn>
                              </p:par>
                              <p:par>
                                <p:cTn id="30" presetID="53" presetClass="entr" presetSubtype="16" fill="hold" nodeType="with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 calcmode="lin" valueType="num">
                                      <p:cBhvr>
                                        <p:cTn id="32"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33"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34" dur="500"/>
                                        <p:tgtEl>
                                          <p:spTgt spid="2">
                                            <p:txEl>
                                              <p:pRg st="5" end="5"/>
                                            </p:txEl>
                                          </p:spTgt>
                                        </p:tgtEl>
                                      </p:cBhvr>
                                    </p:animEffect>
                                  </p:childTnLst>
                                </p:cTn>
                              </p:par>
                              <p:par>
                                <p:cTn id="35" presetID="53" presetClass="entr" presetSubtype="16" fill="hold" nodeType="with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 calcmode="lin" valueType="num">
                                      <p:cBhvr>
                                        <p:cTn id="37"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38"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39" dur="500"/>
                                        <p:tgtEl>
                                          <p:spTgt spid="2">
                                            <p:txEl>
                                              <p:pRg st="6" end="6"/>
                                            </p:txEl>
                                          </p:spTgt>
                                        </p:tgtEl>
                                      </p:cBhvr>
                                    </p:animEffect>
                                  </p:childTnLst>
                                </p:cTn>
                              </p:par>
                              <p:par>
                                <p:cTn id="40" presetID="53" presetClass="entr" presetSubtype="16" fill="hold" nodeType="withEffect">
                                  <p:stCondLst>
                                    <p:cond delay="0"/>
                                  </p:stCondLst>
                                  <p:childTnLst>
                                    <p:set>
                                      <p:cBhvr>
                                        <p:cTn id="41" dur="1" fill="hold">
                                          <p:stCondLst>
                                            <p:cond delay="0"/>
                                          </p:stCondLst>
                                        </p:cTn>
                                        <p:tgtEl>
                                          <p:spTgt spid="2">
                                            <p:txEl>
                                              <p:pRg st="7" end="7"/>
                                            </p:txEl>
                                          </p:spTgt>
                                        </p:tgtEl>
                                        <p:attrNameLst>
                                          <p:attrName>style.visibility</p:attrName>
                                        </p:attrNameLst>
                                      </p:cBhvr>
                                      <p:to>
                                        <p:strVal val="visible"/>
                                      </p:to>
                                    </p:set>
                                    <p:anim calcmode="lin" valueType="num">
                                      <p:cBhvr>
                                        <p:cTn id="42" dur="500" fill="hold"/>
                                        <p:tgtEl>
                                          <p:spTgt spid="2">
                                            <p:txEl>
                                              <p:pRg st="7" end="7"/>
                                            </p:txEl>
                                          </p:spTgt>
                                        </p:tgtEl>
                                        <p:attrNameLst>
                                          <p:attrName>ppt_w</p:attrName>
                                        </p:attrNameLst>
                                      </p:cBhvr>
                                      <p:tavLst>
                                        <p:tav tm="0">
                                          <p:val>
                                            <p:fltVal val="0"/>
                                          </p:val>
                                        </p:tav>
                                        <p:tav tm="100000">
                                          <p:val>
                                            <p:strVal val="#ppt_w"/>
                                          </p:val>
                                        </p:tav>
                                      </p:tavLst>
                                    </p:anim>
                                    <p:anim calcmode="lin" valueType="num">
                                      <p:cBhvr>
                                        <p:cTn id="43" dur="500" fill="hold"/>
                                        <p:tgtEl>
                                          <p:spTgt spid="2">
                                            <p:txEl>
                                              <p:pRg st="7" end="7"/>
                                            </p:txEl>
                                          </p:spTgt>
                                        </p:tgtEl>
                                        <p:attrNameLst>
                                          <p:attrName>ppt_h</p:attrName>
                                        </p:attrNameLst>
                                      </p:cBhvr>
                                      <p:tavLst>
                                        <p:tav tm="0">
                                          <p:val>
                                            <p:fltVal val="0"/>
                                          </p:val>
                                        </p:tav>
                                        <p:tav tm="100000">
                                          <p:val>
                                            <p:strVal val="#ppt_h"/>
                                          </p:val>
                                        </p:tav>
                                      </p:tavLst>
                                    </p:anim>
                                    <p:animEffect transition="in" filter="fade">
                                      <p:cBhvr>
                                        <p:cTn id="44" dur="500"/>
                                        <p:tgtEl>
                                          <p:spTgt spid="2">
                                            <p:txEl>
                                              <p:pRg st="7" end="7"/>
                                            </p:txEl>
                                          </p:spTgt>
                                        </p:tgtEl>
                                      </p:cBhvr>
                                    </p:animEffect>
                                  </p:childTnLst>
                                </p:cTn>
                              </p:par>
                              <p:par>
                                <p:cTn id="45" presetID="53" presetClass="entr" presetSubtype="16" fill="hold" nodeType="withEffect">
                                  <p:stCondLst>
                                    <p:cond delay="0"/>
                                  </p:stCondLst>
                                  <p:childTnLst>
                                    <p:set>
                                      <p:cBhvr>
                                        <p:cTn id="46" dur="1" fill="hold">
                                          <p:stCondLst>
                                            <p:cond delay="0"/>
                                          </p:stCondLst>
                                        </p:cTn>
                                        <p:tgtEl>
                                          <p:spTgt spid="2">
                                            <p:txEl>
                                              <p:pRg st="8" end="8"/>
                                            </p:txEl>
                                          </p:spTgt>
                                        </p:tgtEl>
                                        <p:attrNameLst>
                                          <p:attrName>style.visibility</p:attrName>
                                        </p:attrNameLst>
                                      </p:cBhvr>
                                      <p:to>
                                        <p:strVal val="visible"/>
                                      </p:to>
                                    </p:set>
                                    <p:anim calcmode="lin" valueType="num">
                                      <p:cBhvr>
                                        <p:cTn id="47" dur="500" fill="hold"/>
                                        <p:tgtEl>
                                          <p:spTgt spid="2">
                                            <p:txEl>
                                              <p:pRg st="8" end="8"/>
                                            </p:txEl>
                                          </p:spTgt>
                                        </p:tgtEl>
                                        <p:attrNameLst>
                                          <p:attrName>ppt_w</p:attrName>
                                        </p:attrNameLst>
                                      </p:cBhvr>
                                      <p:tavLst>
                                        <p:tav tm="0">
                                          <p:val>
                                            <p:fltVal val="0"/>
                                          </p:val>
                                        </p:tav>
                                        <p:tav tm="100000">
                                          <p:val>
                                            <p:strVal val="#ppt_w"/>
                                          </p:val>
                                        </p:tav>
                                      </p:tavLst>
                                    </p:anim>
                                    <p:anim calcmode="lin" valueType="num">
                                      <p:cBhvr>
                                        <p:cTn id="48" dur="500" fill="hold"/>
                                        <p:tgtEl>
                                          <p:spTgt spid="2">
                                            <p:txEl>
                                              <p:pRg st="8" end="8"/>
                                            </p:txEl>
                                          </p:spTgt>
                                        </p:tgtEl>
                                        <p:attrNameLst>
                                          <p:attrName>ppt_h</p:attrName>
                                        </p:attrNameLst>
                                      </p:cBhvr>
                                      <p:tavLst>
                                        <p:tav tm="0">
                                          <p:val>
                                            <p:fltVal val="0"/>
                                          </p:val>
                                        </p:tav>
                                        <p:tav tm="100000">
                                          <p:val>
                                            <p:strVal val="#ppt_h"/>
                                          </p:val>
                                        </p:tav>
                                      </p:tavLst>
                                    </p:anim>
                                    <p:animEffect transition="in" filter="fade">
                                      <p:cBhvr>
                                        <p:cTn id="49" dur="500"/>
                                        <p:tgtEl>
                                          <p:spTgt spid="2">
                                            <p:txEl>
                                              <p:pRg st="8" end="8"/>
                                            </p:txEl>
                                          </p:spTgt>
                                        </p:tgtEl>
                                      </p:cBhvr>
                                    </p:animEffect>
                                  </p:childTnLst>
                                </p:cTn>
                              </p:par>
                              <p:par>
                                <p:cTn id="50" presetID="53" presetClass="entr" presetSubtype="16" fill="hold" nodeType="withEffect">
                                  <p:stCondLst>
                                    <p:cond delay="0"/>
                                  </p:stCondLst>
                                  <p:childTnLst>
                                    <p:set>
                                      <p:cBhvr>
                                        <p:cTn id="51" dur="1" fill="hold">
                                          <p:stCondLst>
                                            <p:cond delay="0"/>
                                          </p:stCondLst>
                                        </p:cTn>
                                        <p:tgtEl>
                                          <p:spTgt spid="2">
                                            <p:txEl>
                                              <p:pRg st="9" end="9"/>
                                            </p:txEl>
                                          </p:spTgt>
                                        </p:tgtEl>
                                        <p:attrNameLst>
                                          <p:attrName>style.visibility</p:attrName>
                                        </p:attrNameLst>
                                      </p:cBhvr>
                                      <p:to>
                                        <p:strVal val="visible"/>
                                      </p:to>
                                    </p:set>
                                    <p:anim calcmode="lin" valueType="num">
                                      <p:cBhvr>
                                        <p:cTn id="52" dur="500" fill="hold"/>
                                        <p:tgtEl>
                                          <p:spTgt spid="2">
                                            <p:txEl>
                                              <p:pRg st="9" end="9"/>
                                            </p:txEl>
                                          </p:spTgt>
                                        </p:tgtEl>
                                        <p:attrNameLst>
                                          <p:attrName>ppt_w</p:attrName>
                                        </p:attrNameLst>
                                      </p:cBhvr>
                                      <p:tavLst>
                                        <p:tav tm="0">
                                          <p:val>
                                            <p:fltVal val="0"/>
                                          </p:val>
                                        </p:tav>
                                        <p:tav tm="100000">
                                          <p:val>
                                            <p:strVal val="#ppt_w"/>
                                          </p:val>
                                        </p:tav>
                                      </p:tavLst>
                                    </p:anim>
                                    <p:anim calcmode="lin" valueType="num">
                                      <p:cBhvr>
                                        <p:cTn id="53" dur="500" fill="hold"/>
                                        <p:tgtEl>
                                          <p:spTgt spid="2">
                                            <p:txEl>
                                              <p:pRg st="9" end="9"/>
                                            </p:txEl>
                                          </p:spTgt>
                                        </p:tgtEl>
                                        <p:attrNameLst>
                                          <p:attrName>ppt_h</p:attrName>
                                        </p:attrNameLst>
                                      </p:cBhvr>
                                      <p:tavLst>
                                        <p:tav tm="0">
                                          <p:val>
                                            <p:fltVal val="0"/>
                                          </p:val>
                                        </p:tav>
                                        <p:tav tm="100000">
                                          <p:val>
                                            <p:strVal val="#ppt_h"/>
                                          </p:val>
                                        </p:tav>
                                      </p:tavLst>
                                    </p:anim>
                                    <p:animEffect transition="in" filter="fade">
                                      <p:cBhvr>
                                        <p:cTn id="54" dur="500"/>
                                        <p:tgtEl>
                                          <p:spTgt spid="2">
                                            <p:txEl>
                                              <p:pRg st="9" end="9"/>
                                            </p:txEl>
                                          </p:spTgt>
                                        </p:tgtEl>
                                      </p:cBhvr>
                                    </p:animEffect>
                                  </p:childTnLst>
                                </p:cTn>
                              </p:par>
                              <p:par>
                                <p:cTn id="55" presetID="53" presetClass="entr" presetSubtype="16" fill="hold" nodeType="withEffect">
                                  <p:stCondLst>
                                    <p:cond delay="0"/>
                                  </p:stCondLst>
                                  <p:childTnLst>
                                    <p:set>
                                      <p:cBhvr>
                                        <p:cTn id="56" dur="1" fill="hold">
                                          <p:stCondLst>
                                            <p:cond delay="0"/>
                                          </p:stCondLst>
                                        </p:cTn>
                                        <p:tgtEl>
                                          <p:spTgt spid="2">
                                            <p:txEl>
                                              <p:pRg st="10" end="10"/>
                                            </p:txEl>
                                          </p:spTgt>
                                        </p:tgtEl>
                                        <p:attrNameLst>
                                          <p:attrName>style.visibility</p:attrName>
                                        </p:attrNameLst>
                                      </p:cBhvr>
                                      <p:to>
                                        <p:strVal val="visible"/>
                                      </p:to>
                                    </p:set>
                                    <p:anim calcmode="lin" valueType="num">
                                      <p:cBhvr>
                                        <p:cTn id="57" dur="500" fill="hold"/>
                                        <p:tgtEl>
                                          <p:spTgt spid="2">
                                            <p:txEl>
                                              <p:pRg st="10" end="10"/>
                                            </p:txEl>
                                          </p:spTgt>
                                        </p:tgtEl>
                                        <p:attrNameLst>
                                          <p:attrName>ppt_w</p:attrName>
                                        </p:attrNameLst>
                                      </p:cBhvr>
                                      <p:tavLst>
                                        <p:tav tm="0">
                                          <p:val>
                                            <p:fltVal val="0"/>
                                          </p:val>
                                        </p:tav>
                                        <p:tav tm="100000">
                                          <p:val>
                                            <p:strVal val="#ppt_w"/>
                                          </p:val>
                                        </p:tav>
                                      </p:tavLst>
                                    </p:anim>
                                    <p:anim calcmode="lin" valueType="num">
                                      <p:cBhvr>
                                        <p:cTn id="58" dur="500" fill="hold"/>
                                        <p:tgtEl>
                                          <p:spTgt spid="2">
                                            <p:txEl>
                                              <p:pRg st="10" end="10"/>
                                            </p:txEl>
                                          </p:spTgt>
                                        </p:tgtEl>
                                        <p:attrNameLst>
                                          <p:attrName>ppt_h</p:attrName>
                                        </p:attrNameLst>
                                      </p:cBhvr>
                                      <p:tavLst>
                                        <p:tav tm="0">
                                          <p:val>
                                            <p:fltVal val="0"/>
                                          </p:val>
                                        </p:tav>
                                        <p:tav tm="100000">
                                          <p:val>
                                            <p:strVal val="#ppt_h"/>
                                          </p:val>
                                        </p:tav>
                                      </p:tavLst>
                                    </p:anim>
                                    <p:animEffect transition="in" filter="fade">
                                      <p:cBhvr>
                                        <p:cTn id="59" dur="500"/>
                                        <p:tgtEl>
                                          <p:spTgt spid="2">
                                            <p:txEl>
                                              <p:pRg st="10" end="10"/>
                                            </p:txEl>
                                          </p:spTgt>
                                        </p:tgtEl>
                                      </p:cBhvr>
                                    </p:animEffect>
                                  </p:childTnLst>
                                </p:cTn>
                              </p:par>
                              <p:par>
                                <p:cTn id="60" presetID="53" presetClass="entr" presetSubtype="16" fill="hold" nodeType="withEffect">
                                  <p:stCondLst>
                                    <p:cond delay="0"/>
                                  </p:stCondLst>
                                  <p:childTnLst>
                                    <p:set>
                                      <p:cBhvr>
                                        <p:cTn id="61" dur="1" fill="hold">
                                          <p:stCondLst>
                                            <p:cond delay="0"/>
                                          </p:stCondLst>
                                        </p:cTn>
                                        <p:tgtEl>
                                          <p:spTgt spid="2">
                                            <p:txEl>
                                              <p:pRg st="11" end="11"/>
                                            </p:txEl>
                                          </p:spTgt>
                                        </p:tgtEl>
                                        <p:attrNameLst>
                                          <p:attrName>style.visibility</p:attrName>
                                        </p:attrNameLst>
                                      </p:cBhvr>
                                      <p:to>
                                        <p:strVal val="visible"/>
                                      </p:to>
                                    </p:set>
                                    <p:anim calcmode="lin" valueType="num">
                                      <p:cBhvr>
                                        <p:cTn id="62" dur="500" fill="hold"/>
                                        <p:tgtEl>
                                          <p:spTgt spid="2">
                                            <p:txEl>
                                              <p:pRg st="11" end="11"/>
                                            </p:txEl>
                                          </p:spTgt>
                                        </p:tgtEl>
                                        <p:attrNameLst>
                                          <p:attrName>ppt_w</p:attrName>
                                        </p:attrNameLst>
                                      </p:cBhvr>
                                      <p:tavLst>
                                        <p:tav tm="0">
                                          <p:val>
                                            <p:fltVal val="0"/>
                                          </p:val>
                                        </p:tav>
                                        <p:tav tm="100000">
                                          <p:val>
                                            <p:strVal val="#ppt_w"/>
                                          </p:val>
                                        </p:tav>
                                      </p:tavLst>
                                    </p:anim>
                                    <p:anim calcmode="lin" valueType="num">
                                      <p:cBhvr>
                                        <p:cTn id="63" dur="500" fill="hold"/>
                                        <p:tgtEl>
                                          <p:spTgt spid="2">
                                            <p:txEl>
                                              <p:pRg st="11" end="11"/>
                                            </p:txEl>
                                          </p:spTgt>
                                        </p:tgtEl>
                                        <p:attrNameLst>
                                          <p:attrName>ppt_h</p:attrName>
                                        </p:attrNameLst>
                                      </p:cBhvr>
                                      <p:tavLst>
                                        <p:tav tm="0">
                                          <p:val>
                                            <p:fltVal val="0"/>
                                          </p:val>
                                        </p:tav>
                                        <p:tav tm="100000">
                                          <p:val>
                                            <p:strVal val="#ppt_h"/>
                                          </p:val>
                                        </p:tav>
                                      </p:tavLst>
                                    </p:anim>
                                    <p:animEffect transition="in" filter="fade">
                                      <p:cBhvr>
                                        <p:cTn id="64" dur="500"/>
                                        <p:tgtEl>
                                          <p:spTgt spid="2">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 y="381000"/>
            <a:ext cx="8382000" cy="5386090"/>
          </a:xfrm>
          <a:prstGeom prst="rect">
            <a:avLst/>
          </a:prstGeom>
          <a:noFill/>
        </p:spPr>
        <p:txBody>
          <a:bodyPr wrap="square" rtlCol="0">
            <a:spAutoFit/>
          </a:bodyPr>
          <a:lstStyle/>
          <a:p>
            <a:pPr algn="ctr"/>
            <a:r>
              <a:rPr lang="as-IN" sz="4000" b="1" u="sng" dirty="0">
                <a:solidFill>
                  <a:srgbClr val="FF0000"/>
                </a:solidFill>
              </a:rPr>
              <a:t>পদ্ধতি ও কৌশল (</a:t>
            </a:r>
            <a:r>
              <a:rPr lang="en-US" sz="4000" b="1" u="sng" dirty="0">
                <a:solidFill>
                  <a:srgbClr val="FF0000"/>
                </a:solidFill>
              </a:rPr>
              <a:t>Method and Techniques</a:t>
            </a:r>
            <a:r>
              <a:rPr lang="en-US" sz="3600" b="1" u="sng" dirty="0">
                <a:solidFill>
                  <a:srgbClr val="FF0000"/>
                </a:solidFill>
              </a:rPr>
              <a:t>)</a:t>
            </a:r>
          </a:p>
          <a:p>
            <a:r>
              <a:rPr lang="as-IN" sz="2400" b="1" dirty="0">
                <a:solidFill>
                  <a:srgbClr val="FFFF00"/>
                </a:solidFill>
                <a:latin typeface="NikoshLightBAN" pitchFamily="2" charset="0"/>
                <a:cs typeface="NikoshLightBAN" pitchFamily="2" charset="0"/>
              </a:rPr>
              <a:t>শিখন-শেখানো পদ্ধতি ও কৌশল অনেক ধরনের। এর কয়েকটি শিক্ষককেন্দ্রিক এবং কয়েকটি শিক্ষার্থীকেন্দ্রিক। শিখন-শেখানো প্রক্রিয়ায় শিক্ষার্থীর সক্রিয় অংশগ্রহণ শিক্ষালাভে সহায়ক। সব পদ্ধতিরই কমবেশি সুবিধা ও অসুবিধা আছে। এমন কোনো পদ্ধতি বা কৌশল নেই যেটি সকল শিক্ষার্থীর জন্য সমভাবে উপযোগী বা সব ধরনের বিষয়বস্তুর জন্য উপযোগী। শিক্ষকের বিভিন্ন পদ্ধতি ও কৌশলের উপর দক্ষতা এবং শ্রেণি ও পাঠ উপযোগী পদ্ধতি ও কৌশলের যথাযথ প্রয়োগের উপর নির্ভর করে শিক্ষার্থীর শিখন সাফল্য। এমন কোনো বাধ্যবাধকতা নেই যে একটি পাঠ পরিচালনায় শিক্ষককে এক বা একাধিক পদ্ধতির উপর নির্ভর করতে হয়। পাঠকে ফলপ্রসূ করার জন্য শিক্ষক পরিস্থিতি অনুসারে একাধিক পদ্ধতি ও কৌশলের সংমিশ্রণে নিজের মতো করে পাঠ পরিচালনা করতে পারেন। পাঠের সাফল্য নির্ভর করে শিক্ষকের বিচক্ষণতা এবং বিষয়জ্ঞান ও শিখন পদ্ধতির যথাযথ প্রয়োগের উপর। এজন্য বলা হয় শিক্ষকই সর্বোৎকৃষ্ট পদ্ধতি।</a:t>
            </a:r>
          </a:p>
        </p:txBody>
      </p:sp>
    </p:spTree>
    <p:extLst>
      <p:ext uri="{BB962C8B-B14F-4D97-AF65-F5344CB8AC3E}">
        <p14:creationId xmlns:p14="http://schemas.microsoft.com/office/powerpoint/2010/main" val="2213904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nodeType="clickEffect">
                                  <p:stCondLst>
                                    <p:cond delay="0"/>
                                  </p:stCondLst>
                                  <p:iterate type="lt">
                                    <p:tmPct val="10000"/>
                                  </p:iterate>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xEl>
                                              <p:pRg st="0" end="0"/>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nodeType="clickEffect">
                                  <p:stCondLst>
                                    <p:cond delay="0"/>
                                  </p:stCondLst>
                                  <p:iterate type="lt">
                                    <p:tmPct val="10000"/>
                                  </p:iterate>
                                  <p:childTnLst>
                                    <p:set>
                                      <p:cBhvr>
                                        <p:cTn id="15" dur="1" fill="hold">
                                          <p:stCondLst>
                                            <p:cond delay="0"/>
                                          </p:stCondLst>
                                        </p:cTn>
                                        <p:tgtEl>
                                          <p:spTgt spid="2">
                                            <p:txEl>
                                              <p:pRg st="1" end="1"/>
                                            </p:txEl>
                                          </p:spTgt>
                                        </p:tgtEl>
                                        <p:attrNameLst>
                                          <p:attrName>style.visibility</p:attrName>
                                        </p:attrNameLst>
                                      </p:cBhvr>
                                      <p:to>
                                        <p:strVal val="visible"/>
                                      </p:to>
                                    </p:set>
                                    <p:anim calcmode="lin" valueType="num">
                                      <p:cBhvr>
                                        <p:cTn id="16" dur="500" fill="hold"/>
                                        <p:tgtEl>
                                          <p:spTgt spid="2">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2">
                                            <p:txEl>
                                              <p:pRg st="1" end="1"/>
                                            </p:txEl>
                                          </p:spTgt>
                                        </p:tgtEl>
                                        <p:attrNameLst>
                                          <p:attrName>ppt_y</p:attrName>
                                        </p:attrNameLst>
                                      </p:cBhvr>
                                      <p:tavLst>
                                        <p:tav tm="0">
                                          <p:val>
                                            <p:strVal val="#ppt_y"/>
                                          </p:val>
                                        </p:tav>
                                        <p:tav tm="100000">
                                          <p:val>
                                            <p:strVal val="#ppt_y"/>
                                          </p:val>
                                        </p:tav>
                                      </p:tavLst>
                                    </p:anim>
                                    <p:anim calcmode="lin" valueType="num">
                                      <p:cBhvr>
                                        <p:cTn id="18" dur="500" fill="hold"/>
                                        <p:tgtEl>
                                          <p:spTgt spid="2">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2">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lemental">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Elemental">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lemental">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glow" dir="tl">
              <a:rot lat="0" lon="0" rev="19800000"/>
            </a:lightRig>
          </a:scene3d>
          <a:sp3d prstMaterial="metal">
            <a:bevelT w="38100" h="3810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50800" h="50800"/>
          </a:sp3d>
        </a:effectStyle>
      </a:effectStyleLst>
      <a:bgFillStyleLst>
        <a:solidFill>
          <a:schemeClr val="phClr"/>
        </a:solidFill>
        <a:gradFill rotWithShape="1">
          <a:gsLst>
            <a:gs pos="0">
              <a:schemeClr val="phClr">
                <a:tint val="95000"/>
              </a:schemeClr>
            </a:gs>
            <a:gs pos="100000">
              <a:schemeClr val="phClr">
                <a:shade val="40000"/>
                <a:satMod val="180000"/>
              </a:schemeClr>
            </a:gs>
          </a:gsLst>
          <a:lin ang="5400000" scaled="0"/>
        </a:gradFill>
        <a:blipFill>
          <a:blip xmlns:r="http://schemas.openxmlformats.org/officeDocument/2006/relationships" r:embed="rId1">
            <a:duotone>
              <a:schemeClr val="phClr">
                <a:shade val="14000"/>
                <a:satMod val="280000"/>
              </a:schemeClr>
              <a:schemeClr val="phClr">
                <a:tint val="60000"/>
                <a:sat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Elemental</Template>
  <TotalTime>243</TotalTime>
  <Words>767</Words>
  <Application>Microsoft Office PowerPoint</Application>
  <PresentationFormat>On-screen Show (4:3)</PresentationFormat>
  <Paragraphs>47</Paragraphs>
  <Slides>15</Slides>
  <Notes>0</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Elemental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kazi ialam</dc:creator>
  <cp:lastModifiedBy>kazii</cp:lastModifiedBy>
  <cp:revision>30</cp:revision>
  <dcterms:created xsi:type="dcterms:W3CDTF">2006-08-16T00:00:00Z</dcterms:created>
  <dcterms:modified xsi:type="dcterms:W3CDTF">2026-08-19T15:57:39Z</dcterms:modified>
</cp:coreProperties>
</file>