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4" r:id="rId2"/>
    <p:sldId id="316" r:id="rId3"/>
    <p:sldId id="317" r:id="rId4"/>
    <p:sldId id="318" r:id="rId5"/>
    <p:sldId id="311" r:id="rId6"/>
    <p:sldId id="361" r:id="rId7"/>
    <p:sldId id="354" r:id="rId8"/>
    <p:sldId id="356" r:id="rId9"/>
    <p:sldId id="337" r:id="rId10"/>
    <p:sldId id="350" r:id="rId11"/>
    <p:sldId id="319" r:id="rId12"/>
    <p:sldId id="355" r:id="rId13"/>
    <p:sldId id="346" r:id="rId14"/>
    <p:sldId id="338" r:id="rId15"/>
    <p:sldId id="324" r:id="rId16"/>
    <p:sldId id="357" r:id="rId17"/>
    <p:sldId id="360" r:id="rId18"/>
    <p:sldId id="342" r:id="rId19"/>
    <p:sldId id="331" r:id="rId20"/>
    <p:sldId id="336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19E7"/>
    <a:srgbClr val="D73217"/>
    <a:srgbClr val="C2290A"/>
    <a:srgbClr val="F33B5A"/>
    <a:srgbClr val="DFF12F"/>
    <a:srgbClr val="1DE35A"/>
    <a:srgbClr val="D6D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803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2F85D4-6163-4C75-8297-5CF6B5A1F86A}" type="datetimeFigureOut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D9D0BF9-4589-43A2-AA29-C85A585F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343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A3D09-18DA-4EC4-8B60-E6DF34DD0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785D-5174-4CCD-884C-6AE1FEBEC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E9019-1B46-447D-9BE7-BCB9F85EB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EC979-04BD-4DBD-B990-AFDF119C1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4176B-44D3-485E-ADED-910C7E22E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3BD87-BBDA-4DB9-ADE6-05FBB244F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7EB0D-0B0D-400D-97F9-3E1A27285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4C47E-BBCA-4F03-9666-8A3284CC5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45DE5-9ED4-48AE-91CB-72EDDA92E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4CA8A-638A-4C73-B6CA-F23EB805A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5A12-FE19-4545-9EE9-8359C23A3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DBE83C-AC71-4CE5-B60F-42FE8C90C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chemeClr val="tx1">
              <a:lumMod val="75000"/>
              <a:lumOff val="25000"/>
            </a:schemeClr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Content Placeholder 3" descr="is-screen-addiction-rea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6" name="TextBox 2"/>
          <p:cNvSpPr txBox="1"/>
          <p:nvPr/>
        </p:nvSpPr>
        <p:spPr>
          <a:xfrm>
            <a:off x="838200" y="5867400"/>
            <a:ext cx="7772400" cy="646986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ফুটন্ত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লাল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গোলাপ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1" descr="Purple mesh"/>
          <p:cNvSpPr>
            <a:spLocks noChangeArrowheads="1"/>
          </p:cNvSpPr>
          <p:nvPr/>
        </p:nvSpPr>
        <p:spPr bwMode="auto">
          <a:xfrm>
            <a:off x="1905000" y="496014"/>
            <a:ext cx="54864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গেমে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আসক্তি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2270901_f24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1600"/>
            <a:ext cx="4114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inde11x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371600"/>
            <a:ext cx="38036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index1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038600"/>
            <a:ext cx="403860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images1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4038600"/>
            <a:ext cx="3962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1" descr="Purple mesh"/>
          <p:cNvSpPr>
            <a:spLocks noChangeArrowheads="1"/>
          </p:cNvSpPr>
          <p:nvPr/>
        </p:nvSpPr>
        <p:spPr bwMode="auto">
          <a:xfrm>
            <a:off x="1905000" y="457200"/>
            <a:ext cx="54864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গেমে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আসক্তি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733800"/>
            <a:ext cx="830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কম্পিউটার গেমে আসক্তিটা শুরু হয় শৈশব থেকে এবং সেটা বেশিরভাগ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ঘটে অভিভাবকদের অজ্ঞতার কারণে। এই প্রযুক্তি সম্পর্কে যা বলা হয়েছে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তাতে অনেক অভিভাবক মনে করেন যে, এটা দিয়ে যা করা যায় তাই 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ভাল। তাই যখন তারা দেখেন তাদের  সন্তানেরা দীর্ঘ সময় কম্পিউটারের 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সামনে বসে আছে তারা বুঝতে পারেন না তার মাঝে সতর্ক হওয়ার 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ব্যাপার রয়েছে।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ndexg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1219200"/>
            <a:ext cx="4082143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indexg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209675"/>
            <a:ext cx="3818879" cy="244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 descr="Photo01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sp>
        <p:nvSpPr>
          <p:cNvPr id="7" name="TextBox 1" descr="Bouquet"/>
          <p:cNvSpPr>
            <a:spLocks noChangeArrowheads="1"/>
          </p:cNvSpPr>
          <p:nvPr/>
        </p:nvSpPr>
        <p:spPr bwMode="auto">
          <a:xfrm>
            <a:off x="2819400" y="5334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2" descr="E:\New Picture Down\Picture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1752600"/>
            <a:ext cx="3505200" cy="29717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Flowchart: Alternate Process 12"/>
          <p:cNvSpPr/>
          <p:nvPr/>
        </p:nvSpPr>
        <p:spPr>
          <a:xfrm>
            <a:off x="685800" y="5181600"/>
            <a:ext cx="7772400" cy="1066800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33400" indent="-533400" algn="ctr">
              <a:lnSpc>
                <a:spcPct val="80000"/>
              </a:lnSpc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গেমে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আসক্ত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কুফলগুলো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1" descr="Purple mesh"/>
          <p:cNvSpPr>
            <a:spLocks noChangeArrowheads="1"/>
          </p:cNvSpPr>
          <p:nvPr/>
        </p:nvSpPr>
        <p:spPr bwMode="auto">
          <a:xfrm>
            <a:off x="1905000" y="457200"/>
            <a:ext cx="54864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নেটওয়ার্কে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আসক্তি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pp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962400"/>
            <a:ext cx="380365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indoex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962400"/>
            <a:ext cx="4002087" cy="238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photo-146685035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143000"/>
            <a:ext cx="38100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24400" y="1219200"/>
            <a:ext cx="38100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" descr="Purple mesh"/>
          <p:cNvSpPr>
            <a:spLocks noChangeArrowheads="1"/>
          </p:cNvSpPr>
          <p:nvPr/>
        </p:nvSpPr>
        <p:spPr bwMode="auto">
          <a:xfrm>
            <a:off x="1905000" y="381000"/>
            <a:ext cx="54864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নেটওয়ার্কে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আসক্তি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4" descr="image11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43000"/>
            <a:ext cx="3810000" cy="2556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ad-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3810000"/>
            <a:ext cx="39624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facebook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143000"/>
            <a:ext cx="38862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8200" y="3886200"/>
            <a:ext cx="38862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" descr="Purple mesh"/>
          <p:cNvSpPr>
            <a:spLocks noChangeArrowheads="1"/>
          </p:cNvSpPr>
          <p:nvPr/>
        </p:nvSpPr>
        <p:spPr bwMode="auto">
          <a:xfrm>
            <a:off x="1905000" y="496014"/>
            <a:ext cx="54864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নেটওয়ার্কে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আসক্তি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3657600"/>
            <a:ext cx="7467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ইদানিং সামাজিক যোগাযোগের কথা বলা হলে সেটি মানব সভ্যতার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সেই চিরন্তন  সামাজিক যোগাযোগা বা সামাজিক নেটওয়ার্কের কথা না বুঝিয়ে ইন্টারনেট নির্ভর সম্পূর্ন ভিন্ন এক ধরনের নেটওয়ার্কের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কথা বোঝানো হয়।  টুইটার, ইনস্টাগ্রাম, গুগলপ্লাস, ইমো, স্কাইপি ইত্যাদি সামাজিক যোগাযোগের সাইট এর মাধ্যমে পরিচিতদের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সাথে যোগাযোগ করা যায়।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অনেকে এ সাইটগুলো এমন ভাবে ব্যবহার করেন যে নিজস্বতা হারিয়ে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ফেলেন। আবার কেউ কেউ এর মাধ্যমে অশ্লিলতা ছড়ায়। তাই এ প্রক্রিয়াটা মাদকের মতই কাজ করে।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ndexfb0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19200"/>
            <a:ext cx="3664262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indexfb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95400"/>
            <a:ext cx="3962400" cy="2433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Photo01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8839200" cy="64770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9" name="Picture 7" descr="Untitled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567774"/>
            <a:ext cx="4495800" cy="31566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1" descr="Water droplets"/>
          <p:cNvSpPr>
            <a:spLocks noChangeArrowheads="1"/>
          </p:cNvSpPr>
          <p:nvPr/>
        </p:nvSpPr>
        <p:spPr bwMode="auto">
          <a:xfrm>
            <a:off x="2819400" y="5334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b="1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000" b="1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685800" y="5029200"/>
            <a:ext cx="8001000" cy="990600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AutoNum type="arabicPeriod"/>
            </a:pP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bn-BD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সামাজিক নেটওয়ার্ক কী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bn-BD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সামাজিক নেটওয়ার্কের আসক্তির কারণ গুলো লিখ ?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 smtClean="0">
              <a:solidFill>
                <a:srgbClr val="1F200D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Clr>
                <a:schemeClr val="tx1"/>
              </a:buClr>
              <a:buSzPts val="4800"/>
              <a:buFont typeface="+mj-lt"/>
              <a:buAutoNum type="arabicPeriod"/>
            </a:pP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" descr="Purple mesh"/>
          <p:cNvSpPr>
            <a:spLocks noChangeArrowheads="1"/>
          </p:cNvSpPr>
          <p:nvPr/>
        </p:nvSpPr>
        <p:spPr bwMode="auto">
          <a:xfrm>
            <a:off x="1905000" y="381000"/>
            <a:ext cx="5486400" cy="64698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dirty="0" smtClean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আসক্তি থেকে মুক্ত থাকার উপায় </a:t>
            </a:r>
            <a:endParaRPr lang="en-US" sz="3200" dirty="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219200"/>
            <a:ext cx="8229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কম্পিউটার ব্যবহারের সময় মনে রাখতে হবে এটা একটা প্রযুক্তি।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মানসিক ও সারিরীক বৃদ্ধির জন্য আউটডোর গেম খেলতে হবে।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সামাজিক যোগাযোগের সাইট ব্যবহার করতে হবে শুধু মাত্র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পরিচিতদের সাথে যোগাযোগের জন্য।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প্রতিবার সামাজিক সাইটে কিছু করতে চাইলে নিজেকে জিজ্ঞাসা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করতে হবে যে সত্যি কি তার প্রয়োজন আছে? যদি না থাকে তাহলে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নিজেকে নিবৃত করতে হবে। 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মনে রাখতে হবে জীবনের প্রতিটি মুহূর্ত মূল্যবান।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Zobair7_1258065336_1-internet-addiction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4724400"/>
            <a:ext cx="3352800" cy="18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indexg0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648200"/>
            <a:ext cx="35052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 descr="Photo0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34365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Picture 7" descr="Pict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1" y="1725446"/>
            <a:ext cx="4191000" cy="23893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1" descr="Purple mesh"/>
          <p:cNvSpPr>
            <a:spLocks noChangeArrowheads="1"/>
          </p:cNvSpPr>
          <p:nvPr/>
        </p:nvSpPr>
        <p:spPr bwMode="auto">
          <a:xfrm>
            <a:off x="2882900" y="436007"/>
            <a:ext cx="3060700" cy="78319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57150" algn="ctr">
            <a:solidFill>
              <a:schemeClr val="bg1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20000" dir="5400000" rotWithShape="0">
              <a:srgbClr val="000000">
                <a:alpha val="37999"/>
              </a:srgbClr>
            </a:outerShdw>
          </a:effectLst>
          <a:scene3d>
            <a:camera prst="perspectiveRelaxedModerately"/>
            <a:lightRig rig="threePt" dir="t"/>
          </a:scene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b="1"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4000" b="1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Horizontal Scroll 6" descr="darkness blues wide"/>
          <p:cNvSpPr>
            <a:spLocks noChangeArrowheads="1"/>
          </p:cNvSpPr>
          <p:nvPr/>
        </p:nvSpPr>
        <p:spPr bwMode="auto">
          <a:xfrm>
            <a:off x="1066800" y="4114800"/>
            <a:ext cx="7543800" cy="2057400"/>
          </a:xfrm>
          <a:prstGeom prst="horizontalScroll">
            <a:avLst/>
          </a:prstGeom>
          <a:pattFill prst="pct40">
            <a:fgClr>
              <a:schemeClr val="hlink"/>
            </a:fgClr>
            <a:bgClr>
              <a:schemeClr val="folHlink"/>
            </a:bgClr>
          </a:pattFill>
          <a:ln w="25400" algn="ctr">
            <a:solidFill>
              <a:schemeClr val="tx1"/>
            </a:solidFill>
            <a:round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Front"/>
            <a:lightRig rig="threePt" dir="t"/>
          </a:scene3d>
        </p:spPr>
        <p:txBody>
          <a:bodyPr anchor="ctr"/>
          <a:lstStyle/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আসক্তি কী?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আসক্তি থেকে মুক্ত থাকার উপায় কি কি 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00B05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 descr="Photo0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pic>
        <p:nvPicPr>
          <p:cNvPr id="4" name="Picture 3" descr="images ncc-0017   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600200"/>
            <a:ext cx="4114800" cy="27369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1"/>
          <p:cNvSpPr>
            <a:spLocks noChangeArrowheads="1"/>
          </p:cNvSpPr>
          <p:nvPr/>
        </p:nvSpPr>
        <p:spPr bwMode="auto">
          <a:xfrm>
            <a:off x="2897188" y="457200"/>
            <a:ext cx="3046412" cy="8255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57150" algn="ctr">
            <a:solidFill>
              <a:schemeClr val="bg1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20000" dir="5400000" rotWithShape="0">
              <a:srgbClr val="000000">
                <a:alpha val="37999"/>
              </a:srgbClr>
            </a:outerShdw>
          </a:effectLst>
          <a:scene3d>
            <a:camera prst="perspectiveRelaxedModerately"/>
            <a:lightRig rig="threePt" dir="t"/>
          </a:scene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1" descr="Purple mesh"/>
          <p:cNvSpPr>
            <a:spLocks noChangeArrowheads="1"/>
          </p:cNvSpPr>
          <p:nvPr/>
        </p:nvSpPr>
        <p:spPr bwMode="auto">
          <a:xfrm>
            <a:off x="762000" y="5105400"/>
            <a:ext cx="7772400" cy="119181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 দেখা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সামাজিক নেটওয়ার্কে আসক্ত ব্যাক্তির আচরণ গুলো লিখে আনবে।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chemeClr val="accent2">
              <a:lumMod val="60000"/>
              <a:lumOff val="40000"/>
            </a:schemeClr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2590800" y="457200"/>
            <a:ext cx="4267200" cy="53340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3714452"/>
            <a:ext cx="434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8" t="4296" r="3904" b="7474"/>
          <a:stretch/>
        </p:blipFill>
        <p:spPr>
          <a:xfrm rot="16200000">
            <a:off x="5372100" y="1485900"/>
            <a:ext cx="2209800" cy="18288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00600" y="3657600"/>
            <a:ext cx="3526106" cy="218521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pPr algn="ctr"/>
            <a:r>
              <a:rPr lang="bn-BD" sz="24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অধ্যায়ঃ দ্বিতীয়</a:t>
            </a:r>
          </a:p>
          <a:p>
            <a:pPr algn="ctr"/>
            <a:r>
              <a:rPr lang="bn-BD" sz="2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পাঠঃ কম্পিউটার ও ইন্টারনেট ব্যবহারে আসক্তি</a:t>
            </a:r>
          </a:p>
          <a:p>
            <a:pPr algn="ctr"/>
            <a:r>
              <a:rPr lang="bn-BD" sz="24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শ্রেণিঃ ৯ম</a:t>
            </a:r>
          </a:p>
          <a:p>
            <a:pPr algn="ctr"/>
            <a:r>
              <a:rPr lang="bn-BD" sz="24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সময়ঃ ৫০মি</a:t>
            </a:r>
            <a:endParaRPr lang="bn-BD" sz="24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2" descr="C:\Users\Rasel\Desktop\picture-424841-1557717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23" y="1262417"/>
            <a:ext cx="37084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35084" y="4237672"/>
            <a:ext cx="44025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মানিক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চন্দ্র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দাস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)</a:t>
            </a:r>
            <a:endParaRPr lang="bn-BD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NikoshBAN" pitchFamily="2" charset="0"/>
                <a:cs typeface="NikoshBAN" pitchFamily="2" charset="0"/>
              </a:rPr>
              <a:t>চিনামূড়া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লক্ষ্মী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নারায়ণ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>
                <a:latin typeface="NikoshBAN" pitchFamily="2" charset="0"/>
                <a:cs typeface="NikoshBAN" pitchFamily="2" charset="0"/>
              </a:rPr>
              <a:t> উচ্চ বিদ্যালয়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NikoshBAN" pitchFamily="2" charset="0"/>
                <a:cs typeface="NikoshBAN" pitchFamily="2" charset="0"/>
              </a:rPr>
              <a:t>দাউদকান্দি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NikoshBAN" pitchFamily="2" charset="0"/>
                <a:cs typeface="NikoshBAN" pitchFamily="2" charset="0"/>
              </a:rPr>
              <a:t>Email:manikdas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0086@gmail.com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নম্বর-০১৬৮7-০৭২৫২৩</a:t>
            </a:r>
            <a:endParaRPr lang="en-US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9" descr="images1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534400" cy="62484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8" name="Round Single Corner Rectangle 4"/>
          <p:cNvSpPr/>
          <p:nvPr/>
        </p:nvSpPr>
        <p:spPr>
          <a:xfrm>
            <a:off x="1295400" y="6019800"/>
            <a:ext cx="6716423" cy="495300"/>
          </a:xfrm>
          <a:prstGeom prst="flowChartAlternateProcess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জানিয়ে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করছি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D73217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447800" y="381000"/>
            <a:ext cx="6096000" cy="4953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206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9" descr="images1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066800"/>
            <a:ext cx="3810000" cy="2232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Content Placeholder 3" descr="is-screen-addiction-rea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066800"/>
            <a:ext cx="3810000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 descr="ima5ge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352800"/>
            <a:ext cx="3886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4800600" y="3352800"/>
            <a:ext cx="3886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Round Single Corner Rectangle 4"/>
          <p:cNvSpPr/>
          <p:nvPr/>
        </p:nvSpPr>
        <p:spPr>
          <a:xfrm>
            <a:off x="1219200" y="5943600"/>
            <a:ext cx="6716423" cy="495300"/>
          </a:xfrm>
          <a:prstGeom prst="flowChartAlternateProcess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উপরের ছবিগুলোর মাধ্যমে কি বুঝতে পারছ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828800" y="457200"/>
            <a:ext cx="5486400" cy="851297"/>
          </a:xfrm>
          <a:prstGeom prst="flowChartAlternateProcess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ounded Rectangle 4"/>
          <p:cNvSpPr/>
          <p:nvPr/>
        </p:nvSpPr>
        <p:spPr>
          <a:xfrm>
            <a:off x="0" y="-685800"/>
            <a:ext cx="3772091" cy="43467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3825" tIns="123825" rIns="123825" bIns="12382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Content Placeholder 3" descr="is-screen-addiction-rea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600200"/>
            <a:ext cx="6437586" cy="3733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Flowchart: Alternate Process 7"/>
          <p:cNvSpPr/>
          <p:nvPr/>
        </p:nvSpPr>
        <p:spPr>
          <a:xfrm>
            <a:off x="685800" y="5562600"/>
            <a:ext cx="7696200" cy="838200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আসক্তি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609600"/>
            <a:ext cx="4572000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elaxedModerately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1752600"/>
            <a:ext cx="4267199" cy="5715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----</a:t>
            </a:r>
          </a:p>
        </p:txBody>
      </p:sp>
      <p:sp>
        <p:nvSpPr>
          <p:cNvPr id="9" name="Notched Right Arrow 8"/>
          <p:cNvSpPr/>
          <p:nvPr/>
        </p:nvSpPr>
        <p:spPr>
          <a:xfrm>
            <a:off x="685800" y="2742550"/>
            <a:ext cx="688242" cy="381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371600" y="2667000"/>
            <a:ext cx="6289840" cy="5715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8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আসক্তি কী তা বলতে পারবে।</a:t>
            </a:r>
          </a:p>
        </p:txBody>
      </p:sp>
      <p:sp>
        <p:nvSpPr>
          <p:cNvPr id="17" name="Notched Right Arrow 16"/>
          <p:cNvSpPr/>
          <p:nvPr/>
        </p:nvSpPr>
        <p:spPr>
          <a:xfrm>
            <a:off x="609600" y="3581400"/>
            <a:ext cx="688242" cy="381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330310" y="3505200"/>
            <a:ext cx="7280290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8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গেমে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আসক্তি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Notched Right Arrow 18"/>
          <p:cNvSpPr/>
          <p:nvPr/>
        </p:nvSpPr>
        <p:spPr>
          <a:xfrm>
            <a:off x="609600" y="4495800"/>
            <a:ext cx="688242" cy="381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295400" y="4419600"/>
            <a:ext cx="7467600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নেটওয়ার্কে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আসক্তি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bn-BD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 animBg="1"/>
      <p:bldP spid="10" grpId="0"/>
      <p:bldP spid="17" grpId="0" animBg="1"/>
      <p:bldP spid="18" grpId="0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C000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27" name="Picture 3" descr="E:\Teachers,gov,bd OK\Bakti Jibon Ict\imageshhh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534400" cy="624840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9" name="Oval Callout 8"/>
          <p:cNvSpPr/>
          <p:nvPr/>
        </p:nvSpPr>
        <p:spPr>
          <a:xfrm flipH="1">
            <a:off x="685800" y="533400"/>
            <a:ext cx="4724400" cy="2286000"/>
          </a:xfrm>
          <a:prstGeom prst="wedgeEllipseCallout">
            <a:avLst>
              <a:gd name="adj1" fmla="val -35757"/>
              <a:gd name="adj2" fmla="val 93650"/>
            </a:avLst>
          </a:prstGeom>
          <a:solidFill>
            <a:schemeClr val="accent6">
              <a:lumMod val="20000"/>
              <a:lumOff val="80000"/>
            </a:schemeClr>
          </a:solidFill>
          <a:ln w="57150" cmpd="thickThin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মিলে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ভিডিওটি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মনযোগ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পর্যবেক্ষণ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1143000" y="5715000"/>
            <a:ext cx="7162800" cy="487136"/>
          </a:xfrm>
          <a:prstGeom prst="wedgeRectCallout">
            <a:avLst>
              <a:gd name="adj1" fmla="val -1102"/>
              <a:gd name="adj2" fmla="val 53853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ভিডিওটির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বুঝতে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" descr="Purple mesh"/>
          <p:cNvSpPr>
            <a:spLocks noChangeArrowheads="1"/>
          </p:cNvSpPr>
          <p:nvPr/>
        </p:nvSpPr>
        <p:spPr bwMode="auto">
          <a:xfrm>
            <a:off x="1905000" y="381000"/>
            <a:ext cx="54864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আসক্তি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066800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সাধারণত আসক্তি শব্দটা ব্যবহৃত হয় মাদকের সাথে। কিন্তু তথ্য প্রযুক্তিতে আসক্তি বলতে কম্পিউটারের অনিয়ন্ত্রিত ব্যবহারকে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বুঝায়।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0" y="49530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2800" u="sng" dirty="0" smtClean="0">
                <a:latin typeface="NikoshBAN" pitchFamily="2" charset="0"/>
                <a:cs typeface="NikoshBAN" pitchFamily="2" charset="0"/>
              </a:rPr>
              <a:t>আসক্তি দুই প্রকার যথা: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১) কম্পিউটার গেমে আসক্তি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২) সামাজিক নেটওয়ার্কে আসক্তি।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Zobair7_1258428923_5-internet-addiction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2057400"/>
            <a:ext cx="4419600" cy="301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Zobair7_1258065383_3-internet_addiction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133599"/>
            <a:ext cx="4038600" cy="2898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4F19E7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 descr="Photo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pic>
        <p:nvPicPr>
          <p:cNvPr id="4" name="Picture 3" descr="Untitled-1589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1905000"/>
            <a:ext cx="2971800" cy="24482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1" descr="Bouquet"/>
          <p:cNvSpPr>
            <a:spLocks noChangeArrowheads="1"/>
          </p:cNvSpPr>
          <p:nvPr/>
        </p:nvSpPr>
        <p:spPr bwMode="auto">
          <a:xfrm>
            <a:off x="2819400" y="4572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609600" y="4876800"/>
            <a:ext cx="7772400" cy="1066800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33400" indent="-533400">
              <a:lnSpc>
                <a:spcPct val="8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আসক্তি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?</a:t>
            </a:r>
          </a:p>
          <a:p>
            <a:pPr marL="533400" indent="-533400">
              <a:lnSpc>
                <a:spcPct val="80000"/>
              </a:lnSpc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আসক্তি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" name="Picture 19" descr="imag1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143000"/>
            <a:ext cx="41481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Content Placeholder 3" descr="is-screen-addiction-rea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143000"/>
            <a:ext cx="381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838612" y="4062710"/>
            <a:ext cx="3774002" cy="2470897"/>
          </a:xfrm>
          <a:prstGeom prst="rect">
            <a:avLst/>
          </a:pr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3" name="Picture 22" descr="ima5ges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4038600"/>
            <a:ext cx="3911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1" descr="Purple mesh"/>
          <p:cNvSpPr>
            <a:spLocks noChangeArrowheads="1"/>
          </p:cNvSpPr>
          <p:nvPr/>
        </p:nvSpPr>
        <p:spPr bwMode="auto">
          <a:xfrm>
            <a:off x="1905000" y="381000"/>
            <a:ext cx="54864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গেমে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আসক্তি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451</Words>
  <Application>Microsoft Office PowerPoint</Application>
  <PresentationFormat>On-screen Show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HARUNSIR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HARUNSIR</dc:creator>
  <cp:lastModifiedBy>Rasel</cp:lastModifiedBy>
  <cp:revision>291</cp:revision>
  <dcterms:created xsi:type="dcterms:W3CDTF">2015-05-05T06:43:27Z</dcterms:created>
  <dcterms:modified xsi:type="dcterms:W3CDTF">2026-08-16T09:03:20Z</dcterms:modified>
</cp:coreProperties>
</file>