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png" ContentType="image/png"/>
  <Default Extension="jpeg" ContentType="image/jpeg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7.xml" ContentType="application/vnd.openxmlformats-officedocument.presentationml.slideLayout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Id1" /><Relationship Type="http://schemas.openxmlformats.org/package/2006/relationships/metadata/thumbnail" Target="/docProps/thumbnail.jpeg" Id="rId2" /><Relationship Type="http://schemas.openxmlformats.org/package/2006/relationships/metadata/core-properties" Target="/docProps/core.xml" Id="rId3" /><Relationship Type="http://schemas.openxmlformats.org/officeDocument/2006/relationships/extended-properties" Target="/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5.xml" Id="rId10" /><Relationship Type="http://schemas.openxmlformats.org/officeDocument/2006/relationships/slide" Target="/ppt/slides/slide6.xml" Id="rId11" /><Relationship Type="http://schemas.openxmlformats.org/officeDocument/2006/relationships/slide" Target="/ppt/slides/slide7.xml" Id="rId12" /><Relationship Type="http://schemas.openxmlformats.org/officeDocument/2006/relationships/slide" Target="/ppt/slides/slide8.xml" Id="rId13" /><Relationship Type="http://schemas.openxmlformats.org/officeDocument/2006/relationships/slide" Target="/ppt/slides/slide9.xml" Id="rId14" /><Relationship Type="http://schemas.openxmlformats.org/officeDocument/2006/relationships/slide" Target="/ppt/slides/slide10.xml" Id="rId15" /><Relationship Type="http://schemas.openxmlformats.org/officeDocument/2006/relationships/presProps" Target="/ppt/presProps.xml" Id="rId2" /><Relationship Type="http://schemas.openxmlformats.org/officeDocument/2006/relationships/viewProps" Target="/ppt/viewProps.xml" Id="rId3" /><Relationship Type="http://schemas.openxmlformats.org/officeDocument/2006/relationships/theme" Target="/ppt/theme/theme1.xml" Id="rId4" /><Relationship Type="http://schemas.openxmlformats.org/officeDocument/2006/relationships/tableStyles" Target="/ppt/tableStyles.xml" Id="rId5" /><Relationship Type="http://schemas.openxmlformats.org/officeDocument/2006/relationships/slide" Target="/ppt/slides/slide1.xml" Id="rId6" /><Relationship Type="http://schemas.openxmlformats.org/officeDocument/2006/relationships/slide" Target="/ppt/slides/slide2.xml" Id="rId7" /><Relationship Type="http://schemas.openxmlformats.org/officeDocument/2006/relationships/slide" Target="/ppt/slides/slide3.xml" Id="rId8" /><Relationship Type="http://schemas.openxmlformats.org/officeDocument/2006/relationships/slide" Target="/ppt/slides/slide4.xml" Id="rId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2" /><Relationship Type="http://schemas.openxmlformats.org/officeDocument/2006/relationships/slideLayout" Target="/ppt/slideLayouts/slideLayout7.xml" Id="rId7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1" /><Relationship Type="http://schemas.openxmlformats.org/officeDocument/2006/relationships/image" Target="/ppt/media/image1.png" Id="rId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1" /><Relationship Type="http://schemas.openxmlformats.org/officeDocument/2006/relationships/image" Target="/ppt/media/image10.png" Id="rI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1" /><Relationship Type="http://schemas.openxmlformats.org/officeDocument/2006/relationships/image" Target="/ppt/media/image2.png" Id="rI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1" /><Relationship Type="http://schemas.openxmlformats.org/officeDocument/2006/relationships/image" Target="/ppt/media/image3.png" Id="rI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1" /><Relationship Type="http://schemas.openxmlformats.org/officeDocument/2006/relationships/image" Target="/ppt/media/image4.png" Id="rI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1" /><Relationship Type="http://schemas.openxmlformats.org/officeDocument/2006/relationships/image" Target="/ppt/media/image5.png" Id="rI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1" /><Relationship Type="http://schemas.openxmlformats.org/officeDocument/2006/relationships/image" Target="/ppt/media/image6.png" Id="rI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1" /><Relationship Type="http://schemas.openxmlformats.org/officeDocument/2006/relationships/image" Target="/ppt/media/image7.png" Id="rI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1" /><Relationship Type="http://schemas.openxmlformats.org/officeDocument/2006/relationships/image" Target="/ppt/media/image8.png" Id="rId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Id1" /><Relationship Type="http://schemas.openxmlformats.org/officeDocument/2006/relationships/image" Target="/ppt/media/image9.png" Id="rId2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