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8/18/2026</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8/18/2026</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8/18/2026</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8/18/2026</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file:///C:\Users\my\Downloads\q1qAmpG8.mp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nchor="t"/>
          <a:lstStyle/>
          <a:p>
            <a:r>
              <a:rPr lang="en-US" dirty="0" err="1" smtClean="0"/>
              <a:t>আজকের</a:t>
            </a:r>
            <a:r>
              <a:rPr lang="en-US" dirty="0" smtClean="0"/>
              <a:t> </a:t>
            </a:r>
            <a:r>
              <a:rPr lang="en-US" dirty="0" err="1" smtClean="0"/>
              <a:t>ক্লাশে</a:t>
            </a:r>
            <a:r>
              <a:rPr lang="en-US" dirty="0" smtClean="0"/>
              <a:t> </a:t>
            </a:r>
            <a:r>
              <a:rPr lang="en-US" dirty="0" err="1" smtClean="0"/>
              <a:t>তোমাদের</a:t>
            </a:r>
            <a:r>
              <a:rPr lang="en-US" dirty="0" smtClean="0"/>
              <a:t> </a:t>
            </a:r>
            <a:r>
              <a:rPr lang="en-US" dirty="0" err="1" smtClean="0"/>
              <a:t>স্বাগতম</a:t>
            </a:r>
            <a:endParaRPr lang="en-US" dirty="0"/>
          </a:p>
        </p:txBody>
      </p:sp>
      <p:sp>
        <p:nvSpPr>
          <p:cNvPr id="3" name="Subtitle 2"/>
          <p:cNvSpPr>
            <a:spLocks noGrp="1"/>
          </p:cNvSpPr>
          <p:nvPr>
            <p:ph type="subTitle" idx="1"/>
          </p:nvPr>
        </p:nvSpPr>
        <p:spPr/>
        <p:txBody>
          <a:bodyPr>
            <a:normAutofit fontScale="92500" lnSpcReduction="10000"/>
          </a:bodyPr>
          <a:lstStyle/>
          <a:p>
            <a:r>
              <a:rPr lang="en-US" dirty="0" err="1" smtClean="0">
                <a:solidFill>
                  <a:schemeClr val="tx1"/>
                </a:solidFill>
              </a:rPr>
              <a:t>মো</a:t>
            </a:r>
            <a:r>
              <a:rPr lang="en-US" dirty="0" smtClean="0">
                <a:solidFill>
                  <a:schemeClr val="tx1"/>
                </a:solidFill>
              </a:rPr>
              <a:t>: </a:t>
            </a:r>
            <a:r>
              <a:rPr lang="en-US" dirty="0" err="1" smtClean="0">
                <a:solidFill>
                  <a:schemeClr val="tx1"/>
                </a:solidFill>
              </a:rPr>
              <a:t>মিজানুর</a:t>
            </a:r>
            <a:r>
              <a:rPr lang="en-US" dirty="0" smtClean="0">
                <a:solidFill>
                  <a:schemeClr val="tx1"/>
                </a:solidFill>
              </a:rPr>
              <a:t> </a:t>
            </a:r>
            <a:r>
              <a:rPr lang="en-US" dirty="0" err="1" smtClean="0">
                <a:solidFill>
                  <a:schemeClr val="tx1"/>
                </a:solidFill>
              </a:rPr>
              <a:t>রহমান</a:t>
            </a:r>
            <a:endParaRPr lang="en-US" dirty="0" smtClean="0">
              <a:solidFill>
                <a:schemeClr val="tx1"/>
              </a:solidFill>
            </a:endParaRPr>
          </a:p>
          <a:p>
            <a:r>
              <a:rPr lang="en-US" dirty="0" err="1" smtClean="0">
                <a:solidFill>
                  <a:schemeClr val="tx1"/>
                </a:solidFill>
              </a:rPr>
              <a:t>সহকারী</a:t>
            </a:r>
            <a:r>
              <a:rPr lang="en-US" dirty="0" smtClean="0">
                <a:solidFill>
                  <a:schemeClr val="tx1"/>
                </a:solidFill>
              </a:rPr>
              <a:t> </a:t>
            </a:r>
            <a:r>
              <a:rPr lang="en-US" dirty="0" err="1" smtClean="0">
                <a:solidFill>
                  <a:schemeClr val="tx1"/>
                </a:solidFill>
              </a:rPr>
              <a:t>শিক্ষক</a:t>
            </a:r>
            <a:endParaRPr lang="en-US" dirty="0" smtClean="0">
              <a:solidFill>
                <a:schemeClr val="tx1"/>
              </a:solidFill>
            </a:endParaRPr>
          </a:p>
          <a:p>
            <a:r>
              <a:rPr lang="en-US" dirty="0" err="1" smtClean="0">
                <a:solidFill>
                  <a:schemeClr val="tx1"/>
                </a:solidFill>
              </a:rPr>
              <a:t>গোগর</a:t>
            </a:r>
            <a:r>
              <a:rPr lang="en-US" dirty="0" smtClean="0">
                <a:solidFill>
                  <a:schemeClr val="tx1"/>
                </a:solidFill>
              </a:rPr>
              <a:t> </a:t>
            </a:r>
            <a:r>
              <a:rPr lang="en-US" dirty="0" err="1" smtClean="0">
                <a:solidFill>
                  <a:schemeClr val="tx1"/>
                </a:solidFill>
              </a:rPr>
              <a:t>আব্দুল</a:t>
            </a:r>
            <a:r>
              <a:rPr lang="en-US" dirty="0" smtClean="0">
                <a:solidFill>
                  <a:schemeClr val="tx1"/>
                </a:solidFill>
              </a:rPr>
              <a:t> </a:t>
            </a:r>
            <a:r>
              <a:rPr lang="en-US" dirty="0" err="1" smtClean="0">
                <a:solidFill>
                  <a:schemeClr val="tx1"/>
                </a:solidFill>
              </a:rPr>
              <a:t>জব্বার</a:t>
            </a:r>
            <a:r>
              <a:rPr lang="en-US" dirty="0" smtClean="0">
                <a:solidFill>
                  <a:schemeClr val="tx1"/>
                </a:solidFill>
              </a:rPr>
              <a:t> </a:t>
            </a:r>
            <a:r>
              <a:rPr lang="en-US" dirty="0" err="1" smtClean="0">
                <a:solidFill>
                  <a:schemeClr val="tx1"/>
                </a:solidFill>
              </a:rPr>
              <a:t>উচ্চ</a:t>
            </a:r>
            <a:r>
              <a:rPr lang="en-US" dirty="0" smtClean="0">
                <a:solidFill>
                  <a:schemeClr val="tx1"/>
                </a:solidFill>
              </a:rPr>
              <a:t> </a:t>
            </a:r>
            <a:r>
              <a:rPr lang="en-US" dirty="0" err="1" smtClean="0">
                <a:solidFill>
                  <a:schemeClr val="tx1"/>
                </a:solidFill>
              </a:rPr>
              <a:t>বিদ্যালয়</a:t>
            </a:r>
            <a:endParaRPr lang="en-US" dirty="0" smtClean="0">
              <a:solidFill>
                <a:schemeClr val="tx1"/>
              </a:solidFill>
            </a:endParaRPr>
          </a:p>
          <a:p>
            <a:r>
              <a:rPr lang="en-US" dirty="0" err="1" smtClean="0">
                <a:solidFill>
                  <a:schemeClr val="tx1"/>
                </a:solidFill>
              </a:rPr>
              <a:t>গোগর,রানীশংকৈল,ঠাকুরগাঁও</a:t>
            </a:r>
            <a:endParaRPr lang="en-US" dirty="0">
              <a:solidFill>
                <a:schemeClr val="tx1"/>
              </a:solidFill>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t"/>
          <a:lstStyle/>
          <a:p>
            <a:pPr algn="l"/>
            <a:r>
              <a:rPr lang="en-US" dirty="0" err="1" smtClean="0"/>
              <a:t>বিষয়ঃ</a:t>
            </a:r>
            <a:r>
              <a:rPr lang="en-US" dirty="0" smtClean="0"/>
              <a:t> </a:t>
            </a:r>
            <a:r>
              <a:rPr lang="en-US" dirty="0" err="1" smtClean="0"/>
              <a:t>বাংলা</a:t>
            </a:r>
            <a:r>
              <a:rPr lang="en-US" dirty="0" smtClean="0"/>
              <a:t> </a:t>
            </a:r>
            <a:r>
              <a:rPr lang="en-US" dirty="0" err="1" smtClean="0"/>
              <a:t>ভাষার</a:t>
            </a:r>
            <a:r>
              <a:rPr lang="en-US" dirty="0" smtClean="0"/>
              <a:t> </a:t>
            </a:r>
            <a:r>
              <a:rPr lang="en-US" dirty="0" err="1" smtClean="0"/>
              <a:t>ব্যাকরণ</a:t>
            </a:r>
            <a:r>
              <a:rPr lang="en-US" dirty="0" smtClean="0"/>
              <a:t> ও </a:t>
            </a:r>
            <a:r>
              <a:rPr lang="en-US" dirty="0" err="1" smtClean="0"/>
              <a:t>নির্মিতি</a:t>
            </a:r>
            <a:endParaRPr lang="en-US" dirty="0"/>
          </a:p>
        </p:txBody>
      </p:sp>
      <p:sp>
        <p:nvSpPr>
          <p:cNvPr id="3" name="Subtitle 2"/>
          <p:cNvSpPr>
            <a:spLocks noGrp="1"/>
          </p:cNvSpPr>
          <p:nvPr>
            <p:ph type="subTitle" idx="1"/>
          </p:nvPr>
        </p:nvSpPr>
        <p:spPr/>
        <p:txBody>
          <a:bodyPr>
            <a:normAutofit/>
          </a:bodyPr>
          <a:lstStyle/>
          <a:p>
            <a:pPr algn="ctr"/>
            <a:r>
              <a:rPr lang="en-US" sz="4400" dirty="0" err="1" smtClean="0">
                <a:solidFill>
                  <a:schemeClr val="accent3">
                    <a:lumMod val="40000"/>
                    <a:lumOff val="60000"/>
                  </a:schemeClr>
                </a:solidFill>
              </a:rPr>
              <a:t>নবম</a:t>
            </a:r>
            <a:r>
              <a:rPr lang="en-US" sz="4400" dirty="0" smtClean="0">
                <a:solidFill>
                  <a:schemeClr val="accent3">
                    <a:lumMod val="40000"/>
                    <a:lumOff val="60000"/>
                  </a:schemeClr>
                </a:solidFill>
              </a:rPr>
              <a:t> ও </a:t>
            </a:r>
            <a:r>
              <a:rPr lang="en-US" sz="4400" dirty="0" err="1" smtClean="0">
                <a:solidFill>
                  <a:schemeClr val="accent3">
                    <a:lumMod val="40000"/>
                    <a:lumOff val="60000"/>
                  </a:schemeClr>
                </a:solidFill>
              </a:rPr>
              <a:t>দশম</a:t>
            </a:r>
            <a:r>
              <a:rPr lang="en-US" sz="4400" dirty="0" smtClean="0">
                <a:solidFill>
                  <a:schemeClr val="accent3">
                    <a:lumMod val="40000"/>
                    <a:lumOff val="60000"/>
                  </a:schemeClr>
                </a:solidFill>
              </a:rPr>
              <a:t> </a:t>
            </a:r>
            <a:r>
              <a:rPr lang="en-US" sz="4400" dirty="0" err="1" smtClean="0">
                <a:solidFill>
                  <a:schemeClr val="accent3">
                    <a:lumMod val="40000"/>
                    <a:lumOff val="60000"/>
                  </a:schemeClr>
                </a:solidFill>
              </a:rPr>
              <a:t>শ্রেণি</a:t>
            </a:r>
            <a:endParaRPr lang="en-US" sz="4400" dirty="0">
              <a:solidFill>
                <a:schemeClr val="accent3">
                  <a:lumMod val="40000"/>
                  <a:lumOff val="6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533400" y="533400"/>
            <a:ext cx="8305800" cy="5105400"/>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t>আজকের</a:t>
            </a:r>
            <a:r>
              <a:rPr lang="en-US" sz="4800" dirty="0" smtClean="0"/>
              <a:t> </a:t>
            </a:r>
            <a:r>
              <a:rPr lang="en-US" sz="4800" dirty="0" err="1" smtClean="0"/>
              <a:t>বিষয়ঃ</a:t>
            </a:r>
            <a:r>
              <a:rPr lang="en-US" sz="4800" dirty="0" smtClean="0"/>
              <a:t>  </a:t>
            </a:r>
            <a:r>
              <a:rPr lang="en-US" sz="4800" dirty="0" err="1" smtClean="0"/>
              <a:t>আবেদন</a:t>
            </a:r>
            <a:r>
              <a:rPr lang="en-US" sz="4800" dirty="0" smtClean="0"/>
              <a:t> </a:t>
            </a:r>
            <a:r>
              <a:rPr lang="en-US" sz="4800" dirty="0" err="1" smtClean="0"/>
              <a:t>লেখার</a:t>
            </a:r>
            <a:r>
              <a:rPr lang="en-US" sz="4800" dirty="0" smtClean="0"/>
              <a:t> </a:t>
            </a:r>
            <a:r>
              <a:rPr lang="en-US" sz="4800" dirty="0" err="1" smtClean="0"/>
              <a:t>নিয়ম</a:t>
            </a:r>
            <a:endParaRPr lang="en-US"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467600"/>
          </a:xfrm>
          <a:prstGeom prst="rect">
            <a:avLst/>
          </a:prstGeom>
          <a:solidFill>
            <a:schemeClr val="accent5"/>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as-IN" dirty="0" smtClean="0"/>
              <a:t>তারিখ: ১৮ আগস্ট ২০২৬</a:t>
            </a:r>
          </a:p>
          <a:p>
            <a:pPr algn="just"/>
            <a:r>
              <a:rPr lang="as-IN" dirty="0" smtClean="0"/>
              <a:t>বরাবর,</a:t>
            </a:r>
          </a:p>
          <a:p>
            <a:pPr algn="just"/>
            <a:r>
              <a:rPr lang="as-IN" dirty="0" smtClean="0"/>
              <a:t>প্রধান শিক্ষক</a:t>
            </a:r>
          </a:p>
          <a:p>
            <a:pPr algn="just"/>
            <a:r>
              <a:rPr lang="en-US" dirty="0" err="1" smtClean="0"/>
              <a:t>গোগর</a:t>
            </a:r>
            <a:r>
              <a:rPr lang="en-US" dirty="0" smtClean="0"/>
              <a:t> </a:t>
            </a:r>
            <a:r>
              <a:rPr lang="en-US" dirty="0" err="1" smtClean="0"/>
              <a:t>আব্দুল</a:t>
            </a:r>
            <a:r>
              <a:rPr lang="en-US" dirty="0" smtClean="0"/>
              <a:t> </a:t>
            </a:r>
            <a:r>
              <a:rPr lang="en-US" dirty="0" err="1" smtClean="0"/>
              <a:t>জব্বার</a:t>
            </a:r>
            <a:r>
              <a:rPr lang="en-US" dirty="0" smtClean="0"/>
              <a:t> </a:t>
            </a:r>
            <a:r>
              <a:rPr lang="en-US" dirty="0" err="1" smtClean="0"/>
              <a:t>উচ্চ</a:t>
            </a:r>
            <a:r>
              <a:rPr lang="en-US" dirty="0" smtClean="0"/>
              <a:t> </a:t>
            </a:r>
            <a:r>
              <a:rPr lang="en-US" dirty="0" err="1" smtClean="0"/>
              <a:t>বিদ্যালয়</a:t>
            </a:r>
            <a:endParaRPr lang="as-IN" dirty="0" smtClean="0"/>
          </a:p>
          <a:p>
            <a:pPr algn="just"/>
            <a:r>
              <a:rPr lang="en-US" dirty="0" err="1" smtClean="0"/>
              <a:t>গোগর</a:t>
            </a:r>
            <a:r>
              <a:rPr lang="en-US" dirty="0" smtClean="0"/>
              <a:t>, </a:t>
            </a:r>
            <a:r>
              <a:rPr lang="en-US" dirty="0" err="1" smtClean="0"/>
              <a:t>রানীশংকৈল</a:t>
            </a:r>
            <a:r>
              <a:rPr lang="en-US" dirty="0" smtClean="0"/>
              <a:t>, </a:t>
            </a:r>
            <a:r>
              <a:rPr lang="en-US" dirty="0" err="1" smtClean="0"/>
              <a:t>ঠাকুরগাঁও</a:t>
            </a:r>
            <a:endParaRPr lang="as-IN" dirty="0" smtClean="0"/>
          </a:p>
          <a:p>
            <a:pPr algn="just"/>
            <a:endParaRPr lang="en-US" b="1" dirty="0" smtClean="0"/>
          </a:p>
          <a:p>
            <a:pPr algn="just"/>
            <a:r>
              <a:rPr lang="as-IN" b="1" dirty="0" smtClean="0"/>
              <a:t>বিষয়: বিনা বেতনে অধ্যয়নের জন্য আবেদন।</a:t>
            </a:r>
            <a:endParaRPr lang="as-IN" dirty="0" smtClean="0"/>
          </a:p>
          <a:p>
            <a:pPr algn="just"/>
            <a:endParaRPr lang="en-US" dirty="0" smtClean="0"/>
          </a:p>
          <a:p>
            <a:pPr algn="just"/>
            <a:r>
              <a:rPr lang="en-US" dirty="0" err="1" smtClean="0"/>
              <a:t>জনাব</a:t>
            </a:r>
            <a:r>
              <a:rPr lang="as-IN" dirty="0" smtClean="0"/>
              <a:t>,</a:t>
            </a:r>
          </a:p>
          <a:p>
            <a:pPr algn="just"/>
            <a:r>
              <a:rPr lang="as-IN" dirty="0" smtClean="0"/>
              <a:t>বিনীত নিবেদন এই যে, আমি আপনার বিদ্যালয়ের </a:t>
            </a:r>
            <a:r>
              <a:rPr lang="en-US" dirty="0" err="1" smtClean="0"/>
              <a:t>দশম</a:t>
            </a:r>
            <a:r>
              <a:rPr lang="en-US" dirty="0" smtClean="0"/>
              <a:t> </a:t>
            </a:r>
            <a:r>
              <a:rPr lang="en-US" dirty="0" err="1" smtClean="0"/>
              <a:t>শ্রেণির</a:t>
            </a:r>
            <a:r>
              <a:rPr lang="as-IN" dirty="0" smtClean="0"/>
              <a:t> শাখা</a:t>
            </a:r>
            <a:r>
              <a:rPr lang="en-US" dirty="0" smtClean="0"/>
              <a:t>ঃ </a:t>
            </a:r>
            <a:r>
              <a:rPr lang="en-US" dirty="0" err="1" smtClean="0"/>
              <a:t>বিজ্ঞান</a:t>
            </a:r>
            <a:r>
              <a:rPr lang="en-US" dirty="0" smtClean="0"/>
              <a:t> </a:t>
            </a:r>
            <a:r>
              <a:rPr lang="as-IN" dirty="0" smtClean="0"/>
              <a:t>রোল নম্বর</a:t>
            </a:r>
            <a:r>
              <a:rPr lang="en-US" dirty="0" smtClean="0"/>
              <a:t> ০১</a:t>
            </a:r>
            <a:r>
              <a:rPr lang="as-IN" dirty="0" smtClean="0"/>
              <a:t> একজন নিয়মিত ছাত্র/ছাত্রী। আমার বাবা একজন সাধারণ  দিনমজুর/ছোট চাকরিজীবী যার পক্ষে বর্তমান বাজারে সীমিত আয়ে সংসারের খরচ চালিয়ে আমার পড়াশোনার খরচ বহন করা অত্যন্ত কঠিন হয়ে পড়েছে। আমাদের পরিবারে অন্য কোনো সচ্ছল আয়ের উৎস না থাকায় আমার পড়াশোনা প্রায় বন্ধ হওয়ার উপক্রম হয়েছে।</a:t>
            </a:r>
          </a:p>
          <a:p>
            <a:pPr algn="just"/>
            <a:r>
              <a:rPr lang="as-IN" dirty="0" smtClean="0"/>
              <a:t>আমি পড়াশোনা চালিয়ে যেতে অত্যন্ত আগ্রহী এবং বিগত পরীক্ষায় সন্তোষজনক ফলাফল অর্জন করেছি। ভবিষ্যতে আরও ভালো ফল করার জন্য আমি প্রতিজ্ঞাবদ্ধ।</a:t>
            </a:r>
          </a:p>
          <a:p>
            <a:pPr algn="just"/>
            <a:endParaRPr lang="en-US" dirty="0" smtClean="0"/>
          </a:p>
          <a:p>
            <a:pPr algn="just"/>
            <a:r>
              <a:rPr lang="as-IN" dirty="0" smtClean="0"/>
              <a:t>অতএব, আমার পারিবারিক আর্থিক অবস্থা সদয় বিবেচনা করে আমাকে বিদ্যালয় থেকে বিনা বেতনে অধ্যয়নের সুযোগ দান করতে আপনার মর্জি হয়।</a:t>
            </a:r>
          </a:p>
          <a:p>
            <a:pPr algn="just"/>
            <a:endParaRPr lang="en-US" dirty="0" smtClean="0"/>
          </a:p>
          <a:p>
            <a:pPr algn="just"/>
            <a:r>
              <a:rPr lang="as-IN" dirty="0" smtClean="0"/>
              <a:t>নিবেদক,</a:t>
            </a:r>
          </a:p>
          <a:p>
            <a:pPr algn="just"/>
            <a:r>
              <a:rPr lang="as-IN" dirty="0" smtClean="0"/>
              <a:t>আপনার অনুগত ছাত্র/ছাত্রী</a:t>
            </a:r>
          </a:p>
          <a:p>
            <a:pPr algn="just"/>
            <a:r>
              <a:rPr lang="as-IN" dirty="0" smtClean="0"/>
              <a:t>নাম: </a:t>
            </a:r>
          </a:p>
          <a:p>
            <a:pPr algn="just"/>
            <a:r>
              <a:rPr lang="as-IN" dirty="0" smtClean="0"/>
              <a:t>শ্রেণি: </a:t>
            </a:r>
          </a:p>
          <a:p>
            <a:pPr algn="just"/>
            <a:r>
              <a:rPr lang="as-IN" dirty="0" smtClean="0"/>
              <a:t>রোল নম্বর: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down)">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down)">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wipe(down)">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wipe(down)">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wipe(down)">
                                      <p:cBhvr>
                                        <p:cTn id="52" dur="5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
                                            <p:txEl>
                                              <p:pRg st="12" end="12"/>
                                            </p:txEl>
                                          </p:spTgt>
                                        </p:tgtEl>
                                        <p:attrNameLst>
                                          <p:attrName>style.visibility</p:attrName>
                                        </p:attrNameLst>
                                      </p:cBhvr>
                                      <p:to>
                                        <p:strVal val="visible"/>
                                      </p:to>
                                    </p:set>
                                    <p:animEffect transition="in" filter="wipe(down)">
                                      <p:cBhvr>
                                        <p:cTn id="57" dur="500"/>
                                        <p:tgtEl>
                                          <p:spTgt spid="2">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
                                            <p:txEl>
                                              <p:pRg st="14" end="14"/>
                                            </p:txEl>
                                          </p:spTgt>
                                        </p:tgtEl>
                                        <p:attrNameLst>
                                          <p:attrName>style.visibility</p:attrName>
                                        </p:attrNameLst>
                                      </p:cBhvr>
                                      <p:to>
                                        <p:strVal val="visible"/>
                                      </p:to>
                                    </p:set>
                                    <p:animEffect transition="in" filter="wipe(down)">
                                      <p:cBhvr>
                                        <p:cTn id="62" dur="500"/>
                                        <p:tgtEl>
                                          <p:spTgt spid="2">
                                            <p:txEl>
                                              <p:pRg st="14" end="1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
                                            <p:txEl>
                                              <p:pRg st="15" end="15"/>
                                            </p:txEl>
                                          </p:spTgt>
                                        </p:tgtEl>
                                        <p:attrNameLst>
                                          <p:attrName>style.visibility</p:attrName>
                                        </p:attrNameLst>
                                      </p:cBhvr>
                                      <p:to>
                                        <p:strVal val="visible"/>
                                      </p:to>
                                    </p:set>
                                    <p:animEffect transition="in" filter="wipe(down)">
                                      <p:cBhvr>
                                        <p:cTn id="67" dur="500"/>
                                        <p:tgtEl>
                                          <p:spTgt spid="2">
                                            <p:txEl>
                                              <p:pRg st="15" end="1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
                                            <p:txEl>
                                              <p:pRg st="16" end="16"/>
                                            </p:txEl>
                                          </p:spTgt>
                                        </p:tgtEl>
                                        <p:attrNameLst>
                                          <p:attrName>style.visibility</p:attrName>
                                        </p:attrNameLst>
                                      </p:cBhvr>
                                      <p:to>
                                        <p:strVal val="visible"/>
                                      </p:to>
                                    </p:set>
                                    <p:animEffect transition="in" filter="wipe(down)">
                                      <p:cBhvr>
                                        <p:cTn id="72" dur="500"/>
                                        <p:tgtEl>
                                          <p:spTgt spid="2">
                                            <p:txEl>
                                              <p:pRg st="16" end="1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
                                            <p:txEl>
                                              <p:pRg st="17" end="17"/>
                                            </p:txEl>
                                          </p:spTgt>
                                        </p:tgtEl>
                                        <p:attrNameLst>
                                          <p:attrName>style.visibility</p:attrName>
                                        </p:attrNameLst>
                                      </p:cBhvr>
                                      <p:to>
                                        <p:strVal val="visible"/>
                                      </p:to>
                                    </p:set>
                                    <p:animEffect transition="in" filter="wipe(down)">
                                      <p:cBhvr>
                                        <p:cTn id="77" dur="500"/>
                                        <p:tgtEl>
                                          <p:spTgt spid="2">
                                            <p:txEl>
                                              <p:pRg st="17" end="1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2">
                                            <p:txEl>
                                              <p:pRg st="18" end="18"/>
                                            </p:txEl>
                                          </p:spTgt>
                                        </p:tgtEl>
                                        <p:attrNameLst>
                                          <p:attrName>style.visibility</p:attrName>
                                        </p:attrNameLst>
                                      </p:cBhvr>
                                      <p:to>
                                        <p:strVal val="visible"/>
                                      </p:to>
                                    </p:set>
                                    <p:animEffect transition="in" filter="wipe(down)">
                                      <p:cBhvr>
                                        <p:cTn id="82" dur="5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q1qAmpG8.mp4">
            <a:hlinkClick r:id="" action="ppaction://media"/>
          </p:cNvPr>
          <p:cNvPicPr>
            <a:picLocks noGrp="1" noRot="1" noChangeAspect="1"/>
          </p:cNvPicPr>
          <p:nvPr>
            <p:ph idx="1"/>
            <a:videoFile r:link="rId1"/>
          </p:nvPr>
        </p:nvPicPr>
        <p:blipFill>
          <a:blip r:embed="rId3"/>
          <a:stretch>
            <a:fillRect/>
          </a:stretch>
        </p:blipFill>
        <p:spPr>
          <a:xfrm>
            <a:off x="1524000" y="2454275"/>
            <a:ext cx="6096000" cy="3429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637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43</TotalTime>
  <Words>179</Words>
  <Application>Microsoft Office PowerPoint</Application>
  <PresentationFormat>On-screen Show (4:3)</PresentationFormat>
  <Paragraphs>27</Paragraphs>
  <Slides>5</Slides>
  <Notes>0</Notes>
  <HiddenSlides>0</HiddenSlides>
  <MMClips>1</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Verve</vt:lpstr>
      <vt:lpstr>আজকের ক্লাশে তোমাদের স্বাগতম</vt:lpstr>
      <vt:lpstr>বিষয়ঃ বাংলা ভাষার ব্যাকরণ ও নির্মিতি</vt:lpstr>
      <vt:lpstr>Slide 3</vt:lpstr>
      <vt:lpstr>Slide 4</vt:lpstr>
      <vt:lpstr>Slide 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আজকের ক্লাশে তোমাদের স্বাগতম</dc:title>
  <dc:creator>my</dc:creator>
  <cp:lastModifiedBy>my</cp:lastModifiedBy>
  <cp:revision>13</cp:revision>
  <dcterms:created xsi:type="dcterms:W3CDTF">2006-08-16T00:00:00Z</dcterms:created>
  <dcterms:modified xsi:type="dcterms:W3CDTF">2026-08-17T19:25:08Z</dcterms:modified>
</cp:coreProperties>
</file>