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70" r:id="rId2"/>
    <p:sldId id="293" r:id="rId3"/>
    <p:sldId id="256" r:id="rId4"/>
    <p:sldId id="274" r:id="rId5"/>
    <p:sldId id="266" r:id="rId6"/>
    <p:sldId id="281" r:id="rId7"/>
    <p:sldId id="260" r:id="rId8"/>
    <p:sldId id="301" r:id="rId9"/>
    <p:sldId id="261" r:id="rId10"/>
    <p:sldId id="262" r:id="rId11"/>
    <p:sldId id="267" r:id="rId12"/>
    <p:sldId id="303" r:id="rId13"/>
    <p:sldId id="302" r:id="rId14"/>
    <p:sldId id="272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288" r:id="rId24"/>
    <p:sldId id="289" r:id="rId25"/>
    <p:sldId id="273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5CA99C-19D3-464C-B6B2-5733C4F7C0E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2E602E-51A8-454B-B7A0-9D2D49A63C19}">
      <dgm:prSet/>
      <dgm:spPr/>
      <dgm:t>
        <a:bodyPr/>
        <a:lstStyle/>
        <a:p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১. সূর্যের চারপাশে পৃথিবীর ঘূর্ণনকে কী বলে?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76EB147-8F67-47A5-B590-0F7EDB4F0928}" type="parTrans" cxnId="{7D449B8D-3F6F-4D94-8E2D-84FE2CF34F2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9FE7B8-2DA4-496F-91E9-676990432347}" type="sibTrans" cxnId="{7D449B8D-3F6F-4D94-8E2D-84FE2CF34F2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6516E0E-0657-4B86-9393-F05EB91B3316}">
      <dgm:prSet/>
      <dgm:spPr/>
      <dgm:t>
        <a:bodyPr/>
        <a:lstStyle/>
        <a:p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২. কোন গতির কারণে ঋতু পরিবর্তন ঘটে?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CD22A88-B556-4D96-8C6E-F665238C32DE}" type="parTrans" cxnId="{7F3263E9-D5D2-40ED-AA38-E0EA58637FC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03AA2E4-5BC3-46D3-B65F-EF2967F30CCB}" type="sibTrans" cxnId="{7F3263E9-D5D2-40ED-AA38-E0EA58637FC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F57D5EE-CC0A-4B6B-969A-3B4C230E2B6C}">
      <dgm:prSet/>
      <dgm:spPr/>
      <dgm:t>
        <a:bodyPr/>
        <a:lstStyle/>
        <a:p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৩. কোন মাসে বাংলাদেশে সূর্য খাড়াভাবে কিরণ দেয়?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F0472D-84D4-479C-B9B9-25516B4B07B2}" type="parTrans" cxnId="{19A8731A-148D-4E29-9804-0E7CD0FDED6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77BE9-02FD-45CC-BD2C-94BD5FC502B3}" type="sibTrans" cxnId="{19A8731A-148D-4E29-9804-0E7CD0FDED6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1C2979F-56D2-49F4-8502-D165E4FF27E0}">
      <dgm:prSet/>
      <dgm:spPr/>
      <dgm:t>
        <a:bodyPr/>
        <a:lstStyle/>
        <a:p>
          <a:r>
            <a:rPr lang="as-IN">
              <a:latin typeface="NikoshBAN" panose="02000000000000000000" pitchFamily="2" charset="0"/>
              <a:cs typeface="NikoshBAN" panose="02000000000000000000" pitchFamily="2" charset="0"/>
            </a:rPr>
            <a:t>৪. জুন মাসে বাংলাদেশে কোন ঋতু দেখা যায়?</a:t>
          </a:r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BCBCB9-1187-4546-A89C-3083FDF0D236}" type="parTrans" cxnId="{98AC39B7-4FB2-45E4-BC1F-B9C024062BC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0DE450-F870-4AE3-9B66-B0A1A4A27815}" type="sibTrans" cxnId="{98AC39B7-4FB2-45E4-BC1F-B9C024062BC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3E48057-BB9C-46F1-9830-995959A25B55}">
      <dgm:prSet/>
      <dgm:spPr/>
      <dgm:t>
        <a:bodyPr/>
        <a:lstStyle/>
        <a:p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৫. জুন, জুলাই, আগস্ট মাসে কোন গোলার্ধ সূর্যের দিকে হেলে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পড়ে?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D8C787D-CB2F-417A-9D0B-C73CD2DA0D7A}" type="parTrans" cxnId="{C46E6C62-F231-4992-B500-C39DB229895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F1F2C1C-11BB-45F6-948F-B034F944E483}" type="sibTrans" cxnId="{C46E6C62-F231-4992-B500-C39DB229895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E6D25E0-2937-4510-B4A9-C0D2825D4637}">
      <dgm:prSet/>
      <dgm:spPr/>
      <dgm:t>
        <a:bodyPr/>
        <a:lstStyle/>
        <a:p>
          <a:r>
            <a:rPr lang="as-IN">
              <a:latin typeface="NikoshBAN" panose="02000000000000000000" pitchFamily="2" charset="0"/>
              <a:cs typeface="NikoshBAN" panose="02000000000000000000" pitchFamily="2" charset="0"/>
            </a:rPr>
            <a:t>​৬. আমাদের দেশে জুন-জুলাই মাসে বাতাস কোন দিক থেকে</a:t>
          </a:r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5682E0-F85C-4423-89A5-6E48D811E5AF}" type="parTrans" cxnId="{4A031667-DC1B-429B-9E99-B84F5871259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DB541C1-3EBC-4051-9796-7F4A4B1872E9}" type="sibTrans" cxnId="{4A031667-DC1B-429B-9E99-B84F5871259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7CCC6B6-7F44-45E5-A0B8-3A5D50BC9D20}">
      <dgm:prSet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   </a:t>
          </a:r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কোন দিকে প্রবাহিত হয়?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C74BA3E-0068-43BC-BF2A-8A10309B2DCE}" type="parTrans" cxnId="{2DD66147-5513-48D9-80BF-ABC1B941D2B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9EEF6A6-3BCA-4804-B21C-7B7A917636A4}" type="sibTrans" cxnId="{2DD66147-5513-48D9-80BF-ABC1B941D2B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1CC5EBC-4DC0-46CE-A913-85800D8362A1}">
      <dgm:prSet/>
      <dgm:spPr/>
      <dgm:t>
        <a:bodyPr/>
        <a:lstStyle/>
        <a:p>
          <a:r>
            <a:rPr lang="as-IN">
              <a:latin typeface="NikoshBAN" panose="02000000000000000000" pitchFamily="2" charset="0"/>
              <a:cs typeface="NikoshBAN" panose="02000000000000000000" pitchFamily="2" charset="0"/>
            </a:rPr>
            <a:t>৭. কোন ঋতুতে বাতাসে প্রচুর জলীয় বাষ্প থাকে?</a:t>
          </a:r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BC152B-825D-425A-97D5-AE2C8457F8FD}" type="parTrans" cxnId="{B7B410B1-4E9D-492C-A922-E7DC07DFEFE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DB63DF1-7267-422A-A4C9-F5FA0264B5ED}" type="sibTrans" cxnId="{B7B410B1-4E9D-492C-A922-E7DC07DFEFE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44F34BF-4315-470C-8EE4-1A84CBA65969}">
      <dgm:prSet/>
      <dgm:spPr/>
      <dgm:t>
        <a:bodyPr/>
        <a:lstStyle/>
        <a:p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​৮. সূর্যের চারদিকে কক্ষপথে পৃথিবীর ঘুরে আসতে কত সময়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dirty="0">
              <a:latin typeface="NikoshBAN" panose="02000000000000000000" pitchFamily="2" charset="0"/>
              <a:cs typeface="NikoshBAN" panose="02000000000000000000" pitchFamily="2" charset="0"/>
            </a:rPr>
            <a:t>লাগে?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5234A9-4CA3-4126-B11D-0901E10C2EAA}" type="parTrans" cxnId="{509F5397-BB55-473F-BE1D-B6C274FB677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C14AB2E-E933-4E32-BF64-A9AA5C2A80C7}" type="sibTrans" cxnId="{509F5397-BB55-473F-BE1D-B6C274FB677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4799401-507A-4687-94AB-E583DBAAF4DB}" type="pres">
      <dgm:prSet presAssocID="{865CA99C-19D3-464C-B6B2-5733C4F7C0E2}" presName="vert0" presStyleCnt="0">
        <dgm:presLayoutVars>
          <dgm:dir/>
          <dgm:animOne val="branch"/>
          <dgm:animLvl val="lvl"/>
        </dgm:presLayoutVars>
      </dgm:prSet>
      <dgm:spPr/>
    </dgm:pt>
    <dgm:pt modelId="{7E2C9711-D19A-4B31-9F3E-C3C6F3206047}" type="pres">
      <dgm:prSet presAssocID="{652E602E-51A8-454B-B7A0-9D2D49A63C19}" presName="thickLine" presStyleLbl="alignNode1" presStyleIdx="0" presStyleCnt="9"/>
      <dgm:spPr/>
    </dgm:pt>
    <dgm:pt modelId="{BF0305F5-62BC-4487-899E-A53A61D170A2}" type="pres">
      <dgm:prSet presAssocID="{652E602E-51A8-454B-B7A0-9D2D49A63C19}" presName="horz1" presStyleCnt="0"/>
      <dgm:spPr/>
    </dgm:pt>
    <dgm:pt modelId="{88FA4585-FB78-4621-8873-6FEAA52CD70D}" type="pres">
      <dgm:prSet presAssocID="{652E602E-51A8-454B-B7A0-9D2D49A63C19}" presName="tx1" presStyleLbl="revTx" presStyleIdx="0" presStyleCnt="9"/>
      <dgm:spPr/>
    </dgm:pt>
    <dgm:pt modelId="{3FB8876B-C0EF-4797-BFA9-179C50A9511C}" type="pres">
      <dgm:prSet presAssocID="{652E602E-51A8-454B-B7A0-9D2D49A63C19}" presName="vert1" presStyleCnt="0"/>
      <dgm:spPr/>
    </dgm:pt>
    <dgm:pt modelId="{352DD2DC-C8F9-4DE9-ADC5-B98FE032F6A1}" type="pres">
      <dgm:prSet presAssocID="{46516E0E-0657-4B86-9393-F05EB91B3316}" presName="thickLine" presStyleLbl="alignNode1" presStyleIdx="1" presStyleCnt="9"/>
      <dgm:spPr/>
    </dgm:pt>
    <dgm:pt modelId="{65C823A6-4A36-4FC1-9A38-F79DE1299C35}" type="pres">
      <dgm:prSet presAssocID="{46516E0E-0657-4B86-9393-F05EB91B3316}" presName="horz1" presStyleCnt="0"/>
      <dgm:spPr/>
    </dgm:pt>
    <dgm:pt modelId="{4D9B41FE-9C54-45D7-AA1B-50F685932B23}" type="pres">
      <dgm:prSet presAssocID="{46516E0E-0657-4B86-9393-F05EB91B3316}" presName="tx1" presStyleLbl="revTx" presStyleIdx="1" presStyleCnt="9"/>
      <dgm:spPr/>
    </dgm:pt>
    <dgm:pt modelId="{12849EEB-6674-463B-8CA9-E4E0560E529D}" type="pres">
      <dgm:prSet presAssocID="{46516E0E-0657-4B86-9393-F05EB91B3316}" presName="vert1" presStyleCnt="0"/>
      <dgm:spPr/>
    </dgm:pt>
    <dgm:pt modelId="{E7FB2BA6-C6EA-4975-B265-CD4D795F33BF}" type="pres">
      <dgm:prSet presAssocID="{2F57D5EE-CC0A-4B6B-969A-3B4C230E2B6C}" presName="thickLine" presStyleLbl="alignNode1" presStyleIdx="2" presStyleCnt="9"/>
      <dgm:spPr/>
    </dgm:pt>
    <dgm:pt modelId="{A34D218C-93D4-4AE8-BFD9-D9252B15B8A4}" type="pres">
      <dgm:prSet presAssocID="{2F57D5EE-CC0A-4B6B-969A-3B4C230E2B6C}" presName="horz1" presStyleCnt="0"/>
      <dgm:spPr/>
    </dgm:pt>
    <dgm:pt modelId="{E28D343D-FF49-4C7A-952A-9AD069D83DDE}" type="pres">
      <dgm:prSet presAssocID="{2F57D5EE-CC0A-4B6B-969A-3B4C230E2B6C}" presName="tx1" presStyleLbl="revTx" presStyleIdx="2" presStyleCnt="9"/>
      <dgm:spPr/>
    </dgm:pt>
    <dgm:pt modelId="{FEDB00AF-6840-42C0-AEB0-F66A83FCF9EE}" type="pres">
      <dgm:prSet presAssocID="{2F57D5EE-CC0A-4B6B-969A-3B4C230E2B6C}" presName="vert1" presStyleCnt="0"/>
      <dgm:spPr/>
    </dgm:pt>
    <dgm:pt modelId="{DF8FEB0A-772C-417E-A3EC-A43145CEBB52}" type="pres">
      <dgm:prSet presAssocID="{51C2979F-56D2-49F4-8502-D165E4FF27E0}" presName="thickLine" presStyleLbl="alignNode1" presStyleIdx="3" presStyleCnt="9"/>
      <dgm:spPr/>
    </dgm:pt>
    <dgm:pt modelId="{B7947DB3-AAC9-4988-B689-F09D57E2B1BF}" type="pres">
      <dgm:prSet presAssocID="{51C2979F-56D2-49F4-8502-D165E4FF27E0}" presName="horz1" presStyleCnt="0"/>
      <dgm:spPr/>
    </dgm:pt>
    <dgm:pt modelId="{5C812EEB-09A8-4DF3-B6AC-C47096FC6E0D}" type="pres">
      <dgm:prSet presAssocID="{51C2979F-56D2-49F4-8502-D165E4FF27E0}" presName="tx1" presStyleLbl="revTx" presStyleIdx="3" presStyleCnt="9"/>
      <dgm:spPr/>
    </dgm:pt>
    <dgm:pt modelId="{6994CF6D-14FC-4F43-A263-ED2C2D8ADD68}" type="pres">
      <dgm:prSet presAssocID="{51C2979F-56D2-49F4-8502-D165E4FF27E0}" presName="vert1" presStyleCnt="0"/>
      <dgm:spPr/>
    </dgm:pt>
    <dgm:pt modelId="{42A4A350-3FBA-42A3-8B53-506F0B88F243}" type="pres">
      <dgm:prSet presAssocID="{43E48057-BB9C-46F1-9830-995959A25B55}" presName="thickLine" presStyleLbl="alignNode1" presStyleIdx="4" presStyleCnt="9"/>
      <dgm:spPr/>
    </dgm:pt>
    <dgm:pt modelId="{141A943E-9631-4362-9F20-3CAF0DC9D309}" type="pres">
      <dgm:prSet presAssocID="{43E48057-BB9C-46F1-9830-995959A25B55}" presName="horz1" presStyleCnt="0"/>
      <dgm:spPr/>
    </dgm:pt>
    <dgm:pt modelId="{CFC69B8D-E641-4E6A-B1AA-2EB0276355C7}" type="pres">
      <dgm:prSet presAssocID="{43E48057-BB9C-46F1-9830-995959A25B55}" presName="tx1" presStyleLbl="revTx" presStyleIdx="4" presStyleCnt="9"/>
      <dgm:spPr/>
    </dgm:pt>
    <dgm:pt modelId="{5765D6C4-2D42-4EA8-A9B5-11F33553C007}" type="pres">
      <dgm:prSet presAssocID="{43E48057-BB9C-46F1-9830-995959A25B55}" presName="vert1" presStyleCnt="0"/>
      <dgm:spPr/>
    </dgm:pt>
    <dgm:pt modelId="{B5E07A97-AE45-4FB3-822F-D2021D9D7C03}" type="pres">
      <dgm:prSet presAssocID="{BE6D25E0-2937-4510-B4A9-C0D2825D4637}" presName="thickLine" presStyleLbl="alignNode1" presStyleIdx="5" presStyleCnt="9"/>
      <dgm:spPr/>
    </dgm:pt>
    <dgm:pt modelId="{8B9159DC-0E14-470B-8062-E2A4BC6C46FC}" type="pres">
      <dgm:prSet presAssocID="{BE6D25E0-2937-4510-B4A9-C0D2825D4637}" presName="horz1" presStyleCnt="0"/>
      <dgm:spPr/>
    </dgm:pt>
    <dgm:pt modelId="{F0ECB52C-F4AF-4830-BC3E-6B21BBF6878A}" type="pres">
      <dgm:prSet presAssocID="{BE6D25E0-2937-4510-B4A9-C0D2825D4637}" presName="tx1" presStyleLbl="revTx" presStyleIdx="5" presStyleCnt="9"/>
      <dgm:spPr/>
    </dgm:pt>
    <dgm:pt modelId="{E08AC69F-E7AF-46A3-BD7C-F11AE2F75F1F}" type="pres">
      <dgm:prSet presAssocID="{BE6D25E0-2937-4510-B4A9-C0D2825D4637}" presName="vert1" presStyleCnt="0"/>
      <dgm:spPr/>
    </dgm:pt>
    <dgm:pt modelId="{260E211E-7399-4707-AC62-D7E72AF60256}" type="pres">
      <dgm:prSet presAssocID="{67CCC6B6-7F44-45E5-A0B8-3A5D50BC9D20}" presName="thickLine" presStyleLbl="alignNode1" presStyleIdx="6" presStyleCnt="9"/>
      <dgm:spPr/>
    </dgm:pt>
    <dgm:pt modelId="{BF3B6A34-9E5C-428A-87FF-C2839329FD22}" type="pres">
      <dgm:prSet presAssocID="{67CCC6B6-7F44-45E5-A0B8-3A5D50BC9D20}" presName="horz1" presStyleCnt="0"/>
      <dgm:spPr/>
    </dgm:pt>
    <dgm:pt modelId="{9F38A78E-BF3E-4254-B9ED-026A3693B2B3}" type="pres">
      <dgm:prSet presAssocID="{67CCC6B6-7F44-45E5-A0B8-3A5D50BC9D20}" presName="tx1" presStyleLbl="revTx" presStyleIdx="6" presStyleCnt="9"/>
      <dgm:spPr/>
    </dgm:pt>
    <dgm:pt modelId="{E0816AA4-6E33-40A3-8FAA-F41A7066040A}" type="pres">
      <dgm:prSet presAssocID="{67CCC6B6-7F44-45E5-A0B8-3A5D50BC9D20}" presName="vert1" presStyleCnt="0"/>
      <dgm:spPr/>
    </dgm:pt>
    <dgm:pt modelId="{2C89E5A2-6D9F-4BD0-AF38-E1CBC5980A9F}" type="pres">
      <dgm:prSet presAssocID="{41CC5EBC-4DC0-46CE-A913-85800D8362A1}" presName="thickLine" presStyleLbl="alignNode1" presStyleIdx="7" presStyleCnt="9"/>
      <dgm:spPr/>
    </dgm:pt>
    <dgm:pt modelId="{EC3F75EB-92FC-48A5-AA3B-7BF861EF9F47}" type="pres">
      <dgm:prSet presAssocID="{41CC5EBC-4DC0-46CE-A913-85800D8362A1}" presName="horz1" presStyleCnt="0"/>
      <dgm:spPr/>
    </dgm:pt>
    <dgm:pt modelId="{E4F014D2-E2F3-4CDB-A6D7-98F40EE4FDF1}" type="pres">
      <dgm:prSet presAssocID="{41CC5EBC-4DC0-46CE-A913-85800D8362A1}" presName="tx1" presStyleLbl="revTx" presStyleIdx="7" presStyleCnt="9"/>
      <dgm:spPr/>
    </dgm:pt>
    <dgm:pt modelId="{61A5D180-35BE-4560-9BD5-9928EAB2D0DD}" type="pres">
      <dgm:prSet presAssocID="{41CC5EBC-4DC0-46CE-A913-85800D8362A1}" presName="vert1" presStyleCnt="0"/>
      <dgm:spPr/>
    </dgm:pt>
    <dgm:pt modelId="{AA2CD05E-4958-4710-B607-DDEC4C1797DB}" type="pres">
      <dgm:prSet presAssocID="{D44F34BF-4315-470C-8EE4-1A84CBA65969}" presName="thickLine" presStyleLbl="alignNode1" presStyleIdx="8" presStyleCnt="9"/>
      <dgm:spPr/>
    </dgm:pt>
    <dgm:pt modelId="{61C4048E-B4A1-4847-AE2B-032A9BD2912C}" type="pres">
      <dgm:prSet presAssocID="{D44F34BF-4315-470C-8EE4-1A84CBA65969}" presName="horz1" presStyleCnt="0"/>
      <dgm:spPr/>
    </dgm:pt>
    <dgm:pt modelId="{6AD4E731-B3D8-47CD-9252-7D14E71961B8}" type="pres">
      <dgm:prSet presAssocID="{D44F34BF-4315-470C-8EE4-1A84CBA65969}" presName="tx1" presStyleLbl="revTx" presStyleIdx="8" presStyleCnt="9"/>
      <dgm:spPr/>
    </dgm:pt>
    <dgm:pt modelId="{28CB7840-4408-4E19-8BEF-ABDC473CCC88}" type="pres">
      <dgm:prSet presAssocID="{D44F34BF-4315-470C-8EE4-1A84CBA65969}" presName="vert1" presStyleCnt="0"/>
      <dgm:spPr/>
    </dgm:pt>
  </dgm:ptLst>
  <dgm:cxnLst>
    <dgm:cxn modelId="{C581BF17-4B1A-4D46-B2BF-FC40CAB31458}" type="presOf" srcId="{41CC5EBC-4DC0-46CE-A913-85800D8362A1}" destId="{E4F014D2-E2F3-4CDB-A6D7-98F40EE4FDF1}" srcOrd="0" destOrd="0" presId="urn:microsoft.com/office/officeart/2008/layout/LinedList"/>
    <dgm:cxn modelId="{19A8731A-148D-4E29-9804-0E7CD0FDED68}" srcId="{865CA99C-19D3-464C-B6B2-5733C4F7C0E2}" destId="{2F57D5EE-CC0A-4B6B-969A-3B4C230E2B6C}" srcOrd="2" destOrd="0" parTransId="{5AF0472D-84D4-479C-B9B9-25516B4B07B2}" sibTransId="{27577BE9-02FD-45CC-BD2C-94BD5FC502B3}"/>
    <dgm:cxn modelId="{26F2541B-57DC-42E1-BCC8-972EFFE14852}" type="presOf" srcId="{BE6D25E0-2937-4510-B4A9-C0D2825D4637}" destId="{F0ECB52C-F4AF-4830-BC3E-6B21BBF6878A}" srcOrd="0" destOrd="0" presId="urn:microsoft.com/office/officeart/2008/layout/LinedList"/>
    <dgm:cxn modelId="{1267B02E-BCCF-4553-9058-D0C1CDA34FFF}" type="presOf" srcId="{46516E0E-0657-4B86-9393-F05EB91B3316}" destId="{4D9B41FE-9C54-45D7-AA1B-50F685932B23}" srcOrd="0" destOrd="0" presId="urn:microsoft.com/office/officeart/2008/layout/LinedList"/>
    <dgm:cxn modelId="{A01B2461-6B70-43AA-B80E-7DBDAB2D0B5C}" type="presOf" srcId="{43E48057-BB9C-46F1-9830-995959A25B55}" destId="{CFC69B8D-E641-4E6A-B1AA-2EB0276355C7}" srcOrd="0" destOrd="0" presId="urn:microsoft.com/office/officeart/2008/layout/LinedList"/>
    <dgm:cxn modelId="{C46E6C62-F231-4992-B500-C39DB2298954}" srcId="{865CA99C-19D3-464C-B6B2-5733C4F7C0E2}" destId="{43E48057-BB9C-46F1-9830-995959A25B55}" srcOrd="4" destOrd="0" parTransId="{3D8C787D-CB2F-417A-9D0B-C73CD2DA0D7A}" sibTransId="{4F1F2C1C-11BB-45F6-948F-B034F944E483}"/>
    <dgm:cxn modelId="{4A031667-DC1B-429B-9E99-B84F5871259A}" srcId="{865CA99C-19D3-464C-B6B2-5733C4F7C0E2}" destId="{BE6D25E0-2937-4510-B4A9-C0D2825D4637}" srcOrd="5" destOrd="0" parTransId="{615682E0-F85C-4423-89A5-6E48D811E5AF}" sibTransId="{ADB541C1-3EBC-4051-9796-7F4A4B1872E9}"/>
    <dgm:cxn modelId="{2DD66147-5513-48D9-80BF-ABC1B941D2BC}" srcId="{865CA99C-19D3-464C-B6B2-5733C4F7C0E2}" destId="{67CCC6B6-7F44-45E5-A0B8-3A5D50BC9D20}" srcOrd="6" destOrd="0" parTransId="{BC74BA3E-0068-43BC-BF2A-8A10309B2DCE}" sibTransId="{69EEF6A6-3BCA-4804-B21C-7B7A917636A4}"/>
    <dgm:cxn modelId="{343C2E56-A2EC-4089-9820-D87A2339BCA4}" type="presOf" srcId="{865CA99C-19D3-464C-B6B2-5733C4F7C0E2}" destId="{04799401-507A-4687-94AB-E583DBAAF4DB}" srcOrd="0" destOrd="0" presId="urn:microsoft.com/office/officeart/2008/layout/LinedList"/>
    <dgm:cxn modelId="{7D449B8D-3F6F-4D94-8E2D-84FE2CF34F2B}" srcId="{865CA99C-19D3-464C-B6B2-5733C4F7C0E2}" destId="{652E602E-51A8-454B-B7A0-9D2D49A63C19}" srcOrd="0" destOrd="0" parTransId="{D76EB147-8F67-47A5-B590-0F7EDB4F0928}" sibTransId="{689FE7B8-2DA4-496F-91E9-676990432347}"/>
    <dgm:cxn modelId="{9250AA90-E81A-47D1-AA98-B3133BAFA6FC}" type="presOf" srcId="{51C2979F-56D2-49F4-8502-D165E4FF27E0}" destId="{5C812EEB-09A8-4DF3-B6AC-C47096FC6E0D}" srcOrd="0" destOrd="0" presId="urn:microsoft.com/office/officeart/2008/layout/LinedList"/>
    <dgm:cxn modelId="{509F5397-BB55-473F-BE1D-B6C274FB6771}" srcId="{865CA99C-19D3-464C-B6B2-5733C4F7C0E2}" destId="{D44F34BF-4315-470C-8EE4-1A84CBA65969}" srcOrd="8" destOrd="0" parTransId="{3C5234A9-4CA3-4126-B11D-0901E10C2EAA}" sibTransId="{FC14AB2E-E933-4E32-BF64-A9AA5C2A80C7}"/>
    <dgm:cxn modelId="{5EF15597-F3CB-4A55-9661-F1DC3C5CE839}" type="presOf" srcId="{67CCC6B6-7F44-45E5-A0B8-3A5D50BC9D20}" destId="{9F38A78E-BF3E-4254-B9ED-026A3693B2B3}" srcOrd="0" destOrd="0" presId="urn:microsoft.com/office/officeart/2008/layout/LinedList"/>
    <dgm:cxn modelId="{B7B410B1-4E9D-492C-A922-E7DC07DFEFEC}" srcId="{865CA99C-19D3-464C-B6B2-5733C4F7C0E2}" destId="{41CC5EBC-4DC0-46CE-A913-85800D8362A1}" srcOrd="7" destOrd="0" parTransId="{FDBC152B-825D-425A-97D5-AE2C8457F8FD}" sibTransId="{EDB63DF1-7267-422A-A4C9-F5FA0264B5ED}"/>
    <dgm:cxn modelId="{58D9A7B1-B3E0-4ED6-B6C2-215516718EB5}" type="presOf" srcId="{2F57D5EE-CC0A-4B6B-969A-3B4C230E2B6C}" destId="{E28D343D-FF49-4C7A-952A-9AD069D83DDE}" srcOrd="0" destOrd="0" presId="urn:microsoft.com/office/officeart/2008/layout/LinedList"/>
    <dgm:cxn modelId="{98AC39B7-4FB2-45E4-BC1F-B9C024062BC5}" srcId="{865CA99C-19D3-464C-B6B2-5733C4F7C0E2}" destId="{51C2979F-56D2-49F4-8502-D165E4FF27E0}" srcOrd="3" destOrd="0" parTransId="{9EBCBCB9-1187-4546-A89C-3083FDF0D236}" sibTransId="{140DE450-F870-4AE3-9B66-B0A1A4A27815}"/>
    <dgm:cxn modelId="{734388E4-DD4F-4312-9147-4A90307B006E}" type="presOf" srcId="{D44F34BF-4315-470C-8EE4-1A84CBA65969}" destId="{6AD4E731-B3D8-47CD-9252-7D14E71961B8}" srcOrd="0" destOrd="0" presId="urn:microsoft.com/office/officeart/2008/layout/LinedList"/>
    <dgm:cxn modelId="{7F3263E9-D5D2-40ED-AA38-E0EA58637FCB}" srcId="{865CA99C-19D3-464C-B6B2-5733C4F7C0E2}" destId="{46516E0E-0657-4B86-9393-F05EB91B3316}" srcOrd="1" destOrd="0" parTransId="{1CD22A88-B556-4D96-8C6E-F665238C32DE}" sibTransId="{803AA2E4-5BC3-46D3-B65F-EF2967F30CCB}"/>
    <dgm:cxn modelId="{32E59FF3-8F44-49D3-A56D-8842F6C833E0}" type="presOf" srcId="{652E602E-51A8-454B-B7A0-9D2D49A63C19}" destId="{88FA4585-FB78-4621-8873-6FEAA52CD70D}" srcOrd="0" destOrd="0" presId="urn:microsoft.com/office/officeart/2008/layout/LinedList"/>
    <dgm:cxn modelId="{7021340D-D014-4C50-BEA8-8735FDFB11AE}" type="presParOf" srcId="{04799401-507A-4687-94AB-E583DBAAF4DB}" destId="{7E2C9711-D19A-4B31-9F3E-C3C6F3206047}" srcOrd="0" destOrd="0" presId="urn:microsoft.com/office/officeart/2008/layout/LinedList"/>
    <dgm:cxn modelId="{9E3DB3E4-30FA-4B59-B6A4-F7A767CC0AEC}" type="presParOf" srcId="{04799401-507A-4687-94AB-E583DBAAF4DB}" destId="{BF0305F5-62BC-4487-899E-A53A61D170A2}" srcOrd="1" destOrd="0" presId="urn:microsoft.com/office/officeart/2008/layout/LinedList"/>
    <dgm:cxn modelId="{64C0704F-147E-48F4-9AB2-FD7BFD02E175}" type="presParOf" srcId="{BF0305F5-62BC-4487-899E-A53A61D170A2}" destId="{88FA4585-FB78-4621-8873-6FEAA52CD70D}" srcOrd="0" destOrd="0" presId="urn:microsoft.com/office/officeart/2008/layout/LinedList"/>
    <dgm:cxn modelId="{973DA6BE-DC4D-45E8-B312-A8B214729E39}" type="presParOf" srcId="{BF0305F5-62BC-4487-899E-A53A61D170A2}" destId="{3FB8876B-C0EF-4797-BFA9-179C50A9511C}" srcOrd="1" destOrd="0" presId="urn:microsoft.com/office/officeart/2008/layout/LinedList"/>
    <dgm:cxn modelId="{9065B8CE-B397-46DB-AB93-0C51B7D5F62A}" type="presParOf" srcId="{04799401-507A-4687-94AB-E583DBAAF4DB}" destId="{352DD2DC-C8F9-4DE9-ADC5-B98FE032F6A1}" srcOrd="2" destOrd="0" presId="urn:microsoft.com/office/officeart/2008/layout/LinedList"/>
    <dgm:cxn modelId="{98D6F600-F4FB-4249-B5DB-AF513090A63B}" type="presParOf" srcId="{04799401-507A-4687-94AB-E583DBAAF4DB}" destId="{65C823A6-4A36-4FC1-9A38-F79DE1299C35}" srcOrd="3" destOrd="0" presId="urn:microsoft.com/office/officeart/2008/layout/LinedList"/>
    <dgm:cxn modelId="{F147FCD8-4B89-4A0C-B8D4-49D08CB81E40}" type="presParOf" srcId="{65C823A6-4A36-4FC1-9A38-F79DE1299C35}" destId="{4D9B41FE-9C54-45D7-AA1B-50F685932B23}" srcOrd="0" destOrd="0" presId="urn:microsoft.com/office/officeart/2008/layout/LinedList"/>
    <dgm:cxn modelId="{1208D6BC-DF35-4C25-9B31-F1253651CAE9}" type="presParOf" srcId="{65C823A6-4A36-4FC1-9A38-F79DE1299C35}" destId="{12849EEB-6674-463B-8CA9-E4E0560E529D}" srcOrd="1" destOrd="0" presId="urn:microsoft.com/office/officeart/2008/layout/LinedList"/>
    <dgm:cxn modelId="{FF68A72B-01BB-4937-9BBC-4A6D2CEF21F3}" type="presParOf" srcId="{04799401-507A-4687-94AB-E583DBAAF4DB}" destId="{E7FB2BA6-C6EA-4975-B265-CD4D795F33BF}" srcOrd="4" destOrd="0" presId="urn:microsoft.com/office/officeart/2008/layout/LinedList"/>
    <dgm:cxn modelId="{CA457D05-2634-480C-A09A-4BAD5D78E60E}" type="presParOf" srcId="{04799401-507A-4687-94AB-E583DBAAF4DB}" destId="{A34D218C-93D4-4AE8-BFD9-D9252B15B8A4}" srcOrd="5" destOrd="0" presId="urn:microsoft.com/office/officeart/2008/layout/LinedList"/>
    <dgm:cxn modelId="{2675E711-1B17-44D9-824C-2D3CC6BA31D8}" type="presParOf" srcId="{A34D218C-93D4-4AE8-BFD9-D9252B15B8A4}" destId="{E28D343D-FF49-4C7A-952A-9AD069D83DDE}" srcOrd="0" destOrd="0" presId="urn:microsoft.com/office/officeart/2008/layout/LinedList"/>
    <dgm:cxn modelId="{9DA4C56B-E364-4281-A9AB-2013BF46AD60}" type="presParOf" srcId="{A34D218C-93D4-4AE8-BFD9-D9252B15B8A4}" destId="{FEDB00AF-6840-42C0-AEB0-F66A83FCF9EE}" srcOrd="1" destOrd="0" presId="urn:microsoft.com/office/officeart/2008/layout/LinedList"/>
    <dgm:cxn modelId="{13248A61-23D9-4073-AE28-864E5A499BD6}" type="presParOf" srcId="{04799401-507A-4687-94AB-E583DBAAF4DB}" destId="{DF8FEB0A-772C-417E-A3EC-A43145CEBB52}" srcOrd="6" destOrd="0" presId="urn:microsoft.com/office/officeart/2008/layout/LinedList"/>
    <dgm:cxn modelId="{ED84D983-5667-42BC-839D-5008DA728C4A}" type="presParOf" srcId="{04799401-507A-4687-94AB-E583DBAAF4DB}" destId="{B7947DB3-AAC9-4988-B689-F09D57E2B1BF}" srcOrd="7" destOrd="0" presId="urn:microsoft.com/office/officeart/2008/layout/LinedList"/>
    <dgm:cxn modelId="{D3E95F59-F2DD-446F-8B53-487466356325}" type="presParOf" srcId="{B7947DB3-AAC9-4988-B689-F09D57E2B1BF}" destId="{5C812EEB-09A8-4DF3-B6AC-C47096FC6E0D}" srcOrd="0" destOrd="0" presId="urn:microsoft.com/office/officeart/2008/layout/LinedList"/>
    <dgm:cxn modelId="{7F792810-221A-4F0D-B26C-5B743D4F5693}" type="presParOf" srcId="{B7947DB3-AAC9-4988-B689-F09D57E2B1BF}" destId="{6994CF6D-14FC-4F43-A263-ED2C2D8ADD68}" srcOrd="1" destOrd="0" presId="urn:microsoft.com/office/officeart/2008/layout/LinedList"/>
    <dgm:cxn modelId="{C6A7D277-AF0A-487C-8AD2-D8C0155D17CD}" type="presParOf" srcId="{04799401-507A-4687-94AB-E583DBAAF4DB}" destId="{42A4A350-3FBA-42A3-8B53-506F0B88F243}" srcOrd="8" destOrd="0" presId="urn:microsoft.com/office/officeart/2008/layout/LinedList"/>
    <dgm:cxn modelId="{6B6D4E97-1790-4FC8-A0D7-4E5EE40F0F03}" type="presParOf" srcId="{04799401-507A-4687-94AB-E583DBAAF4DB}" destId="{141A943E-9631-4362-9F20-3CAF0DC9D309}" srcOrd="9" destOrd="0" presId="urn:microsoft.com/office/officeart/2008/layout/LinedList"/>
    <dgm:cxn modelId="{3EDE5250-7C8F-4F57-8337-4329D237465C}" type="presParOf" srcId="{141A943E-9631-4362-9F20-3CAF0DC9D309}" destId="{CFC69B8D-E641-4E6A-B1AA-2EB0276355C7}" srcOrd="0" destOrd="0" presId="urn:microsoft.com/office/officeart/2008/layout/LinedList"/>
    <dgm:cxn modelId="{75DD1D78-096D-47A0-B209-27DA3826D881}" type="presParOf" srcId="{141A943E-9631-4362-9F20-3CAF0DC9D309}" destId="{5765D6C4-2D42-4EA8-A9B5-11F33553C007}" srcOrd="1" destOrd="0" presId="urn:microsoft.com/office/officeart/2008/layout/LinedList"/>
    <dgm:cxn modelId="{CE8300C4-7814-453D-A283-15227111ED00}" type="presParOf" srcId="{04799401-507A-4687-94AB-E583DBAAF4DB}" destId="{B5E07A97-AE45-4FB3-822F-D2021D9D7C03}" srcOrd="10" destOrd="0" presId="urn:microsoft.com/office/officeart/2008/layout/LinedList"/>
    <dgm:cxn modelId="{C011FE41-F01E-4953-91DE-C4558EC80C31}" type="presParOf" srcId="{04799401-507A-4687-94AB-E583DBAAF4DB}" destId="{8B9159DC-0E14-470B-8062-E2A4BC6C46FC}" srcOrd="11" destOrd="0" presId="urn:microsoft.com/office/officeart/2008/layout/LinedList"/>
    <dgm:cxn modelId="{9150D788-77BB-4CB9-941A-AE3B9DBB5004}" type="presParOf" srcId="{8B9159DC-0E14-470B-8062-E2A4BC6C46FC}" destId="{F0ECB52C-F4AF-4830-BC3E-6B21BBF6878A}" srcOrd="0" destOrd="0" presId="urn:microsoft.com/office/officeart/2008/layout/LinedList"/>
    <dgm:cxn modelId="{008A0972-1787-43AF-9665-A988F78BB181}" type="presParOf" srcId="{8B9159DC-0E14-470B-8062-E2A4BC6C46FC}" destId="{E08AC69F-E7AF-46A3-BD7C-F11AE2F75F1F}" srcOrd="1" destOrd="0" presId="urn:microsoft.com/office/officeart/2008/layout/LinedList"/>
    <dgm:cxn modelId="{D8AEFCBD-80B1-4789-90C9-78D914FB4FC3}" type="presParOf" srcId="{04799401-507A-4687-94AB-E583DBAAF4DB}" destId="{260E211E-7399-4707-AC62-D7E72AF60256}" srcOrd="12" destOrd="0" presId="urn:microsoft.com/office/officeart/2008/layout/LinedList"/>
    <dgm:cxn modelId="{9DFE642D-635F-4843-900C-BF34BAFDF389}" type="presParOf" srcId="{04799401-507A-4687-94AB-E583DBAAF4DB}" destId="{BF3B6A34-9E5C-428A-87FF-C2839329FD22}" srcOrd="13" destOrd="0" presId="urn:microsoft.com/office/officeart/2008/layout/LinedList"/>
    <dgm:cxn modelId="{4BD35A59-5DCA-4C8F-B159-10A5E5469192}" type="presParOf" srcId="{BF3B6A34-9E5C-428A-87FF-C2839329FD22}" destId="{9F38A78E-BF3E-4254-B9ED-026A3693B2B3}" srcOrd="0" destOrd="0" presId="urn:microsoft.com/office/officeart/2008/layout/LinedList"/>
    <dgm:cxn modelId="{99FF88BB-88D8-4D91-A7DD-2AFA9E576688}" type="presParOf" srcId="{BF3B6A34-9E5C-428A-87FF-C2839329FD22}" destId="{E0816AA4-6E33-40A3-8FAA-F41A7066040A}" srcOrd="1" destOrd="0" presId="urn:microsoft.com/office/officeart/2008/layout/LinedList"/>
    <dgm:cxn modelId="{5A845AEA-B207-4F4D-ABC6-AFF5DCEF1158}" type="presParOf" srcId="{04799401-507A-4687-94AB-E583DBAAF4DB}" destId="{2C89E5A2-6D9F-4BD0-AF38-E1CBC5980A9F}" srcOrd="14" destOrd="0" presId="urn:microsoft.com/office/officeart/2008/layout/LinedList"/>
    <dgm:cxn modelId="{B9281144-D093-4385-9ECF-9D116CB0E6F4}" type="presParOf" srcId="{04799401-507A-4687-94AB-E583DBAAF4DB}" destId="{EC3F75EB-92FC-48A5-AA3B-7BF861EF9F47}" srcOrd="15" destOrd="0" presId="urn:microsoft.com/office/officeart/2008/layout/LinedList"/>
    <dgm:cxn modelId="{D758D8A2-3B1C-4385-8412-2BB0CE79F66E}" type="presParOf" srcId="{EC3F75EB-92FC-48A5-AA3B-7BF861EF9F47}" destId="{E4F014D2-E2F3-4CDB-A6D7-98F40EE4FDF1}" srcOrd="0" destOrd="0" presId="urn:microsoft.com/office/officeart/2008/layout/LinedList"/>
    <dgm:cxn modelId="{B75CF5F7-4767-4D4A-A680-FDA8BD77D102}" type="presParOf" srcId="{EC3F75EB-92FC-48A5-AA3B-7BF861EF9F47}" destId="{61A5D180-35BE-4560-9BD5-9928EAB2D0DD}" srcOrd="1" destOrd="0" presId="urn:microsoft.com/office/officeart/2008/layout/LinedList"/>
    <dgm:cxn modelId="{E2D3D838-1C4C-459F-89DE-E18FD1B726A7}" type="presParOf" srcId="{04799401-507A-4687-94AB-E583DBAAF4DB}" destId="{AA2CD05E-4958-4710-B607-DDEC4C1797DB}" srcOrd="16" destOrd="0" presId="urn:microsoft.com/office/officeart/2008/layout/LinedList"/>
    <dgm:cxn modelId="{B45F236E-62F3-45DC-8B30-400A58E0315D}" type="presParOf" srcId="{04799401-507A-4687-94AB-E583DBAAF4DB}" destId="{61C4048E-B4A1-4847-AE2B-032A9BD2912C}" srcOrd="17" destOrd="0" presId="urn:microsoft.com/office/officeart/2008/layout/LinedList"/>
    <dgm:cxn modelId="{8A60B96A-F083-4536-9A00-60E69AA2C7AA}" type="presParOf" srcId="{61C4048E-B4A1-4847-AE2B-032A9BD2912C}" destId="{6AD4E731-B3D8-47CD-9252-7D14E71961B8}" srcOrd="0" destOrd="0" presId="urn:microsoft.com/office/officeart/2008/layout/LinedList"/>
    <dgm:cxn modelId="{3047F72D-FD2A-4E65-9B2F-D9CEC0C3A5DC}" type="presParOf" srcId="{61C4048E-B4A1-4847-AE2B-032A9BD2912C}" destId="{28CB7840-4408-4E19-8BEF-ABDC473CCC8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90AC95-D87F-4955-90B5-9F602432E64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E6128C2-8791-4D0E-B67B-6724C11BFBFD}">
      <dgm:prSet/>
      <dgm:spPr/>
      <dgm:t>
        <a:bodyPr/>
        <a:lstStyle/>
        <a:p>
          <a:r>
            <a:rPr lang="en-US" b="1">
              <a:latin typeface="NikoshBAN" panose="02000000000000000000" pitchFamily="2" charset="0"/>
              <a:cs typeface="NikoshBAN" panose="02000000000000000000" pitchFamily="2" charset="0"/>
            </a:rPr>
            <a:t>নিচের প্রশ্নগুলির উত্তর দাও- </a:t>
          </a:r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89F850D-F73D-4E27-8956-665F17FDA024}" type="parTrans" cxnId="{4CE70392-C416-4405-9376-14D80B2C000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CBE6989-18BF-4307-898A-175C24960BD0}" type="sibTrans" cxnId="{4CE70392-C416-4405-9376-14D80B2C000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2EEC64-FBA8-4E20-932F-6A8CC3E808A0}">
      <dgm:prSet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১।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বাংলাদেশে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ঋতু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কয়টি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?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তাদের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নাম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? </a:t>
          </a:r>
        </a:p>
      </dgm:t>
    </dgm:pt>
    <dgm:pt modelId="{2FD5E98D-93CF-46F0-97D1-5D24DB9420D2}" type="parTrans" cxnId="{655CDF54-F668-41DF-8BF2-8B2B4991AC8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568F5FB-B5AF-4F08-BF8C-BC112C7D461F}" type="sibTrans" cxnId="{655CDF54-F668-41DF-8BF2-8B2B4991AC8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8BC085D-4205-456B-90E0-2E28E721316D}">
      <dgm:prSet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২। বার্ষিক গতি কাকে বলে? </a:t>
          </a:r>
        </a:p>
      </dgm:t>
    </dgm:pt>
    <dgm:pt modelId="{EF86F86A-3C1D-4F09-AC4E-8084B57CCFA2}" type="parTrans" cxnId="{493C116A-703E-49A6-A8E1-6C1DF1F5196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568F45-29E0-402F-9C27-E2716D90A2F5}" type="sibTrans" cxnId="{493C116A-703E-49A6-A8E1-6C1DF1F5196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D22204-414B-4480-AF28-91BD4CEB8236}">
      <dgm:prSet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৩। ঋতু পরিবর্তন কেন হয়? </a:t>
          </a:r>
        </a:p>
      </dgm:t>
    </dgm:pt>
    <dgm:pt modelId="{3DFAE81C-9E67-45CF-A014-D61616982785}" type="parTrans" cxnId="{2C805A92-D013-4B1D-856B-532950E851E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37DF8D2-D243-4AF6-9E88-4EDA67A3FF97}" type="sibTrans" cxnId="{2C805A92-D013-4B1D-856B-532950E851E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65A287A-7591-4FBC-9254-0F2C09A646B9}">
      <dgm:prSet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৪। বাংলাদেশের বর্ষাকাল সম্পর্কে ২টি বাকয লিখ। </a:t>
          </a:r>
        </a:p>
      </dgm:t>
    </dgm:pt>
    <dgm:pt modelId="{A9653939-F82F-4EE6-86DC-922343BE4C28}" type="parTrans" cxnId="{98A2818D-F94A-45A4-9D7B-8B000528005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0F88D17-F9B1-4A34-9549-58C18B796CBD}" type="sibTrans" cxnId="{98A2818D-F94A-45A4-9D7B-8B000528005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55023A1-BF53-4E8E-B14B-A5179469AECD}">
      <dgm:prSet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৫। বাংলাদেশে গ্রীষ্মকালের তিনটি বৈশিষ্ট্য লিখ। </a:t>
          </a:r>
        </a:p>
      </dgm:t>
    </dgm:pt>
    <dgm:pt modelId="{4CF30FE4-D790-46E1-842B-CDD6830A540E}" type="parTrans" cxnId="{2DA2181E-982D-4D15-96BB-5145C536F67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B929D00-EFDE-484B-B915-91BCE5E7C394}" type="sibTrans" cxnId="{2DA2181E-982D-4D15-96BB-5145C536F67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96B41B1-400B-41A4-A245-92A2D7240911}" type="pres">
      <dgm:prSet presAssocID="{9290AC95-D87F-4955-90B5-9F602432E649}" presName="vert0" presStyleCnt="0">
        <dgm:presLayoutVars>
          <dgm:dir/>
          <dgm:animOne val="branch"/>
          <dgm:animLvl val="lvl"/>
        </dgm:presLayoutVars>
      </dgm:prSet>
      <dgm:spPr/>
    </dgm:pt>
    <dgm:pt modelId="{C0C80816-3C5B-4464-A4F5-3A7F10252CDA}" type="pres">
      <dgm:prSet presAssocID="{6E6128C2-8791-4D0E-B67B-6724C11BFBFD}" presName="thickLine" presStyleLbl="alignNode1" presStyleIdx="0" presStyleCnt="6"/>
      <dgm:spPr/>
    </dgm:pt>
    <dgm:pt modelId="{9481EC0C-A15B-46BF-AA16-FDDA2BE091C7}" type="pres">
      <dgm:prSet presAssocID="{6E6128C2-8791-4D0E-B67B-6724C11BFBFD}" presName="horz1" presStyleCnt="0"/>
      <dgm:spPr/>
    </dgm:pt>
    <dgm:pt modelId="{25CD9CAD-AB32-4F7F-BCEB-8BCA8BF4D301}" type="pres">
      <dgm:prSet presAssocID="{6E6128C2-8791-4D0E-B67B-6724C11BFBFD}" presName="tx1" presStyleLbl="revTx" presStyleIdx="0" presStyleCnt="6"/>
      <dgm:spPr/>
    </dgm:pt>
    <dgm:pt modelId="{BF0B2697-D0DC-499D-B321-98CD7EE25BFB}" type="pres">
      <dgm:prSet presAssocID="{6E6128C2-8791-4D0E-B67B-6724C11BFBFD}" presName="vert1" presStyleCnt="0"/>
      <dgm:spPr/>
    </dgm:pt>
    <dgm:pt modelId="{801C2C82-76A1-440F-AB28-FA9EA3576507}" type="pres">
      <dgm:prSet presAssocID="{FF2EEC64-FBA8-4E20-932F-6A8CC3E808A0}" presName="thickLine" presStyleLbl="alignNode1" presStyleIdx="1" presStyleCnt="6"/>
      <dgm:spPr/>
    </dgm:pt>
    <dgm:pt modelId="{4F953AC8-028C-4D9E-A11D-7B096558B1F4}" type="pres">
      <dgm:prSet presAssocID="{FF2EEC64-FBA8-4E20-932F-6A8CC3E808A0}" presName="horz1" presStyleCnt="0"/>
      <dgm:spPr/>
    </dgm:pt>
    <dgm:pt modelId="{462CF52A-5DC8-4A22-A02C-77AAF9CC2BB3}" type="pres">
      <dgm:prSet presAssocID="{FF2EEC64-FBA8-4E20-932F-6A8CC3E808A0}" presName="tx1" presStyleLbl="revTx" presStyleIdx="1" presStyleCnt="6"/>
      <dgm:spPr/>
    </dgm:pt>
    <dgm:pt modelId="{8EEC075A-8545-414F-8F67-284B1293F6AF}" type="pres">
      <dgm:prSet presAssocID="{FF2EEC64-FBA8-4E20-932F-6A8CC3E808A0}" presName="vert1" presStyleCnt="0"/>
      <dgm:spPr/>
    </dgm:pt>
    <dgm:pt modelId="{A052ECDD-96B6-4F7E-AD54-D640FE38E5C9}" type="pres">
      <dgm:prSet presAssocID="{98BC085D-4205-456B-90E0-2E28E721316D}" presName="thickLine" presStyleLbl="alignNode1" presStyleIdx="2" presStyleCnt="6"/>
      <dgm:spPr/>
    </dgm:pt>
    <dgm:pt modelId="{914CDB14-3925-4C94-84EE-3B30BB880B3B}" type="pres">
      <dgm:prSet presAssocID="{98BC085D-4205-456B-90E0-2E28E721316D}" presName="horz1" presStyleCnt="0"/>
      <dgm:spPr/>
    </dgm:pt>
    <dgm:pt modelId="{F1623C78-B69C-4A21-8702-B6C32D62B09D}" type="pres">
      <dgm:prSet presAssocID="{98BC085D-4205-456B-90E0-2E28E721316D}" presName="tx1" presStyleLbl="revTx" presStyleIdx="2" presStyleCnt="6"/>
      <dgm:spPr/>
    </dgm:pt>
    <dgm:pt modelId="{81F6A1DE-8CE6-42CF-8318-C393BDAFB7ED}" type="pres">
      <dgm:prSet presAssocID="{98BC085D-4205-456B-90E0-2E28E721316D}" presName="vert1" presStyleCnt="0"/>
      <dgm:spPr/>
    </dgm:pt>
    <dgm:pt modelId="{46FA86C7-780A-41AB-9421-D118B5000F61}" type="pres">
      <dgm:prSet presAssocID="{68D22204-414B-4480-AF28-91BD4CEB8236}" presName="thickLine" presStyleLbl="alignNode1" presStyleIdx="3" presStyleCnt="6"/>
      <dgm:spPr/>
    </dgm:pt>
    <dgm:pt modelId="{2AA8800A-11E3-491E-AB79-020AA08B28D1}" type="pres">
      <dgm:prSet presAssocID="{68D22204-414B-4480-AF28-91BD4CEB8236}" presName="horz1" presStyleCnt="0"/>
      <dgm:spPr/>
    </dgm:pt>
    <dgm:pt modelId="{E6F8A9D8-3954-4072-8244-C13B690EFF12}" type="pres">
      <dgm:prSet presAssocID="{68D22204-414B-4480-AF28-91BD4CEB8236}" presName="tx1" presStyleLbl="revTx" presStyleIdx="3" presStyleCnt="6"/>
      <dgm:spPr/>
    </dgm:pt>
    <dgm:pt modelId="{3AD01A54-2A02-46FF-94A8-D333122F72E0}" type="pres">
      <dgm:prSet presAssocID="{68D22204-414B-4480-AF28-91BD4CEB8236}" presName="vert1" presStyleCnt="0"/>
      <dgm:spPr/>
    </dgm:pt>
    <dgm:pt modelId="{4995FC96-ABAB-41D5-AF63-A5623428CCA1}" type="pres">
      <dgm:prSet presAssocID="{D65A287A-7591-4FBC-9254-0F2C09A646B9}" presName="thickLine" presStyleLbl="alignNode1" presStyleIdx="4" presStyleCnt="6"/>
      <dgm:spPr/>
    </dgm:pt>
    <dgm:pt modelId="{80A56AAC-A0FE-42A1-99D2-E968F846025E}" type="pres">
      <dgm:prSet presAssocID="{D65A287A-7591-4FBC-9254-0F2C09A646B9}" presName="horz1" presStyleCnt="0"/>
      <dgm:spPr/>
    </dgm:pt>
    <dgm:pt modelId="{DBA14232-E4EA-4569-8E94-AB04C62EE71F}" type="pres">
      <dgm:prSet presAssocID="{D65A287A-7591-4FBC-9254-0F2C09A646B9}" presName="tx1" presStyleLbl="revTx" presStyleIdx="4" presStyleCnt="6"/>
      <dgm:spPr/>
    </dgm:pt>
    <dgm:pt modelId="{D93C3B5C-15EC-44B1-9674-0E01C1DFAA24}" type="pres">
      <dgm:prSet presAssocID="{D65A287A-7591-4FBC-9254-0F2C09A646B9}" presName="vert1" presStyleCnt="0"/>
      <dgm:spPr/>
    </dgm:pt>
    <dgm:pt modelId="{3BC55064-C2B9-4DCC-86EA-AE78E96C95FE}" type="pres">
      <dgm:prSet presAssocID="{355023A1-BF53-4E8E-B14B-A5179469AECD}" presName="thickLine" presStyleLbl="alignNode1" presStyleIdx="5" presStyleCnt="6"/>
      <dgm:spPr/>
    </dgm:pt>
    <dgm:pt modelId="{40EC9110-A80A-4E38-80F6-FCF4D5283039}" type="pres">
      <dgm:prSet presAssocID="{355023A1-BF53-4E8E-B14B-A5179469AECD}" presName="horz1" presStyleCnt="0"/>
      <dgm:spPr/>
    </dgm:pt>
    <dgm:pt modelId="{590DB4D1-DB2C-4813-988C-765785A396B1}" type="pres">
      <dgm:prSet presAssocID="{355023A1-BF53-4E8E-B14B-A5179469AECD}" presName="tx1" presStyleLbl="revTx" presStyleIdx="5" presStyleCnt="6"/>
      <dgm:spPr/>
    </dgm:pt>
    <dgm:pt modelId="{5155D183-D62B-46FD-AAA6-91C5F089F1EA}" type="pres">
      <dgm:prSet presAssocID="{355023A1-BF53-4E8E-B14B-A5179469AECD}" presName="vert1" presStyleCnt="0"/>
      <dgm:spPr/>
    </dgm:pt>
  </dgm:ptLst>
  <dgm:cxnLst>
    <dgm:cxn modelId="{2DA2181E-982D-4D15-96BB-5145C536F678}" srcId="{9290AC95-D87F-4955-90B5-9F602432E649}" destId="{355023A1-BF53-4E8E-B14B-A5179469AECD}" srcOrd="5" destOrd="0" parTransId="{4CF30FE4-D790-46E1-842B-CDD6830A540E}" sibTransId="{3B929D00-EFDE-484B-B915-91BCE5E7C394}"/>
    <dgm:cxn modelId="{8D8D8B47-F3B5-4331-AFD7-738990686449}" type="presOf" srcId="{D65A287A-7591-4FBC-9254-0F2C09A646B9}" destId="{DBA14232-E4EA-4569-8E94-AB04C62EE71F}" srcOrd="0" destOrd="0" presId="urn:microsoft.com/office/officeart/2008/layout/LinedList"/>
    <dgm:cxn modelId="{493C116A-703E-49A6-A8E1-6C1DF1F5196B}" srcId="{9290AC95-D87F-4955-90B5-9F602432E649}" destId="{98BC085D-4205-456B-90E0-2E28E721316D}" srcOrd="2" destOrd="0" parTransId="{EF86F86A-3C1D-4F09-AC4E-8084B57CCFA2}" sibTransId="{1A568F45-29E0-402F-9C27-E2716D90A2F5}"/>
    <dgm:cxn modelId="{655CDF54-F668-41DF-8BF2-8B2B4991AC85}" srcId="{9290AC95-D87F-4955-90B5-9F602432E649}" destId="{FF2EEC64-FBA8-4E20-932F-6A8CC3E808A0}" srcOrd="1" destOrd="0" parTransId="{2FD5E98D-93CF-46F0-97D1-5D24DB9420D2}" sibTransId="{3568F5FB-B5AF-4F08-BF8C-BC112C7D461F}"/>
    <dgm:cxn modelId="{98A2818D-F94A-45A4-9D7B-8B0005280051}" srcId="{9290AC95-D87F-4955-90B5-9F602432E649}" destId="{D65A287A-7591-4FBC-9254-0F2C09A646B9}" srcOrd="4" destOrd="0" parTransId="{A9653939-F82F-4EE6-86DC-922343BE4C28}" sibTransId="{50F88D17-F9B1-4A34-9549-58C18B796CBD}"/>
    <dgm:cxn modelId="{4CE70392-C416-4405-9376-14D80B2C000D}" srcId="{9290AC95-D87F-4955-90B5-9F602432E649}" destId="{6E6128C2-8791-4D0E-B67B-6724C11BFBFD}" srcOrd="0" destOrd="0" parTransId="{F89F850D-F73D-4E27-8956-665F17FDA024}" sibTransId="{2CBE6989-18BF-4307-898A-175C24960BD0}"/>
    <dgm:cxn modelId="{2C805A92-D013-4B1D-856B-532950E851E3}" srcId="{9290AC95-D87F-4955-90B5-9F602432E649}" destId="{68D22204-414B-4480-AF28-91BD4CEB8236}" srcOrd="3" destOrd="0" parTransId="{3DFAE81C-9E67-45CF-A014-D61616982785}" sibTransId="{A37DF8D2-D243-4AF6-9E88-4EDA67A3FF97}"/>
    <dgm:cxn modelId="{5C5C099B-BA91-47DC-8D5A-65B6D5C4C454}" type="presOf" srcId="{355023A1-BF53-4E8E-B14B-A5179469AECD}" destId="{590DB4D1-DB2C-4813-988C-765785A396B1}" srcOrd="0" destOrd="0" presId="urn:microsoft.com/office/officeart/2008/layout/LinedList"/>
    <dgm:cxn modelId="{82275DB5-5F26-4080-B6D2-0F62B3014554}" type="presOf" srcId="{FF2EEC64-FBA8-4E20-932F-6A8CC3E808A0}" destId="{462CF52A-5DC8-4A22-A02C-77AAF9CC2BB3}" srcOrd="0" destOrd="0" presId="urn:microsoft.com/office/officeart/2008/layout/LinedList"/>
    <dgm:cxn modelId="{1AC89EC6-03A9-4A9A-B718-9DD2033CD23E}" type="presOf" srcId="{9290AC95-D87F-4955-90B5-9F602432E649}" destId="{496B41B1-400B-41A4-A245-92A2D7240911}" srcOrd="0" destOrd="0" presId="urn:microsoft.com/office/officeart/2008/layout/LinedList"/>
    <dgm:cxn modelId="{25E15FC9-A09D-4EDE-AD58-B456AC520FE0}" type="presOf" srcId="{68D22204-414B-4480-AF28-91BD4CEB8236}" destId="{E6F8A9D8-3954-4072-8244-C13B690EFF12}" srcOrd="0" destOrd="0" presId="urn:microsoft.com/office/officeart/2008/layout/LinedList"/>
    <dgm:cxn modelId="{A86AAFDA-27AC-45D0-B36E-4D098D087411}" type="presOf" srcId="{6E6128C2-8791-4D0E-B67B-6724C11BFBFD}" destId="{25CD9CAD-AB32-4F7F-BCEB-8BCA8BF4D301}" srcOrd="0" destOrd="0" presId="urn:microsoft.com/office/officeart/2008/layout/LinedList"/>
    <dgm:cxn modelId="{E2CF6BF8-6E70-406A-AE1D-414D5F30C366}" type="presOf" srcId="{98BC085D-4205-456B-90E0-2E28E721316D}" destId="{F1623C78-B69C-4A21-8702-B6C32D62B09D}" srcOrd="0" destOrd="0" presId="urn:microsoft.com/office/officeart/2008/layout/LinedList"/>
    <dgm:cxn modelId="{883DB16D-1649-46AD-9422-8CB4CEAEA6BF}" type="presParOf" srcId="{496B41B1-400B-41A4-A245-92A2D7240911}" destId="{C0C80816-3C5B-4464-A4F5-3A7F10252CDA}" srcOrd="0" destOrd="0" presId="urn:microsoft.com/office/officeart/2008/layout/LinedList"/>
    <dgm:cxn modelId="{6FE36C95-3912-4434-B66A-D85834B2A772}" type="presParOf" srcId="{496B41B1-400B-41A4-A245-92A2D7240911}" destId="{9481EC0C-A15B-46BF-AA16-FDDA2BE091C7}" srcOrd="1" destOrd="0" presId="urn:microsoft.com/office/officeart/2008/layout/LinedList"/>
    <dgm:cxn modelId="{508C371B-4381-48B2-AE8D-F1156EF10568}" type="presParOf" srcId="{9481EC0C-A15B-46BF-AA16-FDDA2BE091C7}" destId="{25CD9CAD-AB32-4F7F-BCEB-8BCA8BF4D301}" srcOrd="0" destOrd="0" presId="urn:microsoft.com/office/officeart/2008/layout/LinedList"/>
    <dgm:cxn modelId="{B76AFA41-8F01-41A4-8FC0-B79503018656}" type="presParOf" srcId="{9481EC0C-A15B-46BF-AA16-FDDA2BE091C7}" destId="{BF0B2697-D0DC-499D-B321-98CD7EE25BFB}" srcOrd="1" destOrd="0" presId="urn:microsoft.com/office/officeart/2008/layout/LinedList"/>
    <dgm:cxn modelId="{D2D90CAC-B55E-48A5-8D01-BA75FB31E666}" type="presParOf" srcId="{496B41B1-400B-41A4-A245-92A2D7240911}" destId="{801C2C82-76A1-440F-AB28-FA9EA3576507}" srcOrd="2" destOrd="0" presId="urn:microsoft.com/office/officeart/2008/layout/LinedList"/>
    <dgm:cxn modelId="{6C720B08-1D88-4335-9BBA-2FDB84A0BEAE}" type="presParOf" srcId="{496B41B1-400B-41A4-A245-92A2D7240911}" destId="{4F953AC8-028C-4D9E-A11D-7B096558B1F4}" srcOrd="3" destOrd="0" presId="urn:microsoft.com/office/officeart/2008/layout/LinedList"/>
    <dgm:cxn modelId="{7B1D4C56-2F32-4D1D-8901-58075039A541}" type="presParOf" srcId="{4F953AC8-028C-4D9E-A11D-7B096558B1F4}" destId="{462CF52A-5DC8-4A22-A02C-77AAF9CC2BB3}" srcOrd="0" destOrd="0" presId="urn:microsoft.com/office/officeart/2008/layout/LinedList"/>
    <dgm:cxn modelId="{3FEDF66E-A433-42B7-A894-4DAE32B33122}" type="presParOf" srcId="{4F953AC8-028C-4D9E-A11D-7B096558B1F4}" destId="{8EEC075A-8545-414F-8F67-284B1293F6AF}" srcOrd="1" destOrd="0" presId="urn:microsoft.com/office/officeart/2008/layout/LinedList"/>
    <dgm:cxn modelId="{AE6DC52C-73AF-4AE5-87C7-D994809EC850}" type="presParOf" srcId="{496B41B1-400B-41A4-A245-92A2D7240911}" destId="{A052ECDD-96B6-4F7E-AD54-D640FE38E5C9}" srcOrd="4" destOrd="0" presId="urn:microsoft.com/office/officeart/2008/layout/LinedList"/>
    <dgm:cxn modelId="{0A55465A-8AF2-4D2B-86F2-194159558B2A}" type="presParOf" srcId="{496B41B1-400B-41A4-A245-92A2D7240911}" destId="{914CDB14-3925-4C94-84EE-3B30BB880B3B}" srcOrd="5" destOrd="0" presId="urn:microsoft.com/office/officeart/2008/layout/LinedList"/>
    <dgm:cxn modelId="{7A7D998B-F98B-4DC7-B431-113A8E314D64}" type="presParOf" srcId="{914CDB14-3925-4C94-84EE-3B30BB880B3B}" destId="{F1623C78-B69C-4A21-8702-B6C32D62B09D}" srcOrd="0" destOrd="0" presId="urn:microsoft.com/office/officeart/2008/layout/LinedList"/>
    <dgm:cxn modelId="{C63592CB-8CB7-4476-ABA1-A857A034DE5D}" type="presParOf" srcId="{914CDB14-3925-4C94-84EE-3B30BB880B3B}" destId="{81F6A1DE-8CE6-42CF-8318-C393BDAFB7ED}" srcOrd="1" destOrd="0" presId="urn:microsoft.com/office/officeart/2008/layout/LinedList"/>
    <dgm:cxn modelId="{C11AC6E2-7E56-44F2-A1E7-C732648E93DA}" type="presParOf" srcId="{496B41B1-400B-41A4-A245-92A2D7240911}" destId="{46FA86C7-780A-41AB-9421-D118B5000F61}" srcOrd="6" destOrd="0" presId="urn:microsoft.com/office/officeart/2008/layout/LinedList"/>
    <dgm:cxn modelId="{849F24D2-BF2E-46C9-92D9-71E42F551C5C}" type="presParOf" srcId="{496B41B1-400B-41A4-A245-92A2D7240911}" destId="{2AA8800A-11E3-491E-AB79-020AA08B28D1}" srcOrd="7" destOrd="0" presId="urn:microsoft.com/office/officeart/2008/layout/LinedList"/>
    <dgm:cxn modelId="{E1539046-39A7-4611-ABA6-A1F767C730F8}" type="presParOf" srcId="{2AA8800A-11E3-491E-AB79-020AA08B28D1}" destId="{E6F8A9D8-3954-4072-8244-C13B690EFF12}" srcOrd="0" destOrd="0" presId="urn:microsoft.com/office/officeart/2008/layout/LinedList"/>
    <dgm:cxn modelId="{5D213F5D-A39E-4AA8-8A5B-982E7F20CA8E}" type="presParOf" srcId="{2AA8800A-11E3-491E-AB79-020AA08B28D1}" destId="{3AD01A54-2A02-46FF-94A8-D333122F72E0}" srcOrd="1" destOrd="0" presId="urn:microsoft.com/office/officeart/2008/layout/LinedList"/>
    <dgm:cxn modelId="{7E9BF3C4-12F8-45C8-99B4-91EC57EEC674}" type="presParOf" srcId="{496B41B1-400B-41A4-A245-92A2D7240911}" destId="{4995FC96-ABAB-41D5-AF63-A5623428CCA1}" srcOrd="8" destOrd="0" presId="urn:microsoft.com/office/officeart/2008/layout/LinedList"/>
    <dgm:cxn modelId="{392A8DF8-6514-4FD9-804A-ACC02479D571}" type="presParOf" srcId="{496B41B1-400B-41A4-A245-92A2D7240911}" destId="{80A56AAC-A0FE-42A1-99D2-E968F846025E}" srcOrd="9" destOrd="0" presId="urn:microsoft.com/office/officeart/2008/layout/LinedList"/>
    <dgm:cxn modelId="{63D8300B-882D-4143-A717-E8814F6488E7}" type="presParOf" srcId="{80A56AAC-A0FE-42A1-99D2-E968F846025E}" destId="{DBA14232-E4EA-4569-8E94-AB04C62EE71F}" srcOrd="0" destOrd="0" presId="urn:microsoft.com/office/officeart/2008/layout/LinedList"/>
    <dgm:cxn modelId="{B81B98EF-8D35-4AC6-805F-0E8B7022D074}" type="presParOf" srcId="{80A56AAC-A0FE-42A1-99D2-E968F846025E}" destId="{D93C3B5C-15EC-44B1-9674-0E01C1DFAA24}" srcOrd="1" destOrd="0" presId="urn:microsoft.com/office/officeart/2008/layout/LinedList"/>
    <dgm:cxn modelId="{47C28066-2BF6-4EB7-AAAE-8BA4ED463FE4}" type="presParOf" srcId="{496B41B1-400B-41A4-A245-92A2D7240911}" destId="{3BC55064-C2B9-4DCC-86EA-AE78E96C95FE}" srcOrd="10" destOrd="0" presId="urn:microsoft.com/office/officeart/2008/layout/LinedList"/>
    <dgm:cxn modelId="{2E9BD0D4-88CB-484C-A801-C5FDCD95065F}" type="presParOf" srcId="{496B41B1-400B-41A4-A245-92A2D7240911}" destId="{40EC9110-A80A-4E38-80F6-FCF4D5283039}" srcOrd="11" destOrd="0" presId="urn:microsoft.com/office/officeart/2008/layout/LinedList"/>
    <dgm:cxn modelId="{80AA2231-5777-41B2-B5DF-BE0567892EC2}" type="presParOf" srcId="{40EC9110-A80A-4E38-80F6-FCF4D5283039}" destId="{590DB4D1-DB2C-4813-988C-765785A396B1}" srcOrd="0" destOrd="0" presId="urn:microsoft.com/office/officeart/2008/layout/LinedList"/>
    <dgm:cxn modelId="{7F5E4DA2-A265-44BF-8545-E3F3BB19E7E2}" type="presParOf" srcId="{40EC9110-A80A-4E38-80F6-FCF4D5283039}" destId="{5155D183-D62B-46FD-AAA6-91C5F089F1E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C9711-D19A-4B31-9F3E-C3C6F3206047}">
      <dsp:nvSpPr>
        <dsp:cNvPr id="0" name=""/>
        <dsp:cNvSpPr/>
      </dsp:nvSpPr>
      <dsp:spPr>
        <a:xfrm>
          <a:off x="0" y="672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A4585-FB78-4621-8873-6FEAA52CD70D}">
      <dsp:nvSpPr>
        <dsp:cNvPr id="0" name=""/>
        <dsp:cNvSpPr/>
      </dsp:nvSpPr>
      <dsp:spPr>
        <a:xfrm>
          <a:off x="0" y="672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১. সূর্যের চারপাশে পৃথিবীর ঘূর্ণনকে কী বলে?</a:t>
          </a:r>
          <a:endParaRPr lang="en-US" sz="2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672"/>
        <a:ext cx="7621190" cy="611983"/>
      </dsp:txXfrm>
    </dsp:sp>
    <dsp:sp modelId="{352DD2DC-C8F9-4DE9-ADC5-B98FE032F6A1}">
      <dsp:nvSpPr>
        <dsp:cNvPr id="0" name=""/>
        <dsp:cNvSpPr/>
      </dsp:nvSpPr>
      <dsp:spPr>
        <a:xfrm>
          <a:off x="0" y="612656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B41FE-9C54-45D7-AA1B-50F685932B23}">
      <dsp:nvSpPr>
        <dsp:cNvPr id="0" name=""/>
        <dsp:cNvSpPr/>
      </dsp:nvSpPr>
      <dsp:spPr>
        <a:xfrm>
          <a:off x="0" y="612656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২. কোন গতির কারণে ঋতু পরিবর্তন ঘটে?</a:t>
          </a:r>
          <a:endParaRPr lang="en-US" sz="2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612656"/>
        <a:ext cx="7621190" cy="611983"/>
      </dsp:txXfrm>
    </dsp:sp>
    <dsp:sp modelId="{E7FB2BA6-C6EA-4975-B265-CD4D795F33BF}">
      <dsp:nvSpPr>
        <dsp:cNvPr id="0" name=""/>
        <dsp:cNvSpPr/>
      </dsp:nvSpPr>
      <dsp:spPr>
        <a:xfrm>
          <a:off x="0" y="1224640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D343D-FF49-4C7A-952A-9AD069D83DDE}">
      <dsp:nvSpPr>
        <dsp:cNvPr id="0" name=""/>
        <dsp:cNvSpPr/>
      </dsp:nvSpPr>
      <dsp:spPr>
        <a:xfrm>
          <a:off x="0" y="1224640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৩. কোন মাসে বাংলাদেশে সূর্য খাড়াভাবে কিরণ দেয়?</a:t>
          </a:r>
          <a:endParaRPr lang="en-US" sz="2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1224640"/>
        <a:ext cx="7621190" cy="611983"/>
      </dsp:txXfrm>
    </dsp:sp>
    <dsp:sp modelId="{DF8FEB0A-772C-417E-A3EC-A43145CEBB52}">
      <dsp:nvSpPr>
        <dsp:cNvPr id="0" name=""/>
        <dsp:cNvSpPr/>
      </dsp:nvSpPr>
      <dsp:spPr>
        <a:xfrm>
          <a:off x="0" y="1836624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12EEB-09A8-4DF3-B6AC-C47096FC6E0D}">
      <dsp:nvSpPr>
        <dsp:cNvPr id="0" name=""/>
        <dsp:cNvSpPr/>
      </dsp:nvSpPr>
      <dsp:spPr>
        <a:xfrm>
          <a:off x="0" y="1836624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>
              <a:latin typeface="NikoshBAN" panose="02000000000000000000" pitchFamily="2" charset="0"/>
              <a:cs typeface="NikoshBAN" panose="02000000000000000000" pitchFamily="2" charset="0"/>
            </a:rPr>
            <a:t>৪. জুন মাসে বাংলাদেশে কোন ঋতু দেখা যায়?</a:t>
          </a:r>
          <a:endParaRPr lang="en-US" sz="2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1836624"/>
        <a:ext cx="7621190" cy="611983"/>
      </dsp:txXfrm>
    </dsp:sp>
    <dsp:sp modelId="{42A4A350-3FBA-42A3-8B53-506F0B88F243}">
      <dsp:nvSpPr>
        <dsp:cNvPr id="0" name=""/>
        <dsp:cNvSpPr/>
      </dsp:nvSpPr>
      <dsp:spPr>
        <a:xfrm>
          <a:off x="0" y="2448608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69B8D-E641-4E6A-B1AA-2EB0276355C7}">
      <dsp:nvSpPr>
        <dsp:cNvPr id="0" name=""/>
        <dsp:cNvSpPr/>
      </dsp:nvSpPr>
      <dsp:spPr>
        <a:xfrm>
          <a:off x="0" y="2448608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৫. জুন, জুলাই, আগস্ট মাসে কোন গোলার্ধ সূর্যের দিকে হেলে</a:t>
          </a:r>
          <a:r>
            <a:rPr lang="en-US" sz="2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পড়ে?</a:t>
          </a:r>
          <a:endParaRPr lang="en-US" sz="2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2448608"/>
        <a:ext cx="7621190" cy="611983"/>
      </dsp:txXfrm>
    </dsp:sp>
    <dsp:sp modelId="{B5E07A97-AE45-4FB3-822F-D2021D9D7C03}">
      <dsp:nvSpPr>
        <dsp:cNvPr id="0" name=""/>
        <dsp:cNvSpPr/>
      </dsp:nvSpPr>
      <dsp:spPr>
        <a:xfrm>
          <a:off x="0" y="3060591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CB52C-F4AF-4830-BC3E-6B21BBF6878A}">
      <dsp:nvSpPr>
        <dsp:cNvPr id="0" name=""/>
        <dsp:cNvSpPr/>
      </dsp:nvSpPr>
      <dsp:spPr>
        <a:xfrm>
          <a:off x="0" y="3060591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>
              <a:latin typeface="NikoshBAN" panose="02000000000000000000" pitchFamily="2" charset="0"/>
              <a:cs typeface="NikoshBAN" panose="02000000000000000000" pitchFamily="2" charset="0"/>
            </a:rPr>
            <a:t>​৬. আমাদের দেশে জুন-জুলাই মাসে বাতাস কোন দিক থেকে</a:t>
          </a:r>
          <a:endParaRPr lang="en-US" sz="2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3060591"/>
        <a:ext cx="7621190" cy="611983"/>
      </dsp:txXfrm>
    </dsp:sp>
    <dsp:sp modelId="{260E211E-7399-4707-AC62-D7E72AF60256}">
      <dsp:nvSpPr>
        <dsp:cNvPr id="0" name=""/>
        <dsp:cNvSpPr/>
      </dsp:nvSpPr>
      <dsp:spPr>
        <a:xfrm>
          <a:off x="0" y="3672575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8A78E-BF3E-4254-B9ED-026A3693B2B3}">
      <dsp:nvSpPr>
        <dsp:cNvPr id="0" name=""/>
        <dsp:cNvSpPr/>
      </dsp:nvSpPr>
      <dsp:spPr>
        <a:xfrm>
          <a:off x="0" y="3672575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NikoshBAN" panose="02000000000000000000" pitchFamily="2" charset="0"/>
              <a:cs typeface="NikoshBAN" panose="02000000000000000000" pitchFamily="2" charset="0"/>
            </a:rPr>
            <a:t>    </a:t>
          </a: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কোন দিকে প্রবাহিত হয়?</a:t>
          </a:r>
          <a:endParaRPr lang="en-US" sz="2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3672575"/>
        <a:ext cx="7621190" cy="611983"/>
      </dsp:txXfrm>
    </dsp:sp>
    <dsp:sp modelId="{2C89E5A2-6D9F-4BD0-AF38-E1CBC5980A9F}">
      <dsp:nvSpPr>
        <dsp:cNvPr id="0" name=""/>
        <dsp:cNvSpPr/>
      </dsp:nvSpPr>
      <dsp:spPr>
        <a:xfrm>
          <a:off x="0" y="4284559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F014D2-E2F3-4CDB-A6D7-98F40EE4FDF1}">
      <dsp:nvSpPr>
        <dsp:cNvPr id="0" name=""/>
        <dsp:cNvSpPr/>
      </dsp:nvSpPr>
      <dsp:spPr>
        <a:xfrm>
          <a:off x="0" y="4284559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>
              <a:latin typeface="NikoshBAN" panose="02000000000000000000" pitchFamily="2" charset="0"/>
              <a:cs typeface="NikoshBAN" panose="02000000000000000000" pitchFamily="2" charset="0"/>
            </a:rPr>
            <a:t>৭. কোন ঋতুতে বাতাসে প্রচুর জলীয় বাষ্প থাকে?</a:t>
          </a:r>
          <a:endParaRPr lang="en-US" sz="2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4284559"/>
        <a:ext cx="7621190" cy="611983"/>
      </dsp:txXfrm>
    </dsp:sp>
    <dsp:sp modelId="{AA2CD05E-4958-4710-B607-DDEC4C1797DB}">
      <dsp:nvSpPr>
        <dsp:cNvPr id="0" name=""/>
        <dsp:cNvSpPr/>
      </dsp:nvSpPr>
      <dsp:spPr>
        <a:xfrm>
          <a:off x="0" y="4896543"/>
          <a:ext cx="76211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4E731-B3D8-47CD-9252-7D14E71961B8}">
      <dsp:nvSpPr>
        <dsp:cNvPr id="0" name=""/>
        <dsp:cNvSpPr/>
      </dsp:nvSpPr>
      <dsp:spPr>
        <a:xfrm>
          <a:off x="0" y="4896543"/>
          <a:ext cx="7621190" cy="611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​৮. সূর্যের চারদিকে কক্ষপথে পৃথিবীর ঘুরে আসতে কত সময়</a:t>
          </a:r>
          <a:r>
            <a:rPr lang="en-US" sz="2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600" kern="1200" dirty="0">
              <a:latin typeface="NikoshBAN" panose="02000000000000000000" pitchFamily="2" charset="0"/>
              <a:cs typeface="NikoshBAN" panose="02000000000000000000" pitchFamily="2" charset="0"/>
            </a:rPr>
            <a:t>লাগে?</a:t>
          </a:r>
          <a:endParaRPr lang="en-US" sz="2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4896543"/>
        <a:ext cx="7621190" cy="6119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C80816-3C5B-4464-A4F5-3A7F10252CDA}">
      <dsp:nvSpPr>
        <dsp:cNvPr id="0" name=""/>
        <dsp:cNvSpPr/>
      </dsp:nvSpPr>
      <dsp:spPr>
        <a:xfrm>
          <a:off x="0" y="2727"/>
          <a:ext cx="75970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D9CAD-AB32-4F7F-BCEB-8BCA8BF4D301}">
      <dsp:nvSpPr>
        <dsp:cNvPr id="0" name=""/>
        <dsp:cNvSpPr/>
      </dsp:nvSpPr>
      <dsp:spPr>
        <a:xfrm>
          <a:off x="0" y="2727"/>
          <a:ext cx="7597055" cy="9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>
              <a:latin typeface="NikoshBAN" panose="02000000000000000000" pitchFamily="2" charset="0"/>
              <a:cs typeface="NikoshBAN" panose="02000000000000000000" pitchFamily="2" charset="0"/>
            </a:rPr>
            <a:t>নিচের প্রশ্নগুলির উত্তর দাও- </a:t>
          </a:r>
          <a:endParaRPr lang="en-US" sz="38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2727"/>
        <a:ext cx="7597055" cy="930027"/>
      </dsp:txXfrm>
    </dsp:sp>
    <dsp:sp modelId="{801C2C82-76A1-440F-AB28-FA9EA3576507}">
      <dsp:nvSpPr>
        <dsp:cNvPr id="0" name=""/>
        <dsp:cNvSpPr/>
      </dsp:nvSpPr>
      <dsp:spPr>
        <a:xfrm>
          <a:off x="0" y="932754"/>
          <a:ext cx="75970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2CF52A-5DC8-4A22-A02C-77AAF9CC2BB3}">
      <dsp:nvSpPr>
        <dsp:cNvPr id="0" name=""/>
        <dsp:cNvSpPr/>
      </dsp:nvSpPr>
      <dsp:spPr>
        <a:xfrm>
          <a:off x="0" y="932754"/>
          <a:ext cx="7597055" cy="9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১।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বাংলাদেশে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ঋতু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কয়টি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?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তাদের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নাম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3800" kern="1200" dirty="0">
              <a:latin typeface="NikoshBAN" panose="02000000000000000000" pitchFamily="2" charset="0"/>
              <a:cs typeface="NikoshBAN" panose="02000000000000000000" pitchFamily="2" charset="0"/>
            </a:rPr>
            <a:t>? </a:t>
          </a:r>
        </a:p>
      </dsp:txBody>
      <dsp:txXfrm>
        <a:off x="0" y="932754"/>
        <a:ext cx="7597055" cy="930027"/>
      </dsp:txXfrm>
    </dsp:sp>
    <dsp:sp modelId="{A052ECDD-96B6-4F7E-AD54-D640FE38E5C9}">
      <dsp:nvSpPr>
        <dsp:cNvPr id="0" name=""/>
        <dsp:cNvSpPr/>
      </dsp:nvSpPr>
      <dsp:spPr>
        <a:xfrm>
          <a:off x="0" y="1862782"/>
          <a:ext cx="75970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623C78-B69C-4A21-8702-B6C32D62B09D}">
      <dsp:nvSpPr>
        <dsp:cNvPr id="0" name=""/>
        <dsp:cNvSpPr/>
      </dsp:nvSpPr>
      <dsp:spPr>
        <a:xfrm>
          <a:off x="0" y="1862782"/>
          <a:ext cx="7597055" cy="9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NikoshBAN" panose="02000000000000000000" pitchFamily="2" charset="0"/>
              <a:cs typeface="NikoshBAN" panose="02000000000000000000" pitchFamily="2" charset="0"/>
            </a:rPr>
            <a:t>২। বার্ষিক গতি কাকে বলে? </a:t>
          </a:r>
        </a:p>
      </dsp:txBody>
      <dsp:txXfrm>
        <a:off x="0" y="1862782"/>
        <a:ext cx="7597055" cy="930027"/>
      </dsp:txXfrm>
    </dsp:sp>
    <dsp:sp modelId="{46FA86C7-780A-41AB-9421-D118B5000F61}">
      <dsp:nvSpPr>
        <dsp:cNvPr id="0" name=""/>
        <dsp:cNvSpPr/>
      </dsp:nvSpPr>
      <dsp:spPr>
        <a:xfrm>
          <a:off x="0" y="2792809"/>
          <a:ext cx="75970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F8A9D8-3954-4072-8244-C13B690EFF12}">
      <dsp:nvSpPr>
        <dsp:cNvPr id="0" name=""/>
        <dsp:cNvSpPr/>
      </dsp:nvSpPr>
      <dsp:spPr>
        <a:xfrm>
          <a:off x="0" y="2792809"/>
          <a:ext cx="7597055" cy="9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NikoshBAN" panose="02000000000000000000" pitchFamily="2" charset="0"/>
              <a:cs typeface="NikoshBAN" panose="02000000000000000000" pitchFamily="2" charset="0"/>
            </a:rPr>
            <a:t>৩। ঋতু পরিবর্তন কেন হয়? </a:t>
          </a:r>
        </a:p>
      </dsp:txBody>
      <dsp:txXfrm>
        <a:off x="0" y="2792809"/>
        <a:ext cx="7597055" cy="930027"/>
      </dsp:txXfrm>
    </dsp:sp>
    <dsp:sp modelId="{4995FC96-ABAB-41D5-AF63-A5623428CCA1}">
      <dsp:nvSpPr>
        <dsp:cNvPr id="0" name=""/>
        <dsp:cNvSpPr/>
      </dsp:nvSpPr>
      <dsp:spPr>
        <a:xfrm>
          <a:off x="0" y="3722836"/>
          <a:ext cx="75970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A14232-E4EA-4569-8E94-AB04C62EE71F}">
      <dsp:nvSpPr>
        <dsp:cNvPr id="0" name=""/>
        <dsp:cNvSpPr/>
      </dsp:nvSpPr>
      <dsp:spPr>
        <a:xfrm>
          <a:off x="0" y="3722836"/>
          <a:ext cx="7597055" cy="9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NikoshBAN" panose="02000000000000000000" pitchFamily="2" charset="0"/>
              <a:cs typeface="NikoshBAN" panose="02000000000000000000" pitchFamily="2" charset="0"/>
            </a:rPr>
            <a:t>৪। বাংলাদেশের বর্ষাকাল সম্পর্কে ২টি বাকয লিখ। </a:t>
          </a:r>
        </a:p>
      </dsp:txBody>
      <dsp:txXfrm>
        <a:off x="0" y="3722836"/>
        <a:ext cx="7597055" cy="930027"/>
      </dsp:txXfrm>
    </dsp:sp>
    <dsp:sp modelId="{3BC55064-C2B9-4DCC-86EA-AE78E96C95FE}">
      <dsp:nvSpPr>
        <dsp:cNvPr id="0" name=""/>
        <dsp:cNvSpPr/>
      </dsp:nvSpPr>
      <dsp:spPr>
        <a:xfrm>
          <a:off x="0" y="4652864"/>
          <a:ext cx="75970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DB4D1-DB2C-4813-988C-765785A396B1}">
      <dsp:nvSpPr>
        <dsp:cNvPr id="0" name=""/>
        <dsp:cNvSpPr/>
      </dsp:nvSpPr>
      <dsp:spPr>
        <a:xfrm>
          <a:off x="0" y="4652864"/>
          <a:ext cx="7597055" cy="9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NikoshBAN" panose="02000000000000000000" pitchFamily="2" charset="0"/>
              <a:cs typeface="NikoshBAN" panose="02000000000000000000" pitchFamily="2" charset="0"/>
            </a:rPr>
            <a:t>৫। বাংলাদেশে গ্রীষ্মকালের তিনটি বৈশিষ্ট্য লিখ। </a:t>
          </a:r>
        </a:p>
      </dsp:txBody>
      <dsp:txXfrm>
        <a:off x="0" y="4652864"/>
        <a:ext cx="7597055" cy="930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91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66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17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113B-146D-4387-A1B2-7107DD3CFD3C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EDC38-168D-47BE-B640-870098199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8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436" y="-27147"/>
            <a:ext cx="4646590" cy="2215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E:\Content Arafat\Globespin.gif">
            <a:extLst>
              <a:ext uri="{FF2B5EF4-FFF2-40B4-BE49-F238E27FC236}">
                <a16:creationId xmlns:a16="http://schemas.microsoft.com/office/drawing/2014/main" id="{17633E9E-5807-9538-4BAF-1D0404020E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84265">
            <a:off x="4511480" y="235659"/>
            <a:ext cx="6855485" cy="6386683"/>
          </a:xfrm>
          <a:prstGeom prst="ellipse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3286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32486" y="3021073"/>
            <a:ext cx="5135421" cy="2554545"/>
          </a:xfrm>
          <a:prstGeom prst="horizontalScroll">
            <a:avLst>
              <a:gd name="adj" fmla="val 3386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আবু</a:t>
            </a:r>
            <a:r>
              <a:rPr lang="en-US" sz="32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ওমর</a:t>
            </a:r>
            <a:r>
              <a:rPr lang="en-US" sz="32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সাবেকগুলদি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পেকুয়া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কক্সবাজার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52F257-1088-4F12-9113-0ED0072E9D1E}"/>
              </a:ext>
            </a:extLst>
          </p:cNvPr>
          <p:cNvGrpSpPr/>
          <p:nvPr/>
        </p:nvGrpSpPr>
        <p:grpSpPr>
          <a:xfrm>
            <a:off x="5968797" y="1296858"/>
            <a:ext cx="581887" cy="3782291"/>
            <a:chOff x="5507183" y="1787236"/>
            <a:chExt cx="581887" cy="378229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65715B9-FBEE-4990-92B9-C46CE13071BC}"/>
                </a:ext>
              </a:extLst>
            </p:cNvPr>
            <p:cNvCxnSpPr/>
            <p:nvPr/>
          </p:nvCxnSpPr>
          <p:spPr>
            <a:xfrm>
              <a:off x="5798127" y="1787236"/>
              <a:ext cx="0" cy="3782291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14A8B87-2CA8-45A2-A15B-3A961F43D025}"/>
                </a:ext>
              </a:extLst>
            </p:cNvPr>
            <p:cNvCxnSpPr>
              <a:cxnSpLocks/>
            </p:cNvCxnSpPr>
            <p:nvPr/>
          </p:nvCxnSpPr>
          <p:spPr>
            <a:xfrm>
              <a:off x="5999018" y="2202873"/>
              <a:ext cx="0" cy="3117273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E948BD3-6552-46F2-80B9-F1C8643EDA7E}"/>
                </a:ext>
              </a:extLst>
            </p:cNvPr>
            <p:cNvCxnSpPr>
              <a:cxnSpLocks/>
            </p:cNvCxnSpPr>
            <p:nvPr/>
          </p:nvCxnSpPr>
          <p:spPr>
            <a:xfrm>
              <a:off x="5541818" y="2202873"/>
              <a:ext cx="0" cy="3117273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E479F81-045F-4F09-9922-BEB027E380AB}"/>
                </a:ext>
              </a:extLst>
            </p:cNvPr>
            <p:cNvSpPr/>
            <p:nvPr/>
          </p:nvSpPr>
          <p:spPr>
            <a:xfrm>
              <a:off x="5507183" y="3380508"/>
              <a:ext cx="581887" cy="59574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31FE16C-65B6-40D8-AF24-0CE71F2B470D}"/>
              </a:ext>
            </a:extLst>
          </p:cNvPr>
          <p:cNvSpPr txBox="1"/>
          <p:nvPr/>
        </p:nvSpPr>
        <p:spPr>
          <a:xfrm>
            <a:off x="7071341" y="1436070"/>
            <a:ext cx="391434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cs typeface="Ekushey Mohua" panose="03080603080002020207" pitchFamily="66"/>
              </a:rPr>
              <a:t>পাঠ পরিচিতি </a:t>
            </a:r>
            <a:endParaRPr lang="en-US" sz="4000" dirty="0">
              <a:cs typeface="Ekushey Mohua" panose="03080603080002020207" pitchFamily="66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BCBD2-03C1-46D9-B753-09BBDC43B830}"/>
              </a:ext>
            </a:extLst>
          </p:cNvPr>
          <p:cNvSpPr txBox="1"/>
          <p:nvPr/>
        </p:nvSpPr>
        <p:spPr>
          <a:xfrm>
            <a:off x="6744759" y="3021073"/>
            <a:ext cx="4623150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পঞ্চম </a:t>
            </a:r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BFD3E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প্রাথমিক</a:t>
            </a:r>
            <a:r>
              <a:rPr lang="en-US" sz="3200" dirty="0">
                <a:solidFill>
                  <a:srgbClr val="BFD3E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200" dirty="0" err="1">
                <a:solidFill>
                  <a:srgbClr val="BFD3E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বিজ্ঞান</a:t>
            </a:r>
            <a:endParaRPr lang="bn-IN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3200" b="1" kern="0" spc="300" dirty="0">
                <a:solidFill>
                  <a:srgbClr val="E893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</a:t>
            </a:r>
            <a:endParaRPr lang="en-US" sz="3200" dirty="0"/>
          </a:p>
          <a:p>
            <a:pPr algn="ctr"/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3200" b="1" dirty="0">
                <a:solidFill>
                  <a:srgbClr val="FFFFFF"/>
                </a:solidFill>
                <a:latin typeface="Nirmala UI" pitchFamily="34" charset="0"/>
                <a:cs typeface="Nirmala UI" pitchFamily="34" charset="-12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600" b="1" dirty="0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A person sitting under a tree&#10;&#10;Description automatically generated">
            <a:extLst>
              <a:ext uri="{FF2B5EF4-FFF2-40B4-BE49-F238E27FC236}">
                <a16:creationId xmlns:a16="http://schemas.microsoft.com/office/drawing/2014/main" id="{E7FEA63E-E654-8144-0A1A-1FCEC2A092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47" t="34375" r="33228" b="20940"/>
          <a:stretch/>
        </p:blipFill>
        <p:spPr>
          <a:xfrm>
            <a:off x="912625" y="216668"/>
            <a:ext cx="4445464" cy="28044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2819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828800"/>
            <a:ext cx="4937760" cy="4937760"/>
          </a:xfrm>
          <a:prstGeom prst="ellipse">
            <a:avLst/>
          </a:prstGeom>
          <a:solidFill>
            <a:srgbClr val="1A3B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509760" y="4114800"/>
            <a:ext cx="5303520" cy="5303520"/>
          </a:xfrm>
          <a:prstGeom prst="ellipse">
            <a:avLst/>
          </a:prstGeom>
          <a:solidFill>
            <a:srgbClr val="1A3B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914400"/>
            <a:ext cx="121889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kern="0" spc="300" dirty="0">
                <a:solidFill>
                  <a:srgbClr val="E893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১০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0" y="1508760"/>
            <a:ext cx="12188952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পৃথিবীর গতি</a:t>
            </a:r>
            <a:endParaRPr lang="en-US" sz="7400" dirty="0"/>
          </a:p>
        </p:txBody>
      </p:sp>
      <p:sp>
        <p:nvSpPr>
          <p:cNvPr id="6" name="Text 4"/>
          <p:cNvSpPr/>
          <p:nvPr/>
        </p:nvSpPr>
        <p:spPr>
          <a:xfrm>
            <a:off x="0" y="3246120"/>
            <a:ext cx="12188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BFD3E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প্রাথমিক বিজ্ঞান  •  পঞ্চম শ্রেণি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2939796" y="4251960"/>
            <a:ext cx="1005840" cy="100584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icons/eart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110" y="4478274"/>
            <a:ext cx="553212" cy="55321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65676" y="4251960"/>
            <a:ext cx="1005840" cy="100584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sun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990" y="4478274"/>
            <a:ext cx="553212" cy="55321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591556" y="4251960"/>
            <a:ext cx="1005840" cy="100584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icons/moon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870" y="4478274"/>
            <a:ext cx="553212" cy="553212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917436" y="4251960"/>
            <a:ext cx="1005840" cy="100584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Image 3" descr="icons/orbit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0" y="4478274"/>
            <a:ext cx="553212" cy="553212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8243316" y="4251960"/>
            <a:ext cx="1005840" cy="100584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4" descr="icons/clock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9630" y="4478274"/>
            <a:ext cx="553212" cy="553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819400" y="381001"/>
            <a:ext cx="64389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E:\Content Arafat\Globespi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84265">
            <a:off x="2209800" y="1295400"/>
            <a:ext cx="4800600" cy="4876800"/>
          </a:xfrm>
          <a:prstGeom prst="ellipse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7315199" y="1752601"/>
            <a:ext cx="3745523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ঘুর্ণায়মান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91399" y="3886201"/>
            <a:ext cx="3941885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পাঠ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83315" y="4988170"/>
            <a:ext cx="4387362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rmala UI" pitchFamily="34" charset="0"/>
                <a:cs typeface="Nirmala UI" pitchFamily="34" charset="-120"/>
              </a:rPr>
              <a:t>ঋতু</a:t>
            </a:r>
            <a:r>
              <a:rPr lang="en-US" sz="4400" b="1" dirty="0">
                <a:solidFill>
                  <a:schemeClr val="tx1"/>
                </a:solidFill>
                <a:latin typeface="Nirmala UI" pitchFamily="34" charset="0"/>
                <a:cs typeface="Nirmala UI" pitchFamily="34" charset="-12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rmala UI" pitchFamily="34" charset="0"/>
                <a:cs typeface="Nirmala UI" pitchFamily="34" charset="-120"/>
              </a:rPr>
              <a:t>পরিবর্তন</a:t>
            </a:r>
            <a:r>
              <a:rPr lang="en-US" sz="4400" b="1" dirty="0">
                <a:solidFill>
                  <a:schemeClr val="tx1"/>
                </a:solidFill>
                <a:latin typeface="Nirmala UI" pitchFamily="34" charset="0"/>
                <a:cs typeface="Nirmala UI" pitchFamily="34" charset="-120"/>
              </a:rPr>
              <a:t>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25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6" grpId="0" animBg="1"/>
      <p:bldP spid="6" grpId="1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সৌরজগৎ | Solar Syste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6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11645" y="3336113"/>
            <a:ext cx="921187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alt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পরিবর্তনের</a:t>
            </a:r>
            <a:r>
              <a:rPr lang="en-US" alt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alt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alt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alt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bn-IN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FA69AC-F361-2E50-F0A9-9D716B94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529" y="961113"/>
            <a:ext cx="6449559" cy="87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3272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41376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বার্ষিক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গতি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।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492240" cy="4754880"/>
          </a:xfrm>
          <a:prstGeom prst="roundRect">
            <a:avLst>
              <a:gd name="adj" fmla="val 3077"/>
            </a:avLst>
          </a:prstGeom>
          <a:solidFill>
            <a:srgbClr val="E8F0F5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68680" y="1645920"/>
            <a:ext cx="1051560" cy="1051560"/>
          </a:xfrm>
          <a:prstGeom prst="ellipse">
            <a:avLst/>
          </a:prstGeom>
          <a:solidFill>
            <a:srgbClr val="5B8FB0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orbi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281" y="1882521"/>
            <a:ext cx="578358" cy="5783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12239" y="1600199"/>
            <a:ext cx="5365242" cy="23545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পৃথিবী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যখন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সূর্যের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চারদিকে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একবার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ঘুরে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আসে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তখন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তাকে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পৃথিবীর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বার্ষিক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গতি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বলে।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895659" y="4215082"/>
            <a:ext cx="457200" cy="457200"/>
          </a:xfrm>
          <a:prstGeom prst="ellipse">
            <a:avLst/>
          </a:prstGeom>
          <a:solidFill>
            <a:srgbClr val="5B8FB0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1" descr="icons/check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29" y="4317952"/>
            <a:ext cx="251460" cy="2514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55728" y="4137659"/>
            <a:ext cx="5750539" cy="171104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পৃথিবী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সূর্যের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চারদিকে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একবার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ঘুরে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আসতে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সময় লাগে প্রায় ৩৬৫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দিন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৬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ঘন্টা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বা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এক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বছর</a:t>
            </a:r>
            <a:r>
              <a:rPr lang="en-US" sz="3600" b="1" dirty="0">
                <a:solidFill>
                  <a:srgbClr val="16283A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Shape 6"/>
          <p:cNvSpPr/>
          <p:nvPr/>
        </p:nvSpPr>
        <p:spPr>
          <a:xfrm>
            <a:off x="7206270" y="1392518"/>
            <a:ext cx="4370832" cy="4733961"/>
          </a:xfrm>
          <a:prstGeom prst="roundRect">
            <a:avLst>
              <a:gd name="adj" fmla="val 3226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7" name="Picture 2" descr="Solar System Planets Horizontal Frame Stock Vector - Illustration of planets, moon: 531593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269" y="1392517"/>
            <a:ext cx="4784447" cy="4733961"/>
          </a:xfrm>
          <a:prstGeom prst="rect">
            <a:avLst/>
          </a:prstGeom>
          <a:noFill/>
          <a:effectLst>
            <a:reflection blurRad="101600" stA="6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4643B-0FB8-A064-B8A6-0BC289B66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" y="1868436"/>
            <a:ext cx="1144143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3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বার্ষিক</a:t>
            </a:r>
            <a:r>
              <a:rPr lang="en-US" sz="34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4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গতির</a:t>
            </a:r>
            <a:r>
              <a:rPr lang="en-US" sz="34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4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ফলে</a:t>
            </a:r>
            <a:r>
              <a:rPr lang="en-US" sz="34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4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ঋতু</a:t>
            </a:r>
            <a:r>
              <a:rPr lang="en-US" sz="34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4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পরিবর্তন</a:t>
            </a:r>
            <a:r>
              <a:rPr lang="en-US" sz="34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-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39" y="1463040"/>
            <a:ext cx="11519715" cy="2011680"/>
          </a:xfrm>
          <a:prstGeom prst="roundRect">
            <a:avLst>
              <a:gd name="adj" fmla="val 6818"/>
            </a:avLst>
          </a:prstGeom>
          <a:solidFill>
            <a:srgbClr val="E8F0F5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68680" y="1828800"/>
            <a:ext cx="1143000" cy="1143000"/>
          </a:xfrm>
          <a:prstGeom prst="ellipse">
            <a:avLst/>
          </a:prstGeom>
          <a:solidFill>
            <a:srgbClr val="5B8FB0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umbrella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55" y="2085975"/>
            <a:ext cx="628650" cy="6286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40280" y="1463040"/>
            <a:ext cx="9828074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পৃথিবীর অক্ষ কিছুটা হেলানো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থাকায়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বার্ষিক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গতির</a:t>
            </a:r>
            <a:r>
              <a:rPr lang="en-US" sz="28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বিভিন্ন সময়ে বিভিন্ন স্থানে সূর্যের আলো ভিন্নভাবে পড়ে। এর ফলেই ঋতু পরিবর্তন হয়।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39" y="3657600"/>
            <a:ext cx="11442077" cy="3127249"/>
          </a:xfrm>
          <a:prstGeom prst="roundRect">
            <a:avLst>
              <a:gd name="adj" fmla="val 49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tb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34" y="3657600"/>
            <a:ext cx="4230460" cy="3090672"/>
          </a:xfrm>
          <a:prstGeom prst="rect">
            <a:avLst/>
          </a:prstGeom>
        </p:spPr>
      </p:pic>
      <p:pic>
        <p:nvPicPr>
          <p:cNvPr id="13" name="Image 2" descr="tb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089" y="3657600"/>
            <a:ext cx="3447522" cy="3090672"/>
          </a:xfrm>
          <a:prstGeom prst="rect">
            <a:avLst/>
          </a:prstGeom>
        </p:spPr>
      </p:pic>
      <p:pic>
        <p:nvPicPr>
          <p:cNvPr id="11" name="Image 0" descr="tb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6921" y="3657600"/>
            <a:ext cx="3482694" cy="30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6308" y="24688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বাংলাদেশের ছয় ঋতু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982408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বার্ষিক</a:t>
            </a:r>
            <a:r>
              <a:rPr lang="en-US" sz="3200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200" dirty="0" err="1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গতির</a:t>
            </a:r>
            <a:r>
              <a:rPr lang="en-US" sz="3200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ফলে বাংলাদেশে বছরে ছয়টি ঋতু দেখা যায়: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39231"/>
            <a:ext cx="3520440" cy="1965960"/>
          </a:xfrm>
          <a:prstGeom prst="roundRect">
            <a:avLst>
              <a:gd name="adj" fmla="val 65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933956" y="2103120"/>
            <a:ext cx="822960" cy="822960"/>
          </a:xfrm>
          <a:prstGeom prst="ellipse">
            <a:avLst/>
          </a:prstGeom>
          <a:solidFill>
            <a:srgbClr val="E893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sun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122" y="2288286"/>
            <a:ext cx="452628" cy="4526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85216" y="304495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গ্রীষ্ম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4377690" y="1865376"/>
            <a:ext cx="3520440" cy="1965960"/>
          </a:xfrm>
          <a:prstGeom prst="roundRect">
            <a:avLst>
              <a:gd name="adj" fmla="val 65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682996" y="2103120"/>
            <a:ext cx="822960" cy="822960"/>
          </a:xfrm>
          <a:prstGeom prst="ellipse">
            <a:avLst/>
          </a:prstGeom>
          <a:solidFill>
            <a:srgbClr val="5B8FB0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umbrella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62" y="2288286"/>
            <a:ext cx="452628" cy="4526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334256" y="304495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বর্ষা</a:t>
            </a:r>
            <a:endParaRPr lang="en-US" sz="3600" dirty="0"/>
          </a:p>
        </p:txBody>
      </p:sp>
      <p:sp>
        <p:nvSpPr>
          <p:cNvPr id="12" name="Shape 8"/>
          <p:cNvSpPr/>
          <p:nvPr/>
        </p:nvSpPr>
        <p:spPr>
          <a:xfrm>
            <a:off x="8083296" y="1874520"/>
            <a:ext cx="3520440" cy="1965960"/>
          </a:xfrm>
          <a:prstGeom prst="roundRect">
            <a:avLst>
              <a:gd name="adj" fmla="val 65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9432036" y="2103120"/>
            <a:ext cx="822960" cy="82296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seedlin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7202" y="2288286"/>
            <a:ext cx="452628" cy="45262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083296" y="304495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শরৎ</a:t>
            </a:r>
            <a:endParaRPr lang="en-US" sz="3600" dirty="0"/>
          </a:p>
        </p:txBody>
      </p:sp>
      <p:sp>
        <p:nvSpPr>
          <p:cNvPr id="16" name="Shape 11"/>
          <p:cNvSpPr/>
          <p:nvPr/>
        </p:nvSpPr>
        <p:spPr>
          <a:xfrm>
            <a:off x="585216" y="4069080"/>
            <a:ext cx="3520440" cy="1965960"/>
          </a:xfrm>
          <a:prstGeom prst="roundRect">
            <a:avLst>
              <a:gd name="adj" fmla="val 65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1933956" y="4297680"/>
            <a:ext cx="822960" cy="822960"/>
          </a:xfrm>
          <a:prstGeom prst="ellipse">
            <a:avLst/>
          </a:prstGeom>
          <a:solidFill>
            <a:srgbClr val="E893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8" name="Image 3" descr="icons/seedlin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122" y="4482846"/>
            <a:ext cx="452628" cy="45262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85216" y="523951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হেমন্ত</a:t>
            </a:r>
            <a:endParaRPr lang="en-US" sz="3600" dirty="0"/>
          </a:p>
        </p:txBody>
      </p:sp>
      <p:sp>
        <p:nvSpPr>
          <p:cNvPr id="20" name="Shape 14"/>
          <p:cNvSpPr/>
          <p:nvPr/>
        </p:nvSpPr>
        <p:spPr>
          <a:xfrm>
            <a:off x="4334256" y="4069080"/>
            <a:ext cx="3520440" cy="1965960"/>
          </a:xfrm>
          <a:prstGeom prst="roundRect">
            <a:avLst>
              <a:gd name="adj" fmla="val 65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5682996" y="4297680"/>
            <a:ext cx="822960" cy="822960"/>
          </a:xfrm>
          <a:prstGeom prst="ellipse">
            <a:avLst/>
          </a:prstGeom>
          <a:solidFill>
            <a:srgbClr val="5B8FB0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2" name="Image 4" descr="icons/snowman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162" y="4482846"/>
            <a:ext cx="452628" cy="45262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334256" y="523951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শীত</a:t>
            </a:r>
            <a:endParaRPr lang="en-US" sz="3600" dirty="0"/>
          </a:p>
        </p:txBody>
      </p:sp>
      <p:sp>
        <p:nvSpPr>
          <p:cNvPr id="24" name="Shape 17"/>
          <p:cNvSpPr/>
          <p:nvPr/>
        </p:nvSpPr>
        <p:spPr>
          <a:xfrm>
            <a:off x="8083296" y="4069080"/>
            <a:ext cx="3520440" cy="1965960"/>
          </a:xfrm>
          <a:prstGeom prst="roundRect">
            <a:avLst>
              <a:gd name="adj" fmla="val 6512"/>
            </a:avLst>
          </a:prstGeom>
          <a:solidFill>
            <a:srgbClr val="F2F6F9"/>
          </a:solidFill>
          <a:ln w="12700">
            <a:solidFill>
              <a:srgbClr val="DCE7EF"/>
            </a:solidFill>
            <a:prstDash val="solid"/>
          </a:ln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9432036" y="4297680"/>
            <a:ext cx="822960" cy="822960"/>
          </a:xfrm>
          <a:prstGeom prst="ellipse">
            <a:avLst/>
          </a:prstGeom>
          <a:solidFill>
            <a:srgbClr val="1A3B5C"/>
          </a:solidFill>
          <a:ln/>
          <a:effectLst>
            <a:outerShdw blurRad="101600" dist="38100" dir="5400000" algn="bl" rotWithShape="0">
              <a:srgbClr val="10243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6" name="Image 5" descr="icons/seedlin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7202" y="4482846"/>
            <a:ext cx="452628" cy="452628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083296" y="523951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6283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বসন্ত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666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3" t="15387" r="19829" b="64562"/>
          <a:stretch/>
        </p:blipFill>
        <p:spPr>
          <a:xfrm>
            <a:off x="286702" y="-121444"/>
            <a:ext cx="11361419" cy="710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5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99CC4B-F207-7474-5FDE-00D7102D3D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30" b="37664"/>
          <a:stretch/>
        </p:blipFill>
        <p:spPr>
          <a:xfrm>
            <a:off x="185739" y="171449"/>
            <a:ext cx="11630024" cy="661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0D0550-7B80-9F6F-69C0-1CC89ACC2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93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6" y="0"/>
            <a:ext cx="12110354" cy="685800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8070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258E77-AC94-9AD8-52D7-1905FCE57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0891"/>
            <a:ext cx="12193304" cy="59442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0F70DE-7EFB-6100-DAB3-40B9F5940065}"/>
              </a:ext>
            </a:extLst>
          </p:cNvPr>
          <p:cNvSpPr txBox="1"/>
          <p:nvPr/>
        </p:nvSpPr>
        <p:spPr>
          <a:xfrm>
            <a:off x="3386138" y="63005"/>
            <a:ext cx="5072062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1468081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258E77-AC94-9AD8-52D7-1905FCE57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0891"/>
            <a:ext cx="12193304" cy="59442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0F70DE-7EFB-6100-DAB3-40B9F5940065}"/>
              </a:ext>
            </a:extLst>
          </p:cNvPr>
          <p:cNvSpPr txBox="1"/>
          <p:nvPr/>
        </p:nvSpPr>
        <p:spPr>
          <a:xfrm>
            <a:off x="3386138" y="63005"/>
            <a:ext cx="5072062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3BBFBC-6115-CACD-02F9-CF92F7D1E4E7}"/>
              </a:ext>
            </a:extLst>
          </p:cNvPr>
          <p:cNvSpPr txBox="1"/>
          <p:nvPr/>
        </p:nvSpPr>
        <p:spPr>
          <a:xfrm>
            <a:off x="3028950" y="3643313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তির্যকভাবে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9210E2-5BB9-4395-FA85-A0FC5ECD48AE}"/>
              </a:ext>
            </a:extLst>
          </p:cNvPr>
          <p:cNvSpPr txBox="1"/>
          <p:nvPr/>
        </p:nvSpPr>
        <p:spPr>
          <a:xfrm>
            <a:off x="3028950" y="4674364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5232-A0A2-2580-49B7-BF7FC71CBBC8}"/>
              </a:ext>
            </a:extLst>
          </p:cNvPr>
          <p:cNvSpPr txBox="1"/>
          <p:nvPr/>
        </p:nvSpPr>
        <p:spPr>
          <a:xfrm>
            <a:off x="3028949" y="5705415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1D14B6-ADDC-519B-E778-85950D999262}"/>
              </a:ext>
            </a:extLst>
          </p:cNvPr>
          <p:cNvSpPr txBox="1"/>
          <p:nvPr/>
        </p:nvSpPr>
        <p:spPr>
          <a:xfrm>
            <a:off x="6360970" y="3612327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C96E34-3325-B9DE-C936-A3CDF00D3618}"/>
              </a:ext>
            </a:extLst>
          </p:cNvPr>
          <p:cNvSpPr txBox="1"/>
          <p:nvPr/>
        </p:nvSpPr>
        <p:spPr>
          <a:xfrm>
            <a:off x="6360969" y="4674364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CEFB3E-0EDB-E282-E925-DEBA0D89DBAC}"/>
              </a:ext>
            </a:extLst>
          </p:cNvPr>
          <p:cNvSpPr txBox="1"/>
          <p:nvPr/>
        </p:nvSpPr>
        <p:spPr>
          <a:xfrm>
            <a:off x="6360970" y="5763943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B8A02-4D26-2D43-7CB5-59192F000ECE}"/>
              </a:ext>
            </a:extLst>
          </p:cNvPr>
          <p:cNvSpPr txBox="1"/>
          <p:nvPr/>
        </p:nvSpPr>
        <p:spPr>
          <a:xfrm>
            <a:off x="9277137" y="3605154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শীতকাল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5ED330-E78F-5384-8450-548E4C7833B2}"/>
              </a:ext>
            </a:extLst>
          </p:cNvPr>
          <p:cNvSpPr txBox="1"/>
          <p:nvPr/>
        </p:nvSpPr>
        <p:spPr>
          <a:xfrm>
            <a:off x="9277137" y="5733932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শরৎকাল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B4CDAD-535B-D049-A9F5-774591A798B2}"/>
              </a:ext>
            </a:extLst>
          </p:cNvPr>
          <p:cNvSpPr txBox="1"/>
          <p:nvPr/>
        </p:nvSpPr>
        <p:spPr>
          <a:xfrm>
            <a:off x="9277137" y="4669543"/>
            <a:ext cx="250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বসন্তকাল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5408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4FE689-65B2-0A56-4652-725306AB8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63" y="157691"/>
            <a:ext cx="11732675" cy="654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9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A1833C-6F7B-7304-0D7D-00CCA622F38E}"/>
              </a:ext>
            </a:extLst>
          </p:cNvPr>
          <p:cNvSpPr txBox="1"/>
          <p:nvPr/>
        </p:nvSpPr>
        <p:spPr>
          <a:xfrm>
            <a:off x="2318146" y="385464"/>
            <a:ext cx="7240191" cy="30469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পরিবর্তনের</a:t>
            </a:r>
            <a:r>
              <a:rPr lang="en-US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হলো</a:t>
            </a:r>
            <a:r>
              <a:rPr lang="en-US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4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সূর্যের চারদিকে পৃথিবীর ঘূর্ণন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পৃথিবীর হেলে থাকা অক্ষ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দিনের দৈর্ঘ্যের তারতম্য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182C0-BF1D-4028-49AD-F2F71103DE8F}"/>
              </a:ext>
            </a:extLst>
          </p:cNvPr>
          <p:cNvSpPr txBox="1"/>
          <p:nvPr/>
        </p:nvSpPr>
        <p:spPr>
          <a:xfrm>
            <a:off x="1902022" y="4234548"/>
            <a:ext cx="8143875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অঞ্চলে বছরে ছয়টি ঋতু দেখা যায়। এগুলো হলো— গ্রীষ্ম, বর্ষা, শরৎ, হেমন্ত, শীত ও বসন্ত।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45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B69F5C-74DC-541D-2B38-C1A5710824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48"/>
          <a:stretch>
            <a:fillRect/>
          </a:stretch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5DC4F-D8B2-1160-2F76-AFEB3569FD15}"/>
              </a:ext>
            </a:extLst>
          </p:cNvPr>
          <p:cNvSpPr txBox="1"/>
          <p:nvPr/>
        </p:nvSpPr>
        <p:spPr>
          <a:xfrm>
            <a:off x="7258051" y="936791"/>
            <a:ext cx="4933644" cy="3949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​</a:t>
            </a:r>
            <a:r>
              <a:rPr lang="en-US" sz="4400" b="1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</a:t>
            </a:r>
            <a:r>
              <a:rPr lang="en-US" sz="44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​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05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বৈশাখ-জ্যৈষ্ঠ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এপ্রিল-মে-জুন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বাংলাদেশসহ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আশপাশের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তুলনামূলকভাবে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তীব্র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অনুভূত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শুষ্ক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খাল-বিল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শুকিয়ে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887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E51655-035C-B19A-02E6-DBE448B3CF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286"/>
          <a:stretch>
            <a:fillRect/>
          </a:stretch>
        </p:blipFill>
        <p:spPr>
          <a:xfrm>
            <a:off x="2728912" y="10"/>
            <a:ext cx="946308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C46709-CF58-08C6-AB00-F67543CC9DFD}"/>
              </a:ext>
            </a:extLst>
          </p:cNvPr>
          <p:cNvSpPr txBox="1"/>
          <p:nvPr/>
        </p:nvSpPr>
        <p:spPr>
          <a:xfrm>
            <a:off x="252413" y="2291326"/>
            <a:ext cx="5048250" cy="3742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বর্ষাকাল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​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ষড়ঋতুর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পরেই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বর্ষাকাল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আষাঢ়-শ্রাবণ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জুন-জুলাই-আগস্ট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প্রবাহিত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বঙ্গোপসাগর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পরিমাণে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জলীয়বাষ্প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বৃষ্টিপাত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বর্ষাকাল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বর্ষাকালে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খাল-বিল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ভরপুর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27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0EDAE-349A-9237-1827-B4DF43D7B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98"/>
            <a:ext cx="8658225" cy="68444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123AC6-D02F-18DA-520E-F4E1B7C30BFC}"/>
              </a:ext>
            </a:extLst>
          </p:cNvPr>
          <p:cNvSpPr txBox="1"/>
          <p:nvPr/>
        </p:nvSpPr>
        <p:spPr>
          <a:xfrm>
            <a:off x="8530683" y="1627255"/>
            <a:ext cx="3565460" cy="4192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শীতকাল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​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পৌষ-মাঘ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নভেম্বর-ডিসেম্বর-জানুয়ারি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তির্যকভাবে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বাংলাদেশসহ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আশপাশের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তুলনামূলকভাবে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ঠান্ডা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অনুভূত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শীতকাল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শুষ্ক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প্রবাহিত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025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CBEE73-DBE1-C4D1-F9BA-D27FE3669E18}"/>
              </a:ext>
            </a:extLst>
          </p:cNvPr>
          <p:cNvSpPr txBox="1"/>
          <p:nvPr/>
        </p:nvSpPr>
        <p:spPr>
          <a:xfrm>
            <a:off x="1746648" y="1052454"/>
            <a:ext cx="845462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দিনের দৈর্ঘ্য ছোট হয়- শীতকালে।​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 কম থাকে- শীতকালে।​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 বছরের বৈশাখ-জ্যৈষ্ঠ মাসে- গ্রীষ্মকাল।​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গ্রীষ্মকালে বাতাস থাকে- শুষ্ক।​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 বছরের আষাঢ়-শ্রাবণ মাসে হয়- বর্ষাকাল।​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বর্ষাকালে বাতাসে প্রচুর পরিমাণে থাকে- জলীয়বাষ্প।​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দক্ষিণে আছে- বঙ্গোপসাগর।​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বর্ষাকালে বাতাস প্রবাহিত হয়- দক্ষিণ থেকে উত্তর দিকে।​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প্রচুর বৃষ্টিপাত হয়- বর্ষাকালে।​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 বছরের পৌষ-মাঘ মাসে হয়- শীতকাল।​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শীতকালে বাতাস প্রবাহিত হয়- উত্তর থেকে দক্ষিণ দিকে।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75363-6DF7-E9CF-728D-FE87EBDD809C}"/>
              </a:ext>
            </a:extLst>
          </p:cNvPr>
          <p:cNvSpPr txBox="1"/>
          <p:nvPr/>
        </p:nvSpPr>
        <p:spPr>
          <a:xfrm>
            <a:off x="3867150" y="185738"/>
            <a:ext cx="4457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তথ্যগুলি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11576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25000">
              <a:schemeClr val="accent5">
                <a:lumMod val="0"/>
                <a:lumOff val="100000"/>
              </a:schemeClr>
            </a:gs>
            <a:gs pos="43500">
              <a:srgbClr val="ADCDEA"/>
            </a:gs>
            <a:gs pos="98000">
              <a:srgbClr val="84B4E0"/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70538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as-IN" sz="2800" b="1" dirty="0">
                <a:solidFill>
                  <a:srgbClr val="000000"/>
                </a:solidFill>
                <a:latin typeface="Arial" panose="020B0604020202020204" pitchFamily="34" charset="0"/>
              </a:rPr>
              <a:t>মূল্যায়ন</a:t>
            </a:r>
            <a:endParaRPr lang="as-IN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650E41-2AAD-2E92-33DE-45EF7173DCB5}"/>
              </a:ext>
            </a:extLst>
          </p:cNvPr>
          <p:cNvSpPr txBox="1"/>
          <p:nvPr/>
        </p:nvSpPr>
        <p:spPr>
          <a:xfrm>
            <a:off x="8348663" y="1217741"/>
            <a:ext cx="3963588" cy="5209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বার্ষিক গতি।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২-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বার্ষিক গতি।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জুন মাসে।​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৪-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গ্রীষ্মকাল।​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৫-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 গোলার্ধ।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৬-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দক্ষিণ দিক থেকে উত্তর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দিকে।​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৭-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বর্ষা ঋতুতে।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৮-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৩৬৫ দিন ৬ ঘণ্টা।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06F475-48FD-5462-1F23-7079BCB1F4D8}"/>
              </a:ext>
            </a:extLst>
          </p:cNvPr>
          <p:cNvSpPr/>
          <p:nvPr/>
        </p:nvSpPr>
        <p:spPr>
          <a:xfrm>
            <a:off x="4769346" y="494317"/>
            <a:ext cx="2653307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US" sz="2800" b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প্রশ্নগুলির</a:t>
            </a:r>
            <a:r>
              <a:rPr lang="en-US" sz="28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বলো</a:t>
            </a:r>
            <a:r>
              <a:rPr lang="en-US" sz="28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as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4" name="TextBox 8">
            <a:extLst>
              <a:ext uri="{FF2B5EF4-FFF2-40B4-BE49-F238E27FC236}">
                <a16:creationId xmlns:a16="http://schemas.microsoft.com/office/drawing/2014/main" id="{8B6D4C41-2ADE-0A0E-FBD9-F1B6F8625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672661"/>
              </p:ext>
            </p:extLst>
          </p:nvPr>
        </p:nvGraphicFramePr>
        <p:xfrm>
          <a:off x="236936" y="1217741"/>
          <a:ext cx="7621190" cy="550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37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8DA5C-6713-ECA4-C6D2-6F2C486E0BC9}"/>
              </a:ext>
            </a:extLst>
          </p:cNvPr>
          <p:cNvSpPr txBox="1"/>
          <p:nvPr/>
        </p:nvSpPr>
        <p:spPr>
          <a:xfrm>
            <a:off x="454790" y="1751556"/>
            <a:ext cx="3844881" cy="3354887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 err="1">
                <a:solidFill>
                  <a:srgbClr val="FFFFFF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বাড়ির</a:t>
            </a:r>
            <a:r>
              <a:rPr lang="en-US" sz="5400" kern="1200" dirty="0">
                <a:solidFill>
                  <a:srgbClr val="FFFFFF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r>
              <a:rPr lang="en-US" sz="5400" kern="1200" dirty="0">
                <a:solidFill>
                  <a:srgbClr val="FFFFFF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</a:p>
        </p:txBody>
      </p:sp>
      <p:graphicFrame>
        <p:nvGraphicFramePr>
          <p:cNvPr id="15" name="TextBox 3">
            <a:extLst>
              <a:ext uri="{FF2B5EF4-FFF2-40B4-BE49-F238E27FC236}">
                <a16:creationId xmlns:a16="http://schemas.microsoft.com/office/drawing/2014/main" id="{1BB72388-0BBE-2921-4EE6-5B1A95C09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5992422"/>
              </p:ext>
            </p:extLst>
          </p:nvPr>
        </p:nvGraphicFramePr>
        <p:xfrm>
          <a:off x="4447308" y="591344"/>
          <a:ext cx="7597055" cy="558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489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iding a bicycle on a field&#10;&#10;Description automatically generated">
            <a:extLst>
              <a:ext uri="{FF2B5EF4-FFF2-40B4-BE49-F238E27FC236}">
                <a16:creationId xmlns:a16="http://schemas.microsoft.com/office/drawing/2014/main" id="{345EA2CD-3C95-C320-377C-241CB0FED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49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85753" y="-117476"/>
            <a:ext cx="6806247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96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96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17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683</Words>
  <Application>Microsoft Office PowerPoint</Application>
  <PresentationFormat>Widescreen</PresentationFormat>
  <Paragraphs>98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Meiryo</vt:lpstr>
      <vt:lpstr>Arial</vt:lpstr>
      <vt:lpstr>Calibri</vt:lpstr>
      <vt:lpstr>NikoshBAN</vt:lpstr>
      <vt:lpstr>Nirmala UI</vt:lpstr>
      <vt:lpstr>SutonnyMJ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WPBX5105GRF052205803</cp:lastModifiedBy>
  <cp:revision>78</cp:revision>
  <dcterms:created xsi:type="dcterms:W3CDTF">2026-07-16T09:25:46Z</dcterms:created>
  <dcterms:modified xsi:type="dcterms:W3CDTF">2026-08-18T05:39:24Z</dcterms:modified>
</cp:coreProperties>
</file>