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69" r:id="rId3"/>
    <p:sldId id="270" r:id="rId4"/>
    <p:sldId id="272" r:id="rId5"/>
    <p:sldId id="268" r:id="rId6"/>
    <p:sldId id="259" r:id="rId7"/>
    <p:sldId id="260" r:id="rId8"/>
    <p:sldId id="266" r:id="rId9"/>
    <p:sldId id="267" r:id="rId10"/>
    <p:sldId id="261" r:id="rId11"/>
    <p:sldId id="262" r:id="rId12"/>
    <p:sldId id="263" r:id="rId13"/>
    <p:sldId id="264" r:id="rId14"/>
    <p:sldId id="265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4660"/>
  </p:normalViewPr>
  <p:slideViewPr>
    <p:cSldViewPr snapToGrid="0">
      <p:cViewPr varScale="1">
        <p:scale>
          <a:sx n="59" d="100"/>
          <a:sy n="59" d="100"/>
        </p:scale>
        <p:origin x="836" y="-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D2280C-4F70-4CD9-A66C-F8CA669A8222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A6714D-BA2F-4BF7-B34D-CD4A551D5C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95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A6714D-BA2F-4BF7-B34D-CD4A551D5C2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84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82372-5E41-1F4E-9024-286901FDFD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11EB1E-3FAC-CA7E-3B51-FC39754CD7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DB211-2EF6-B6BE-327C-928365F78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21C1-CA9F-4154-B029-973DD2FBA3CB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A3EA1-4822-D465-B148-72BC8EA23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01E975-7714-C898-FE56-7AF0F6D44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5EDA-7A9D-4BDE-A859-172D30608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863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1F875-1A5E-C56B-8161-E4664E749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4E3A1D-8275-0C68-C9B5-22F6D79E5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BF9FB-6C5B-49B7-0ED9-CFDADCE6D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21C1-CA9F-4154-B029-973DD2FBA3CB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83AFE3-2EF2-A520-97CC-A4FE2EC3C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DF228-0FC9-FD97-C827-528A42AA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5EDA-7A9D-4BDE-A859-172D30608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0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1DE01D-35DA-2286-31C0-13246A5E00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329E8C-5DD2-7F58-2E60-7FA86F3761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7EDB7-E5E3-F526-D0C1-03C5FFECF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21C1-CA9F-4154-B029-973DD2FBA3CB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0BB5E9-5E31-0721-DA54-294ACBBDF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D582-5B59-2A10-A5C9-44F31B0CA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5EDA-7A9D-4BDE-A859-172D30608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369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89EE6-2C9F-0521-3CD8-5DBE062C1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A7521-B2AD-A947-EEC4-3FBB0D5F2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98557C-FA82-3F5A-36CB-AB902B008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21C1-CA9F-4154-B029-973DD2FBA3CB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AA6AB-D421-E6C1-4851-70529F0C4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66B667-0058-248B-7B4D-92A36998B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5EDA-7A9D-4BDE-A859-172D30608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622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D4E49-D4FC-A2B9-5618-697A21B4B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255A3-AF6B-B236-80C5-39BF26322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3CEB9-CC54-E3FD-9B5B-71F9B7D8B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21C1-CA9F-4154-B029-973DD2FBA3CB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858F9-B2E8-71FE-C72C-5C60AED87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20F77-04BA-6F97-9AA5-ED0E75CC3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5EDA-7A9D-4BDE-A859-172D30608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15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E6297-8F8B-FBA8-69C3-2270506F5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C1590-26E0-D7DB-9F18-DEFBC9C1B1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08587-37CC-6213-AD02-FB78505A2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A461CB-C3FA-9D21-F1B5-5C8DC74BF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21C1-CA9F-4154-B029-973DD2FBA3CB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44EEFE-6121-35E4-55E9-54E6BEF36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228A31-EBBA-F699-609E-0C62E0F50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5EDA-7A9D-4BDE-A859-172D30608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42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618F2-360B-6FBD-51A5-C06579D1A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83CA1-A4EF-019F-676B-B3BA05EB2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482CE2-1D1A-CF5C-3F58-4C0371E17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D0D538-1A78-0EE9-7DCA-DE66B13755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D40B96-8664-1A87-26A2-F7DB3C0E9D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3C6A5E-B7E8-AE02-5BDF-42FD7D315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21C1-CA9F-4154-B029-973DD2FBA3CB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44639E-7018-6DDA-1FB7-C07F84227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81CB77-2A4A-39F5-8B84-EDD84442C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5EDA-7A9D-4BDE-A859-172D30608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0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9E001-77ED-3B92-1F50-692A51FEF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76C9AD-5CDD-6890-878A-D3C21C25F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21C1-CA9F-4154-B029-973DD2FBA3CB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B0DA8E-2EBF-A36A-F644-0182BC984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1EA45E-5836-26E6-86C4-C1DBC57EE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5EDA-7A9D-4BDE-A859-172D30608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244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D05C55-426B-47DB-71A8-1AB616455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21C1-CA9F-4154-B029-973DD2FBA3CB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3B2A64-A39F-993C-231C-6B0103C54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8EB2B1-2401-A3AB-1B3D-0844B6DEC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5EDA-7A9D-4BDE-A859-172D30608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455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70631-27BB-25D6-40FF-85C8A9107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6886A-C8BE-B259-30D4-030654D3B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46DBB-709F-F1D1-F26A-BC6201546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ECD44A-4C2A-015C-35EE-4F3D2E92E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21C1-CA9F-4154-B029-973DD2FBA3CB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27AEF9-D16B-FFE3-966D-47E63C570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6A1CF-D746-DE2F-15B1-BDA64A3AB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5EDA-7A9D-4BDE-A859-172D30608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69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554E4-8AEE-E3F1-7E1E-DB91B0971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4B7685-7FC4-1E5A-7D42-966B4F3AAE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A0AB53-2E01-52C3-BCFF-266227B140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6F7DCD-D55F-90D2-388A-1B8BAE543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21C1-CA9F-4154-B029-973DD2FBA3CB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29E4F2-1D84-21CD-7D6E-3157A57A2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E8C5C4-283D-A746-6A21-5500EAE5B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A5EDA-7A9D-4BDE-A859-172D30608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384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2582FB-0C67-631D-D595-99FF5B6EE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B83C85-B787-66CD-122A-8EA30D73E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66E03-98BC-36E8-2325-ABA7A882B9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1A21C1-CA9F-4154-B029-973DD2FBA3CB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A4B2E0-546F-85F5-3E02-2D7E201582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72456-68B0-D58A-0B63-25EAB90449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FA5EDA-7A9D-4BDE-A859-172D30608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6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11ACE8D-97FE-EA11-F33E-8663E1A37A4B}"/>
              </a:ext>
            </a:extLst>
          </p:cNvPr>
          <p:cNvSpPr txBox="1"/>
          <p:nvPr/>
        </p:nvSpPr>
        <p:spPr>
          <a:xfrm>
            <a:off x="272374" y="252915"/>
            <a:ext cx="11647252" cy="6447919"/>
          </a:xfrm>
          <a:custGeom>
            <a:avLst/>
            <a:gdLst>
              <a:gd name="csX0" fmla="*/ 0 w 11647252"/>
              <a:gd name="csY0" fmla="*/ 0 h 6447919"/>
              <a:gd name="csX1" fmla="*/ 232945 w 11647252"/>
              <a:gd name="csY1" fmla="*/ 0 h 6447919"/>
              <a:gd name="csX2" fmla="*/ 815308 w 11647252"/>
              <a:gd name="csY2" fmla="*/ 0 h 6447919"/>
              <a:gd name="csX3" fmla="*/ 1164725 w 11647252"/>
              <a:gd name="csY3" fmla="*/ 0 h 6447919"/>
              <a:gd name="csX4" fmla="*/ 1514143 w 11647252"/>
              <a:gd name="csY4" fmla="*/ 0 h 6447919"/>
              <a:gd name="csX5" fmla="*/ 1747088 w 11647252"/>
              <a:gd name="csY5" fmla="*/ 0 h 6447919"/>
              <a:gd name="csX6" fmla="*/ 2445923 w 11647252"/>
              <a:gd name="csY6" fmla="*/ 0 h 6447919"/>
              <a:gd name="csX7" fmla="*/ 2795340 w 11647252"/>
              <a:gd name="csY7" fmla="*/ 0 h 6447919"/>
              <a:gd name="csX8" fmla="*/ 3377703 w 11647252"/>
              <a:gd name="csY8" fmla="*/ 0 h 6447919"/>
              <a:gd name="csX9" fmla="*/ 3727121 w 11647252"/>
              <a:gd name="csY9" fmla="*/ 0 h 6447919"/>
              <a:gd name="csX10" fmla="*/ 4309483 w 11647252"/>
              <a:gd name="csY10" fmla="*/ 0 h 6447919"/>
              <a:gd name="csX11" fmla="*/ 4542428 w 11647252"/>
              <a:gd name="csY11" fmla="*/ 0 h 6447919"/>
              <a:gd name="csX12" fmla="*/ 5357736 w 11647252"/>
              <a:gd name="csY12" fmla="*/ 0 h 6447919"/>
              <a:gd name="csX13" fmla="*/ 5823626 w 11647252"/>
              <a:gd name="csY13" fmla="*/ 0 h 6447919"/>
              <a:gd name="csX14" fmla="*/ 6056571 w 11647252"/>
              <a:gd name="csY14" fmla="*/ 0 h 6447919"/>
              <a:gd name="csX15" fmla="*/ 6289516 w 11647252"/>
              <a:gd name="csY15" fmla="*/ 0 h 6447919"/>
              <a:gd name="csX16" fmla="*/ 6522461 w 11647252"/>
              <a:gd name="csY16" fmla="*/ 0 h 6447919"/>
              <a:gd name="csX17" fmla="*/ 7221296 w 11647252"/>
              <a:gd name="csY17" fmla="*/ 0 h 6447919"/>
              <a:gd name="csX18" fmla="*/ 7454241 w 11647252"/>
              <a:gd name="csY18" fmla="*/ 0 h 6447919"/>
              <a:gd name="csX19" fmla="*/ 7687186 w 11647252"/>
              <a:gd name="csY19" fmla="*/ 0 h 6447919"/>
              <a:gd name="csX20" fmla="*/ 8153076 w 11647252"/>
              <a:gd name="csY20" fmla="*/ 0 h 6447919"/>
              <a:gd name="csX21" fmla="*/ 8502494 w 11647252"/>
              <a:gd name="csY21" fmla="*/ 0 h 6447919"/>
              <a:gd name="csX22" fmla="*/ 8851912 w 11647252"/>
              <a:gd name="csY22" fmla="*/ 0 h 6447919"/>
              <a:gd name="csX23" fmla="*/ 9667219 w 11647252"/>
              <a:gd name="csY23" fmla="*/ 0 h 6447919"/>
              <a:gd name="csX24" fmla="*/ 10016637 w 11647252"/>
              <a:gd name="csY24" fmla="*/ 0 h 6447919"/>
              <a:gd name="csX25" fmla="*/ 10715472 w 11647252"/>
              <a:gd name="csY25" fmla="*/ 0 h 6447919"/>
              <a:gd name="csX26" fmla="*/ 11647252 w 11647252"/>
              <a:gd name="csY26" fmla="*/ 0 h 6447919"/>
              <a:gd name="csX27" fmla="*/ 11647252 w 11647252"/>
              <a:gd name="csY27" fmla="*/ 650654 h 6447919"/>
              <a:gd name="csX28" fmla="*/ 11647252 w 11647252"/>
              <a:gd name="csY28" fmla="*/ 1107870 h 6447919"/>
              <a:gd name="csX29" fmla="*/ 11647252 w 11647252"/>
              <a:gd name="csY29" fmla="*/ 1758523 h 6447919"/>
              <a:gd name="csX30" fmla="*/ 11647252 w 11647252"/>
              <a:gd name="csY30" fmla="*/ 2151260 h 6447919"/>
              <a:gd name="csX31" fmla="*/ 11647252 w 11647252"/>
              <a:gd name="csY31" fmla="*/ 2672956 h 6447919"/>
              <a:gd name="csX32" fmla="*/ 11647252 w 11647252"/>
              <a:gd name="csY32" fmla="*/ 3194651 h 6447919"/>
              <a:gd name="csX33" fmla="*/ 11647252 w 11647252"/>
              <a:gd name="csY33" fmla="*/ 3716346 h 6447919"/>
              <a:gd name="csX34" fmla="*/ 11647252 w 11647252"/>
              <a:gd name="csY34" fmla="*/ 4109083 h 6447919"/>
              <a:gd name="csX35" fmla="*/ 11647252 w 11647252"/>
              <a:gd name="csY35" fmla="*/ 4501820 h 6447919"/>
              <a:gd name="csX36" fmla="*/ 11647252 w 11647252"/>
              <a:gd name="csY36" fmla="*/ 4959036 h 6447919"/>
              <a:gd name="csX37" fmla="*/ 11647252 w 11647252"/>
              <a:gd name="csY37" fmla="*/ 5674169 h 6447919"/>
              <a:gd name="csX38" fmla="*/ 11647252 w 11647252"/>
              <a:gd name="csY38" fmla="*/ 6447919 h 6447919"/>
              <a:gd name="csX39" fmla="*/ 11414307 w 11647252"/>
              <a:gd name="csY39" fmla="*/ 6447919 h 6447919"/>
              <a:gd name="csX40" fmla="*/ 10831944 w 11647252"/>
              <a:gd name="csY40" fmla="*/ 6447919 h 6447919"/>
              <a:gd name="csX41" fmla="*/ 10366054 w 11647252"/>
              <a:gd name="csY41" fmla="*/ 6447919 h 6447919"/>
              <a:gd name="csX42" fmla="*/ 9900164 w 11647252"/>
              <a:gd name="csY42" fmla="*/ 6447919 h 6447919"/>
              <a:gd name="csX43" fmla="*/ 9667219 w 11647252"/>
              <a:gd name="csY43" fmla="*/ 6447919 h 6447919"/>
              <a:gd name="csX44" fmla="*/ 8851912 w 11647252"/>
              <a:gd name="csY44" fmla="*/ 6447919 h 6447919"/>
              <a:gd name="csX45" fmla="*/ 8618966 w 11647252"/>
              <a:gd name="csY45" fmla="*/ 6447919 h 6447919"/>
              <a:gd name="csX46" fmla="*/ 8153076 w 11647252"/>
              <a:gd name="csY46" fmla="*/ 6447919 h 6447919"/>
              <a:gd name="csX47" fmla="*/ 7454241 w 11647252"/>
              <a:gd name="csY47" fmla="*/ 6447919 h 6447919"/>
              <a:gd name="csX48" fmla="*/ 6638934 w 11647252"/>
              <a:gd name="csY48" fmla="*/ 6447919 h 6447919"/>
              <a:gd name="csX49" fmla="*/ 5823626 w 11647252"/>
              <a:gd name="csY49" fmla="*/ 6447919 h 6447919"/>
              <a:gd name="csX50" fmla="*/ 5357736 w 11647252"/>
              <a:gd name="csY50" fmla="*/ 6447919 h 6447919"/>
              <a:gd name="csX51" fmla="*/ 4775373 w 11647252"/>
              <a:gd name="csY51" fmla="*/ 6447919 h 6447919"/>
              <a:gd name="csX52" fmla="*/ 4425956 w 11647252"/>
              <a:gd name="csY52" fmla="*/ 6447919 h 6447919"/>
              <a:gd name="csX53" fmla="*/ 3960066 w 11647252"/>
              <a:gd name="csY53" fmla="*/ 6447919 h 6447919"/>
              <a:gd name="csX54" fmla="*/ 3494176 w 11647252"/>
              <a:gd name="csY54" fmla="*/ 6447919 h 6447919"/>
              <a:gd name="csX55" fmla="*/ 3028286 w 11647252"/>
              <a:gd name="csY55" fmla="*/ 6447919 h 6447919"/>
              <a:gd name="csX56" fmla="*/ 2678868 w 11647252"/>
              <a:gd name="csY56" fmla="*/ 6447919 h 6447919"/>
              <a:gd name="csX57" fmla="*/ 1863560 w 11647252"/>
              <a:gd name="csY57" fmla="*/ 6447919 h 6447919"/>
              <a:gd name="csX58" fmla="*/ 1630615 w 11647252"/>
              <a:gd name="csY58" fmla="*/ 6447919 h 6447919"/>
              <a:gd name="csX59" fmla="*/ 1397670 w 11647252"/>
              <a:gd name="csY59" fmla="*/ 6447919 h 6447919"/>
              <a:gd name="csX60" fmla="*/ 698835 w 11647252"/>
              <a:gd name="csY60" fmla="*/ 6447919 h 6447919"/>
              <a:gd name="csX61" fmla="*/ 0 w 11647252"/>
              <a:gd name="csY61" fmla="*/ 6447919 h 6447919"/>
              <a:gd name="csX62" fmla="*/ 0 w 11647252"/>
              <a:gd name="csY62" fmla="*/ 5926224 h 6447919"/>
              <a:gd name="csX63" fmla="*/ 0 w 11647252"/>
              <a:gd name="csY63" fmla="*/ 5404528 h 6447919"/>
              <a:gd name="csX64" fmla="*/ 0 w 11647252"/>
              <a:gd name="csY64" fmla="*/ 4818354 h 6447919"/>
              <a:gd name="csX65" fmla="*/ 0 w 11647252"/>
              <a:gd name="csY65" fmla="*/ 4361138 h 6447919"/>
              <a:gd name="csX66" fmla="*/ 0 w 11647252"/>
              <a:gd name="csY66" fmla="*/ 3646005 h 6447919"/>
              <a:gd name="csX67" fmla="*/ 0 w 11647252"/>
              <a:gd name="csY67" fmla="*/ 3124310 h 6447919"/>
              <a:gd name="csX68" fmla="*/ 0 w 11647252"/>
              <a:gd name="csY68" fmla="*/ 2731573 h 6447919"/>
              <a:gd name="csX69" fmla="*/ 0 w 11647252"/>
              <a:gd name="csY69" fmla="*/ 2080919 h 6447919"/>
              <a:gd name="csX70" fmla="*/ 0 w 11647252"/>
              <a:gd name="csY70" fmla="*/ 1430266 h 6447919"/>
              <a:gd name="csX71" fmla="*/ 0 w 11647252"/>
              <a:gd name="csY71" fmla="*/ 908570 h 6447919"/>
              <a:gd name="csX72" fmla="*/ 0 w 11647252"/>
              <a:gd name="csY72" fmla="*/ 0 h 64479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</a:cxnLst>
            <a:rect l="l" t="t" r="r" b="b"/>
            <a:pathLst>
              <a:path w="11647252" h="6447919" extrusionOk="0">
                <a:moveTo>
                  <a:pt x="0" y="0"/>
                </a:moveTo>
                <a:cubicBezTo>
                  <a:pt x="81728" y="-861"/>
                  <a:pt x="177086" y="17103"/>
                  <a:pt x="232945" y="0"/>
                </a:cubicBezTo>
                <a:cubicBezTo>
                  <a:pt x="288804" y="-17103"/>
                  <a:pt x="622027" y="69209"/>
                  <a:pt x="815308" y="0"/>
                </a:cubicBezTo>
                <a:cubicBezTo>
                  <a:pt x="1008589" y="-69209"/>
                  <a:pt x="1019564" y="782"/>
                  <a:pt x="1164725" y="0"/>
                </a:cubicBezTo>
                <a:cubicBezTo>
                  <a:pt x="1309886" y="-782"/>
                  <a:pt x="1426700" y="26150"/>
                  <a:pt x="1514143" y="0"/>
                </a:cubicBezTo>
                <a:cubicBezTo>
                  <a:pt x="1601586" y="-26150"/>
                  <a:pt x="1677064" y="6127"/>
                  <a:pt x="1747088" y="0"/>
                </a:cubicBezTo>
                <a:cubicBezTo>
                  <a:pt x="1817112" y="-6127"/>
                  <a:pt x="2214119" y="20929"/>
                  <a:pt x="2445923" y="0"/>
                </a:cubicBezTo>
                <a:cubicBezTo>
                  <a:pt x="2677727" y="-20929"/>
                  <a:pt x="2670208" y="41336"/>
                  <a:pt x="2795340" y="0"/>
                </a:cubicBezTo>
                <a:cubicBezTo>
                  <a:pt x="2920472" y="-41336"/>
                  <a:pt x="3183811" y="24097"/>
                  <a:pt x="3377703" y="0"/>
                </a:cubicBezTo>
                <a:cubicBezTo>
                  <a:pt x="3571595" y="-24097"/>
                  <a:pt x="3615064" y="11630"/>
                  <a:pt x="3727121" y="0"/>
                </a:cubicBezTo>
                <a:cubicBezTo>
                  <a:pt x="3839178" y="-11630"/>
                  <a:pt x="4059287" y="19937"/>
                  <a:pt x="4309483" y="0"/>
                </a:cubicBezTo>
                <a:cubicBezTo>
                  <a:pt x="4559679" y="-19937"/>
                  <a:pt x="4494117" y="2884"/>
                  <a:pt x="4542428" y="0"/>
                </a:cubicBezTo>
                <a:cubicBezTo>
                  <a:pt x="4590739" y="-2884"/>
                  <a:pt x="5095122" y="43421"/>
                  <a:pt x="5357736" y="0"/>
                </a:cubicBezTo>
                <a:cubicBezTo>
                  <a:pt x="5620350" y="-43421"/>
                  <a:pt x="5646547" y="38578"/>
                  <a:pt x="5823626" y="0"/>
                </a:cubicBezTo>
                <a:cubicBezTo>
                  <a:pt x="6000705" y="-38578"/>
                  <a:pt x="5965014" y="22899"/>
                  <a:pt x="6056571" y="0"/>
                </a:cubicBezTo>
                <a:cubicBezTo>
                  <a:pt x="6148129" y="-22899"/>
                  <a:pt x="6173846" y="27367"/>
                  <a:pt x="6289516" y="0"/>
                </a:cubicBezTo>
                <a:cubicBezTo>
                  <a:pt x="6405186" y="-27367"/>
                  <a:pt x="6473544" y="26466"/>
                  <a:pt x="6522461" y="0"/>
                </a:cubicBezTo>
                <a:cubicBezTo>
                  <a:pt x="6571378" y="-26466"/>
                  <a:pt x="7050672" y="19847"/>
                  <a:pt x="7221296" y="0"/>
                </a:cubicBezTo>
                <a:cubicBezTo>
                  <a:pt x="7391920" y="-19847"/>
                  <a:pt x="7404949" y="16641"/>
                  <a:pt x="7454241" y="0"/>
                </a:cubicBezTo>
                <a:cubicBezTo>
                  <a:pt x="7503534" y="-16641"/>
                  <a:pt x="7601628" y="9319"/>
                  <a:pt x="7687186" y="0"/>
                </a:cubicBezTo>
                <a:cubicBezTo>
                  <a:pt x="7772745" y="-9319"/>
                  <a:pt x="7937216" y="44976"/>
                  <a:pt x="8153076" y="0"/>
                </a:cubicBezTo>
                <a:cubicBezTo>
                  <a:pt x="8368936" y="-44976"/>
                  <a:pt x="8379954" y="6989"/>
                  <a:pt x="8502494" y="0"/>
                </a:cubicBezTo>
                <a:cubicBezTo>
                  <a:pt x="8625034" y="-6989"/>
                  <a:pt x="8724791" y="41212"/>
                  <a:pt x="8851912" y="0"/>
                </a:cubicBezTo>
                <a:cubicBezTo>
                  <a:pt x="8979033" y="-41212"/>
                  <a:pt x="9461349" y="12800"/>
                  <a:pt x="9667219" y="0"/>
                </a:cubicBezTo>
                <a:cubicBezTo>
                  <a:pt x="9873089" y="-12800"/>
                  <a:pt x="9911729" y="12206"/>
                  <a:pt x="10016637" y="0"/>
                </a:cubicBezTo>
                <a:cubicBezTo>
                  <a:pt x="10121545" y="-12206"/>
                  <a:pt x="10380427" y="27379"/>
                  <a:pt x="10715472" y="0"/>
                </a:cubicBezTo>
                <a:cubicBezTo>
                  <a:pt x="11050517" y="-27379"/>
                  <a:pt x="11187776" y="83564"/>
                  <a:pt x="11647252" y="0"/>
                </a:cubicBezTo>
                <a:cubicBezTo>
                  <a:pt x="11693199" y="318363"/>
                  <a:pt x="11571214" y="423424"/>
                  <a:pt x="11647252" y="650654"/>
                </a:cubicBezTo>
                <a:cubicBezTo>
                  <a:pt x="11723290" y="877884"/>
                  <a:pt x="11615630" y="1014342"/>
                  <a:pt x="11647252" y="1107870"/>
                </a:cubicBezTo>
                <a:cubicBezTo>
                  <a:pt x="11678874" y="1201398"/>
                  <a:pt x="11592043" y="1563020"/>
                  <a:pt x="11647252" y="1758523"/>
                </a:cubicBezTo>
                <a:cubicBezTo>
                  <a:pt x="11702461" y="1954026"/>
                  <a:pt x="11631616" y="2047919"/>
                  <a:pt x="11647252" y="2151260"/>
                </a:cubicBezTo>
                <a:cubicBezTo>
                  <a:pt x="11662888" y="2254601"/>
                  <a:pt x="11620041" y="2535616"/>
                  <a:pt x="11647252" y="2672956"/>
                </a:cubicBezTo>
                <a:cubicBezTo>
                  <a:pt x="11674463" y="2810296"/>
                  <a:pt x="11635916" y="3078511"/>
                  <a:pt x="11647252" y="3194651"/>
                </a:cubicBezTo>
                <a:cubicBezTo>
                  <a:pt x="11658588" y="3310792"/>
                  <a:pt x="11626843" y="3561176"/>
                  <a:pt x="11647252" y="3716346"/>
                </a:cubicBezTo>
                <a:cubicBezTo>
                  <a:pt x="11667661" y="3871516"/>
                  <a:pt x="11645463" y="3959090"/>
                  <a:pt x="11647252" y="4109083"/>
                </a:cubicBezTo>
                <a:cubicBezTo>
                  <a:pt x="11649041" y="4259076"/>
                  <a:pt x="11609118" y="4357593"/>
                  <a:pt x="11647252" y="4501820"/>
                </a:cubicBezTo>
                <a:cubicBezTo>
                  <a:pt x="11685386" y="4646047"/>
                  <a:pt x="11633567" y="4771119"/>
                  <a:pt x="11647252" y="4959036"/>
                </a:cubicBezTo>
                <a:cubicBezTo>
                  <a:pt x="11660937" y="5146953"/>
                  <a:pt x="11595351" y="5335553"/>
                  <a:pt x="11647252" y="5674169"/>
                </a:cubicBezTo>
                <a:cubicBezTo>
                  <a:pt x="11699153" y="6012785"/>
                  <a:pt x="11575679" y="6171641"/>
                  <a:pt x="11647252" y="6447919"/>
                </a:cubicBezTo>
                <a:cubicBezTo>
                  <a:pt x="11571883" y="6467812"/>
                  <a:pt x="11512873" y="6435248"/>
                  <a:pt x="11414307" y="6447919"/>
                </a:cubicBezTo>
                <a:cubicBezTo>
                  <a:pt x="11315742" y="6460590"/>
                  <a:pt x="11041520" y="6426680"/>
                  <a:pt x="10831944" y="6447919"/>
                </a:cubicBezTo>
                <a:cubicBezTo>
                  <a:pt x="10622368" y="6469158"/>
                  <a:pt x="10499142" y="6405346"/>
                  <a:pt x="10366054" y="6447919"/>
                </a:cubicBezTo>
                <a:cubicBezTo>
                  <a:pt x="10232966" y="6490492"/>
                  <a:pt x="10058287" y="6446762"/>
                  <a:pt x="9900164" y="6447919"/>
                </a:cubicBezTo>
                <a:cubicBezTo>
                  <a:pt x="9742041" y="6449076"/>
                  <a:pt x="9772358" y="6442676"/>
                  <a:pt x="9667219" y="6447919"/>
                </a:cubicBezTo>
                <a:cubicBezTo>
                  <a:pt x="9562081" y="6453162"/>
                  <a:pt x="9109931" y="6360756"/>
                  <a:pt x="8851912" y="6447919"/>
                </a:cubicBezTo>
                <a:cubicBezTo>
                  <a:pt x="8593893" y="6535082"/>
                  <a:pt x="8728162" y="6421496"/>
                  <a:pt x="8618966" y="6447919"/>
                </a:cubicBezTo>
                <a:cubicBezTo>
                  <a:pt x="8509770" y="6474342"/>
                  <a:pt x="8357029" y="6440834"/>
                  <a:pt x="8153076" y="6447919"/>
                </a:cubicBezTo>
                <a:cubicBezTo>
                  <a:pt x="7949123" y="6455004"/>
                  <a:pt x="7611148" y="6401753"/>
                  <a:pt x="7454241" y="6447919"/>
                </a:cubicBezTo>
                <a:cubicBezTo>
                  <a:pt x="7297335" y="6494085"/>
                  <a:pt x="6905382" y="6351084"/>
                  <a:pt x="6638934" y="6447919"/>
                </a:cubicBezTo>
                <a:cubicBezTo>
                  <a:pt x="6372486" y="6544754"/>
                  <a:pt x="6031595" y="6380978"/>
                  <a:pt x="5823626" y="6447919"/>
                </a:cubicBezTo>
                <a:cubicBezTo>
                  <a:pt x="5615657" y="6514860"/>
                  <a:pt x="5506343" y="6445099"/>
                  <a:pt x="5357736" y="6447919"/>
                </a:cubicBezTo>
                <a:cubicBezTo>
                  <a:pt x="5209129" y="6450739"/>
                  <a:pt x="4975123" y="6403775"/>
                  <a:pt x="4775373" y="6447919"/>
                </a:cubicBezTo>
                <a:cubicBezTo>
                  <a:pt x="4575623" y="6492063"/>
                  <a:pt x="4576266" y="6424677"/>
                  <a:pt x="4425956" y="6447919"/>
                </a:cubicBezTo>
                <a:cubicBezTo>
                  <a:pt x="4275646" y="6471161"/>
                  <a:pt x="4084930" y="6412974"/>
                  <a:pt x="3960066" y="6447919"/>
                </a:cubicBezTo>
                <a:cubicBezTo>
                  <a:pt x="3835202" y="6482864"/>
                  <a:pt x="3696882" y="6442049"/>
                  <a:pt x="3494176" y="6447919"/>
                </a:cubicBezTo>
                <a:cubicBezTo>
                  <a:pt x="3291470" y="6453789"/>
                  <a:pt x="3180436" y="6439902"/>
                  <a:pt x="3028286" y="6447919"/>
                </a:cubicBezTo>
                <a:cubicBezTo>
                  <a:pt x="2876136" y="6455936"/>
                  <a:pt x="2771655" y="6432822"/>
                  <a:pt x="2678868" y="6447919"/>
                </a:cubicBezTo>
                <a:cubicBezTo>
                  <a:pt x="2586081" y="6463016"/>
                  <a:pt x="2114997" y="6402431"/>
                  <a:pt x="1863560" y="6447919"/>
                </a:cubicBezTo>
                <a:cubicBezTo>
                  <a:pt x="1612123" y="6493407"/>
                  <a:pt x="1726243" y="6431484"/>
                  <a:pt x="1630615" y="6447919"/>
                </a:cubicBezTo>
                <a:cubicBezTo>
                  <a:pt x="1534988" y="6464354"/>
                  <a:pt x="1508476" y="6438534"/>
                  <a:pt x="1397670" y="6447919"/>
                </a:cubicBezTo>
                <a:cubicBezTo>
                  <a:pt x="1286864" y="6457304"/>
                  <a:pt x="979114" y="6377552"/>
                  <a:pt x="698835" y="6447919"/>
                </a:cubicBezTo>
                <a:cubicBezTo>
                  <a:pt x="418556" y="6518286"/>
                  <a:pt x="144216" y="6431452"/>
                  <a:pt x="0" y="6447919"/>
                </a:cubicBezTo>
                <a:cubicBezTo>
                  <a:pt x="-20750" y="6235676"/>
                  <a:pt x="39291" y="6086929"/>
                  <a:pt x="0" y="5926224"/>
                </a:cubicBezTo>
                <a:cubicBezTo>
                  <a:pt x="-39291" y="5765520"/>
                  <a:pt x="6737" y="5655738"/>
                  <a:pt x="0" y="5404528"/>
                </a:cubicBezTo>
                <a:cubicBezTo>
                  <a:pt x="-6737" y="5153318"/>
                  <a:pt x="14879" y="5055241"/>
                  <a:pt x="0" y="4818354"/>
                </a:cubicBezTo>
                <a:cubicBezTo>
                  <a:pt x="-14879" y="4581467"/>
                  <a:pt x="18467" y="4497119"/>
                  <a:pt x="0" y="4361138"/>
                </a:cubicBezTo>
                <a:cubicBezTo>
                  <a:pt x="-18467" y="4225157"/>
                  <a:pt x="15341" y="3892394"/>
                  <a:pt x="0" y="3646005"/>
                </a:cubicBezTo>
                <a:cubicBezTo>
                  <a:pt x="-15341" y="3399616"/>
                  <a:pt x="56428" y="3327387"/>
                  <a:pt x="0" y="3124310"/>
                </a:cubicBezTo>
                <a:cubicBezTo>
                  <a:pt x="-56428" y="2921233"/>
                  <a:pt x="24583" y="2872067"/>
                  <a:pt x="0" y="2731573"/>
                </a:cubicBezTo>
                <a:cubicBezTo>
                  <a:pt x="-24583" y="2591079"/>
                  <a:pt x="4972" y="2383742"/>
                  <a:pt x="0" y="2080919"/>
                </a:cubicBezTo>
                <a:cubicBezTo>
                  <a:pt x="-4972" y="1778096"/>
                  <a:pt x="69222" y="1599002"/>
                  <a:pt x="0" y="1430266"/>
                </a:cubicBezTo>
                <a:cubicBezTo>
                  <a:pt x="-69222" y="1261530"/>
                  <a:pt x="46356" y="1037772"/>
                  <a:pt x="0" y="908570"/>
                </a:cubicBezTo>
                <a:cubicBezTo>
                  <a:pt x="-46356" y="779368"/>
                  <a:pt x="1370" y="318511"/>
                  <a:pt x="0" y="0"/>
                </a:cubicBezTo>
                <a:close/>
              </a:path>
            </a:pathLst>
          </a:custGeom>
          <a:noFill/>
          <a:ln w="76200">
            <a:solidFill>
              <a:srgbClr val="0070C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0467304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6" descr="Flower GIF -Animated Gif Flowers Blooming Red Pink Yellow White">
            <a:extLst>
              <a:ext uri="{FF2B5EF4-FFF2-40B4-BE49-F238E27FC236}">
                <a16:creationId xmlns:a16="http://schemas.microsoft.com/office/drawing/2014/main" id="{D8A512D5-10E4-6653-C7D4-25B13CCBA79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942" y="407125"/>
            <a:ext cx="4245429" cy="575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D1E8F92-06A4-A616-6947-7AC67BFA7DC1}"/>
              </a:ext>
            </a:extLst>
          </p:cNvPr>
          <p:cNvSpPr/>
          <p:nvPr/>
        </p:nvSpPr>
        <p:spPr>
          <a:xfrm>
            <a:off x="370114" y="4288972"/>
            <a:ext cx="11462658" cy="2316114"/>
          </a:xfrm>
          <a:prstGeom prst="roundRect">
            <a:avLst/>
          </a:prstGeom>
          <a:solidFill>
            <a:srgbClr val="FF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166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shandr - Tomorrow (freetouse.com)">
            <a:hlinkClick r:id="" action="ppaction://media"/>
            <a:extLst>
              <a:ext uri="{FF2B5EF4-FFF2-40B4-BE49-F238E27FC236}">
                <a16:creationId xmlns:a16="http://schemas.microsoft.com/office/drawing/2014/main" id="{F04699D5-6BB6-8C06-D60E-EEB94A2D53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434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6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8A126-237E-651C-17F4-067805977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FD0A365-230B-139E-C9A9-BE7DFD876190}"/>
              </a:ext>
            </a:extLst>
          </p:cNvPr>
          <p:cNvSpPr txBox="1"/>
          <p:nvPr/>
        </p:nvSpPr>
        <p:spPr>
          <a:xfrm>
            <a:off x="272374" y="252915"/>
            <a:ext cx="11647252" cy="6447919"/>
          </a:xfrm>
          <a:custGeom>
            <a:avLst/>
            <a:gdLst>
              <a:gd name="csX0" fmla="*/ 0 w 11647252"/>
              <a:gd name="csY0" fmla="*/ 0 h 6447919"/>
              <a:gd name="csX1" fmla="*/ 232945 w 11647252"/>
              <a:gd name="csY1" fmla="*/ 0 h 6447919"/>
              <a:gd name="csX2" fmla="*/ 815308 w 11647252"/>
              <a:gd name="csY2" fmla="*/ 0 h 6447919"/>
              <a:gd name="csX3" fmla="*/ 1164725 w 11647252"/>
              <a:gd name="csY3" fmla="*/ 0 h 6447919"/>
              <a:gd name="csX4" fmla="*/ 1514143 w 11647252"/>
              <a:gd name="csY4" fmla="*/ 0 h 6447919"/>
              <a:gd name="csX5" fmla="*/ 1747088 w 11647252"/>
              <a:gd name="csY5" fmla="*/ 0 h 6447919"/>
              <a:gd name="csX6" fmla="*/ 2445923 w 11647252"/>
              <a:gd name="csY6" fmla="*/ 0 h 6447919"/>
              <a:gd name="csX7" fmla="*/ 2795340 w 11647252"/>
              <a:gd name="csY7" fmla="*/ 0 h 6447919"/>
              <a:gd name="csX8" fmla="*/ 3377703 w 11647252"/>
              <a:gd name="csY8" fmla="*/ 0 h 6447919"/>
              <a:gd name="csX9" fmla="*/ 3727121 w 11647252"/>
              <a:gd name="csY9" fmla="*/ 0 h 6447919"/>
              <a:gd name="csX10" fmla="*/ 4309483 w 11647252"/>
              <a:gd name="csY10" fmla="*/ 0 h 6447919"/>
              <a:gd name="csX11" fmla="*/ 4542428 w 11647252"/>
              <a:gd name="csY11" fmla="*/ 0 h 6447919"/>
              <a:gd name="csX12" fmla="*/ 5357736 w 11647252"/>
              <a:gd name="csY12" fmla="*/ 0 h 6447919"/>
              <a:gd name="csX13" fmla="*/ 5823626 w 11647252"/>
              <a:gd name="csY13" fmla="*/ 0 h 6447919"/>
              <a:gd name="csX14" fmla="*/ 6056571 w 11647252"/>
              <a:gd name="csY14" fmla="*/ 0 h 6447919"/>
              <a:gd name="csX15" fmla="*/ 6289516 w 11647252"/>
              <a:gd name="csY15" fmla="*/ 0 h 6447919"/>
              <a:gd name="csX16" fmla="*/ 6522461 w 11647252"/>
              <a:gd name="csY16" fmla="*/ 0 h 6447919"/>
              <a:gd name="csX17" fmla="*/ 7221296 w 11647252"/>
              <a:gd name="csY17" fmla="*/ 0 h 6447919"/>
              <a:gd name="csX18" fmla="*/ 7454241 w 11647252"/>
              <a:gd name="csY18" fmla="*/ 0 h 6447919"/>
              <a:gd name="csX19" fmla="*/ 7687186 w 11647252"/>
              <a:gd name="csY19" fmla="*/ 0 h 6447919"/>
              <a:gd name="csX20" fmla="*/ 8153076 w 11647252"/>
              <a:gd name="csY20" fmla="*/ 0 h 6447919"/>
              <a:gd name="csX21" fmla="*/ 8502494 w 11647252"/>
              <a:gd name="csY21" fmla="*/ 0 h 6447919"/>
              <a:gd name="csX22" fmla="*/ 8851912 w 11647252"/>
              <a:gd name="csY22" fmla="*/ 0 h 6447919"/>
              <a:gd name="csX23" fmla="*/ 9667219 w 11647252"/>
              <a:gd name="csY23" fmla="*/ 0 h 6447919"/>
              <a:gd name="csX24" fmla="*/ 10016637 w 11647252"/>
              <a:gd name="csY24" fmla="*/ 0 h 6447919"/>
              <a:gd name="csX25" fmla="*/ 10715472 w 11647252"/>
              <a:gd name="csY25" fmla="*/ 0 h 6447919"/>
              <a:gd name="csX26" fmla="*/ 11647252 w 11647252"/>
              <a:gd name="csY26" fmla="*/ 0 h 6447919"/>
              <a:gd name="csX27" fmla="*/ 11647252 w 11647252"/>
              <a:gd name="csY27" fmla="*/ 650654 h 6447919"/>
              <a:gd name="csX28" fmla="*/ 11647252 w 11647252"/>
              <a:gd name="csY28" fmla="*/ 1107870 h 6447919"/>
              <a:gd name="csX29" fmla="*/ 11647252 w 11647252"/>
              <a:gd name="csY29" fmla="*/ 1758523 h 6447919"/>
              <a:gd name="csX30" fmla="*/ 11647252 w 11647252"/>
              <a:gd name="csY30" fmla="*/ 2151260 h 6447919"/>
              <a:gd name="csX31" fmla="*/ 11647252 w 11647252"/>
              <a:gd name="csY31" fmla="*/ 2672956 h 6447919"/>
              <a:gd name="csX32" fmla="*/ 11647252 w 11647252"/>
              <a:gd name="csY32" fmla="*/ 3194651 h 6447919"/>
              <a:gd name="csX33" fmla="*/ 11647252 w 11647252"/>
              <a:gd name="csY33" fmla="*/ 3716346 h 6447919"/>
              <a:gd name="csX34" fmla="*/ 11647252 w 11647252"/>
              <a:gd name="csY34" fmla="*/ 4109083 h 6447919"/>
              <a:gd name="csX35" fmla="*/ 11647252 w 11647252"/>
              <a:gd name="csY35" fmla="*/ 4501820 h 6447919"/>
              <a:gd name="csX36" fmla="*/ 11647252 w 11647252"/>
              <a:gd name="csY36" fmla="*/ 4959036 h 6447919"/>
              <a:gd name="csX37" fmla="*/ 11647252 w 11647252"/>
              <a:gd name="csY37" fmla="*/ 5674169 h 6447919"/>
              <a:gd name="csX38" fmla="*/ 11647252 w 11647252"/>
              <a:gd name="csY38" fmla="*/ 6447919 h 6447919"/>
              <a:gd name="csX39" fmla="*/ 11414307 w 11647252"/>
              <a:gd name="csY39" fmla="*/ 6447919 h 6447919"/>
              <a:gd name="csX40" fmla="*/ 10831944 w 11647252"/>
              <a:gd name="csY40" fmla="*/ 6447919 h 6447919"/>
              <a:gd name="csX41" fmla="*/ 10366054 w 11647252"/>
              <a:gd name="csY41" fmla="*/ 6447919 h 6447919"/>
              <a:gd name="csX42" fmla="*/ 9900164 w 11647252"/>
              <a:gd name="csY42" fmla="*/ 6447919 h 6447919"/>
              <a:gd name="csX43" fmla="*/ 9667219 w 11647252"/>
              <a:gd name="csY43" fmla="*/ 6447919 h 6447919"/>
              <a:gd name="csX44" fmla="*/ 8851912 w 11647252"/>
              <a:gd name="csY44" fmla="*/ 6447919 h 6447919"/>
              <a:gd name="csX45" fmla="*/ 8618966 w 11647252"/>
              <a:gd name="csY45" fmla="*/ 6447919 h 6447919"/>
              <a:gd name="csX46" fmla="*/ 8153076 w 11647252"/>
              <a:gd name="csY46" fmla="*/ 6447919 h 6447919"/>
              <a:gd name="csX47" fmla="*/ 7454241 w 11647252"/>
              <a:gd name="csY47" fmla="*/ 6447919 h 6447919"/>
              <a:gd name="csX48" fmla="*/ 6638934 w 11647252"/>
              <a:gd name="csY48" fmla="*/ 6447919 h 6447919"/>
              <a:gd name="csX49" fmla="*/ 5823626 w 11647252"/>
              <a:gd name="csY49" fmla="*/ 6447919 h 6447919"/>
              <a:gd name="csX50" fmla="*/ 5357736 w 11647252"/>
              <a:gd name="csY50" fmla="*/ 6447919 h 6447919"/>
              <a:gd name="csX51" fmla="*/ 4775373 w 11647252"/>
              <a:gd name="csY51" fmla="*/ 6447919 h 6447919"/>
              <a:gd name="csX52" fmla="*/ 4425956 w 11647252"/>
              <a:gd name="csY52" fmla="*/ 6447919 h 6447919"/>
              <a:gd name="csX53" fmla="*/ 3960066 w 11647252"/>
              <a:gd name="csY53" fmla="*/ 6447919 h 6447919"/>
              <a:gd name="csX54" fmla="*/ 3494176 w 11647252"/>
              <a:gd name="csY54" fmla="*/ 6447919 h 6447919"/>
              <a:gd name="csX55" fmla="*/ 3028286 w 11647252"/>
              <a:gd name="csY55" fmla="*/ 6447919 h 6447919"/>
              <a:gd name="csX56" fmla="*/ 2678868 w 11647252"/>
              <a:gd name="csY56" fmla="*/ 6447919 h 6447919"/>
              <a:gd name="csX57" fmla="*/ 1863560 w 11647252"/>
              <a:gd name="csY57" fmla="*/ 6447919 h 6447919"/>
              <a:gd name="csX58" fmla="*/ 1630615 w 11647252"/>
              <a:gd name="csY58" fmla="*/ 6447919 h 6447919"/>
              <a:gd name="csX59" fmla="*/ 1397670 w 11647252"/>
              <a:gd name="csY59" fmla="*/ 6447919 h 6447919"/>
              <a:gd name="csX60" fmla="*/ 698835 w 11647252"/>
              <a:gd name="csY60" fmla="*/ 6447919 h 6447919"/>
              <a:gd name="csX61" fmla="*/ 0 w 11647252"/>
              <a:gd name="csY61" fmla="*/ 6447919 h 6447919"/>
              <a:gd name="csX62" fmla="*/ 0 w 11647252"/>
              <a:gd name="csY62" fmla="*/ 5926224 h 6447919"/>
              <a:gd name="csX63" fmla="*/ 0 w 11647252"/>
              <a:gd name="csY63" fmla="*/ 5404528 h 6447919"/>
              <a:gd name="csX64" fmla="*/ 0 w 11647252"/>
              <a:gd name="csY64" fmla="*/ 4818354 h 6447919"/>
              <a:gd name="csX65" fmla="*/ 0 w 11647252"/>
              <a:gd name="csY65" fmla="*/ 4361138 h 6447919"/>
              <a:gd name="csX66" fmla="*/ 0 w 11647252"/>
              <a:gd name="csY66" fmla="*/ 3646005 h 6447919"/>
              <a:gd name="csX67" fmla="*/ 0 w 11647252"/>
              <a:gd name="csY67" fmla="*/ 3124310 h 6447919"/>
              <a:gd name="csX68" fmla="*/ 0 w 11647252"/>
              <a:gd name="csY68" fmla="*/ 2731573 h 6447919"/>
              <a:gd name="csX69" fmla="*/ 0 w 11647252"/>
              <a:gd name="csY69" fmla="*/ 2080919 h 6447919"/>
              <a:gd name="csX70" fmla="*/ 0 w 11647252"/>
              <a:gd name="csY70" fmla="*/ 1430266 h 6447919"/>
              <a:gd name="csX71" fmla="*/ 0 w 11647252"/>
              <a:gd name="csY71" fmla="*/ 908570 h 6447919"/>
              <a:gd name="csX72" fmla="*/ 0 w 11647252"/>
              <a:gd name="csY72" fmla="*/ 0 h 64479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</a:cxnLst>
            <a:rect l="l" t="t" r="r" b="b"/>
            <a:pathLst>
              <a:path w="11647252" h="6447919" extrusionOk="0">
                <a:moveTo>
                  <a:pt x="0" y="0"/>
                </a:moveTo>
                <a:cubicBezTo>
                  <a:pt x="81728" y="-861"/>
                  <a:pt x="177086" y="17103"/>
                  <a:pt x="232945" y="0"/>
                </a:cubicBezTo>
                <a:cubicBezTo>
                  <a:pt x="288804" y="-17103"/>
                  <a:pt x="622027" y="69209"/>
                  <a:pt x="815308" y="0"/>
                </a:cubicBezTo>
                <a:cubicBezTo>
                  <a:pt x="1008589" y="-69209"/>
                  <a:pt x="1019564" y="782"/>
                  <a:pt x="1164725" y="0"/>
                </a:cubicBezTo>
                <a:cubicBezTo>
                  <a:pt x="1309886" y="-782"/>
                  <a:pt x="1426700" y="26150"/>
                  <a:pt x="1514143" y="0"/>
                </a:cubicBezTo>
                <a:cubicBezTo>
                  <a:pt x="1601586" y="-26150"/>
                  <a:pt x="1677064" y="6127"/>
                  <a:pt x="1747088" y="0"/>
                </a:cubicBezTo>
                <a:cubicBezTo>
                  <a:pt x="1817112" y="-6127"/>
                  <a:pt x="2214119" y="20929"/>
                  <a:pt x="2445923" y="0"/>
                </a:cubicBezTo>
                <a:cubicBezTo>
                  <a:pt x="2677727" y="-20929"/>
                  <a:pt x="2670208" y="41336"/>
                  <a:pt x="2795340" y="0"/>
                </a:cubicBezTo>
                <a:cubicBezTo>
                  <a:pt x="2920472" y="-41336"/>
                  <a:pt x="3183811" y="24097"/>
                  <a:pt x="3377703" y="0"/>
                </a:cubicBezTo>
                <a:cubicBezTo>
                  <a:pt x="3571595" y="-24097"/>
                  <a:pt x="3615064" y="11630"/>
                  <a:pt x="3727121" y="0"/>
                </a:cubicBezTo>
                <a:cubicBezTo>
                  <a:pt x="3839178" y="-11630"/>
                  <a:pt x="4059287" y="19937"/>
                  <a:pt x="4309483" y="0"/>
                </a:cubicBezTo>
                <a:cubicBezTo>
                  <a:pt x="4559679" y="-19937"/>
                  <a:pt x="4494117" y="2884"/>
                  <a:pt x="4542428" y="0"/>
                </a:cubicBezTo>
                <a:cubicBezTo>
                  <a:pt x="4590739" y="-2884"/>
                  <a:pt x="5095122" y="43421"/>
                  <a:pt x="5357736" y="0"/>
                </a:cubicBezTo>
                <a:cubicBezTo>
                  <a:pt x="5620350" y="-43421"/>
                  <a:pt x="5646547" y="38578"/>
                  <a:pt x="5823626" y="0"/>
                </a:cubicBezTo>
                <a:cubicBezTo>
                  <a:pt x="6000705" y="-38578"/>
                  <a:pt x="5965014" y="22899"/>
                  <a:pt x="6056571" y="0"/>
                </a:cubicBezTo>
                <a:cubicBezTo>
                  <a:pt x="6148129" y="-22899"/>
                  <a:pt x="6173846" y="27367"/>
                  <a:pt x="6289516" y="0"/>
                </a:cubicBezTo>
                <a:cubicBezTo>
                  <a:pt x="6405186" y="-27367"/>
                  <a:pt x="6473544" y="26466"/>
                  <a:pt x="6522461" y="0"/>
                </a:cubicBezTo>
                <a:cubicBezTo>
                  <a:pt x="6571378" y="-26466"/>
                  <a:pt x="7050672" y="19847"/>
                  <a:pt x="7221296" y="0"/>
                </a:cubicBezTo>
                <a:cubicBezTo>
                  <a:pt x="7391920" y="-19847"/>
                  <a:pt x="7404949" y="16641"/>
                  <a:pt x="7454241" y="0"/>
                </a:cubicBezTo>
                <a:cubicBezTo>
                  <a:pt x="7503534" y="-16641"/>
                  <a:pt x="7601628" y="9319"/>
                  <a:pt x="7687186" y="0"/>
                </a:cubicBezTo>
                <a:cubicBezTo>
                  <a:pt x="7772745" y="-9319"/>
                  <a:pt x="7937216" y="44976"/>
                  <a:pt x="8153076" y="0"/>
                </a:cubicBezTo>
                <a:cubicBezTo>
                  <a:pt x="8368936" y="-44976"/>
                  <a:pt x="8379954" y="6989"/>
                  <a:pt x="8502494" y="0"/>
                </a:cubicBezTo>
                <a:cubicBezTo>
                  <a:pt x="8625034" y="-6989"/>
                  <a:pt x="8724791" y="41212"/>
                  <a:pt x="8851912" y="0"/>
                </a:cubicBezTo>
                <a:cubicBezTo>
                  <a:pt x="8979033" y="-41212"/>
                  <a:pt x="9461349" y="12800"/>
                  <a:pt x="9667219" y="0"/>
                </a:cubicBezTo>
                <a:cubicBezTo>
                  <a:pt x="9873089" y="-12800"/>
                  <a:pt x="9911729" y="12206"/>
                  <a:pt x="10016637" y="0"/>
                </a:cubicBezTo>
                <a:cubicBezTo>
                  <a:pt x="10121545" y="-12206"/>
                  <a:pt x="10380427" y="27379"/>
                  <a:pt x="10715472" y="0"/>
                </a:cubicBezTo>
                <a:cubicBezTo>
                  <a:pt x="11050517" y="-27379"/>
                  <a:pt x="11187776" y="83564"/>
                  <a:pt x="11647252" y="0"/>
                </a:cubicBezTo>
                <a:cubicBezTo>
                  <a:pt x="11693199" y="318363"/>
                  <a:pt x="11571214" y="423424"/>
                  <a:pt x="11647252" y="650654"/>
                </a:cubicBezTo>
                <a:cubicBezTo>
                  <a:pt x="11723290" y="877884"/>
                  <a:pt x="11615630" y="1014342"/>
                  <a:pt x="11647252" y="1107870"/>
                </a:cubicBezTo>
                <a:cubicBezTo>
                  <a:pt x="11678874" y="1201398"/>
                  <a:pt x="11592043" y="1563020"/>
                  <a:pt x="11647252" y="1758523"/>
                </a:cubicBezTo>
                <a:cubicBezTo>
                  <a:pt x="11702461" y="1954026"/>
                  <a:pt x="11631616" y="2047919"/>
                  <a:pt x="11647252" y="2151260"/>
                </a:cubicBezTo>
                <a:cubicBezTo>
                  <a:pt x="11662888" y="2254601"/>
                  <a:pt x="11620041" y="2535616"/>
                  <a:pt x="11647252" y="2672956"/>
                </a:cubicBezTo>
                <a:cubicBezTo>
                  <a:pt x="11674463" y="2810296"/>
                  <a:pt x="11635916" y="3078511"/>
                  <a:pt x="11647252" y="3194651"/>
                </a:cubicBezTo>
                <a:cubicBezTo>
                  <a:pt x="11658588" y="3310792"/>
                  <a:pt x="11626843" y="3561176"/>
                  <a:pt x="11647252" y="3716346"/>
                </a:cubicBezTo>
                <a:cubicBezTo>
                  <a:pt x="11667661" y="3871516"/>
                  <a:pt x="11645463" y="3959090"/>
                  <a:pt x="11647252" y="4109083"/>
                </a:cubicBezTo>
                <a:cubicBezTo>
                  <a:pt x="11649041" y="4259076"/>
                  <a:pt x="11609118" y="4357593"/>
                  <a:pt x="11647252" y="4501820"/>
                </a:cubicBezTo>
                <a:cubicBezTo>
                  <a:pt x="11685386" y="4646047"/>
                  <a:pt x="11633567" y="4771119"/>
                  <a:pt x="11647252" y="4959036"/>
                </a:cubicBezTo>
                <a:cubicBezTo>
                  <a:pt x="11660937" y="5146953"/>
                  <a:pt x="11595351" y="5335553"/>
                  <a:pt x="11647252" y="5674169"/>
                </a:cubicBezTo>
                <a:cubicBezTo>
                  <a:pt x="11699153" y="6012785"/>
                  <a:pt x="11575679" y="6171641"/>
                  <a:pt x="11647252" y="6447919"/>
                </a:cubicBezTo>
                <a:cubicBezTo>
                  <a:pt x="11571883" y="6467812"/>
                  <a:pt x="11512873" y="6435248"/>
                  <a:pt x="11414307" y="6447919"/>
                </a:cubicBezTo>
                <a:cubicBezTo>
                  <a:pt x="11315742" y="6460590"/>
                  <a:pt x="11041520" y="6426680"/>
                  <a:pt x="10831944" y="6447919"/>
                </a:cubicBezTo>
                <a:cubicBezTo>
                  <a:pt x="10622368" y="6469158"/>
                  <a:pt x="10499142" y="6405346"/>
                  <a:pt x="10366054" y="6447919"/>
                </a:cubicBezTo>
                <a:cubicBezTo>
                  <a:pt x="10232966" y="6490492"/>
                  <a:pt x="10058287" y="6446762"/>
                  <a:pt x="9900164" y="6447919"/>
                </a:cubicBezTo>
                <a:cubicBezTo>
                  <a:pt x="9742041" y="6449076"/>
                  <a:pt x="9772358" y="6442676"/>
                  <a:pt x="9667219" y="6447919"/>
                </a:cubicBezTo>
                <a:cubicBezTo>
                  <a:pt x="9562081" y="6453162"/>
                  <a:pt x="9109931" y="6360756"/>
                  <a:pt x="8851912" y="6447919"/>
                </a:cubicBezTo>
                <a:cubicBezTo>
                  <a:pt x="8593893" y="6535082"/>
                  <a:pt x="8728162" y="6421496"/>
                  <a:pt x="8618966" y="6447919"/>
                </a:cubicBezTo>
                <a:cubicBezTo>
                  <a:pt x="8509770" y="6474342"/>
                  <a:pt x="8357029" y="6440834"/>
                  <a:pt x="8153076" y="6447919"/>
                </a:cubicBezTo>
                <a:cubicBezTo>
                  <a:pt x="7949123" y="6455004"/>
                  <a:pt x="7611148" y="6401753"/>
                  <a:pt x="7454241" y="6447919"/>
                </a:cubicBezTo>
                <a:cubicBezTo>
                  <a:pt x="7297335" y="6494085"/>
                  <a:pt x="6905382" y="6351084"/>
                  <a:pt x="6638934" y="6447919"/>
                </a:cubicBezTo>
                <a:cubicBezTo>
                  <a:pt x="6372486" y="6544754"/>
                  <a:pt x="6031595" y="6380978"/>
                  <a:pt x="5823626" y="6447919"/>
                </a:cubicBezTo>
                <a:cubicBezTo>
                  <a:pt x="5615657" y="6514860"/>
                  <a:pt x="5506343" y="6445099"/>
                  <a:pt x="5357736" y="6447919"/>
                </a:cubicBezTo>
                <a:cubicBezTo>
                  <a:pt x="5209129" y="6450739"/>
                  <a:pt x="4975123" y="6403775"/>
                  <a:pt x="4775373" y="6447919"/>
                </a:cubicBezTo>
                <a:cubicBezTo>
                  <a:pt x="4575623" y="6492063"/>
                  <a:pt x="4576266" y="6424677"/>
                  <a:pt x="4425956" y="6447919"/>
                </a:cubicBezTo>
                <a:cubicBezTo>
                  <a:pt x="4275646" y="6471161"/>
                  <a:pt x="4084930" y="6412974"/>
                  <a:pt x="3960066" y="6447919"/>
                </a:cubicBezTo>
                <a:cubicBezTo>
                  <a:pt x="3835202" y="6482864"/>
                  <a:pt x="3696882" y="6442049"/>
                  <a:pt x="3494176" y="6447919"/>
                </a:cubicBezTo>
                <a:cubicBezTo>
                  <a:pt x="3291470" y="6453789"/>
                  <a:pt x="3180436" y="6439902"/>
                  <a:pt x="3028286" y="6447919"/>
                </a:cubicBezTo>
                <a:cubicBezTo>
                  <a:pt x="2876136" y="6455936"/>
                  <a:pt x="2771655" y="6432822"/>
                  <a:pt x="2678868" y="6447919"/>
                </a:cubicBezTo>
                <a:cubicBezTo>
                  <a:pt x="2586081" y="6463016"/>
                  <a:pt x="2114997" y="6402431"/>
                  <a:pt x="1863560" y="6447919"/>
                </a:cubicBezTo>
                <a:cubicBezTo>
                  <a:pt x="1612123" y="6493407"/>
                  <a:pt x="1726243" y="6431484"/>
                  <a:pt x="1630615" y="6447919"/>
                </a:cubicBezTo>
                <a:cubicBezTo>
                  <a:pt x="1534988" y="6464354"/>
                  <a:pt x="1508476" y="6438534"/>
                  <a:pt x="1397670" y="6447919"/>
                </a:cubicBezTo>
                <a:cubicBezTo>
                  <a:pt x="1286864" y="6457304"/>
                  <a:pt x="979114" y="6377552"/>
                  <a:pt x="698835" y="6447919"/>
                </a:cubicBezTo>
                <a:cubicBezTo>
                  <a:pt x="418556" y="6518286"/>
                  <a:pt x="144216" y="6431452"/>
                  <a:pt x="0" y="6447919"/>
                </a:cubicBezTo>
                <a:cubicBezTo>
                  <a:pt x="-20750" y="6235676"/>
                  <a:pt x="39291" y="6086929"/>
                  <a:pt x="0" y="5926224"/>
                </a:cubicBezTo>
                <a:cubicBezTo>
                  <a:pt x="-39291" y="5765520"/>
                  <a:pt x="6737" y="5655738"/>
                  <a:pt x="0" y="5404528"/>
                </a:cubicBezTo>
                <a:cubicBezTo>
                  <a:pt x="-6737" y="5153318"/>
                  <a:pt x="14879" y="5055241"/>
                  <a:pt x="0" y="4818354"/>
                </a:cubicBezTo>
                <a:cubicBezTo>
                  <a:pt x="-14879" y="4581467"/>
                  <a:pt x="18467" y="4497119"/>
                  <a:pt x="0" y="4361138"/>
                </a:cubicBezTo>
                <a:cubicBezTo>
                  <a:pt x="-18467" y="4225157"/>
                  <a:pt x="15341" y="3892394"/>
                  <a:pt x="0" y="3646005"/>
                </a:cubicBezTo>
                <a:cubicBezTo>
                  <a:pt x="-15341" y="3399616"/>
                  <a:pt x="56428" y="3327387"/>
                  <a:pt x="0" y="3124310"/>
                </a:cubicBezTo>
                <a:cubicBezTo>
                  <a:pt x="-56428" y="2921233"/>
                  <a:pt x="24583" y="2872067"/>
                  <a:pt x="0" y="2731573"/>
                </a:cubicBezTo>
                <a:cubicBezTo>
                  <a:pt x="-24583" y="2591079"/>
                  <a:pt x="4972" y="2383742"/>
                  <a:pt x="0" y="2080919"/>
                </a:cubicBezTo>
                <a:cubicBezTo>
                  <a:pt x="-4972" y="1778096"/>
                  <a:pt x="69222" y="1599002"/>
                  <a:pt x="0" y="1430266"/>
                </a:cubicBezTo>
                <a:cubicBezTo>
                  <a:pt x="-69222" y="1261530"/>
                  <a:pt x="46356" y="1037772"/>
                  <a:pt x="0" y="908570"/>
                </a:cubicBezTo>
                <a:cubicBezTo>
                  <a:pt x="-46356" y="779368"/>
                  <a:pt x="1370" y="318511"/>
                  <a:pt x="0" y="0"/>
                </a:cubicBezTo>
                <a:close/>
              </a:path>
            </a:pathLst>
          </a:custGeom>
          <a:noFill/>
          <a:ln w="76200">
            <a:solidFill>
              <a:srgbClr val="0070C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0467304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326FE1-8496-B046-32E4-F2DD3DCF2BD0}"/>
              </a:ext>
            </a:extLst>
          </p:cNvPr>
          <p:cNvSpPr txBox="1"/>
          <p:nvPr/>
        </p:nvSpPr>
        <p:spPr>
          <a:xfrm>
            <a:off x="272374" y="947587"/>
            <a:ext cx="492219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300" b="1" dirty="0">
                <a:latin typeface="SutonnyMJ" pitchFamily="2" charset="0"/>
              </a:rPr>
              <a:t>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5F9F54-6B7F-56D8-200D-254232DADF07}"/>
              </a:ext>
            </a:extLst>
          </p:cNvPr>
          <p:cNvSpPr txBox="1"/>
          <p:nvPr/>
        </p:nvSpPr>
        <p:spPr>
          <a:xfrm>
            <a:off x="5781907" y="1174536"/>
            <a:ext cx="1271239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00" b="1" dirty="0">
                <a:solidFill>
                  <a:srgbClr val="00B050"/>
                </a:solidFill>
                <a:latin typeface="SutonnyMJ" pitchFamily="2" charset="0"/>
              </a:rPr>
              <a:t>-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26A621-DB5C-611C-322F-DFCC1960172C}"/>
              </a:ext>
            </a:extLst>
          </p:cNvPr>
          <p:cNvSpPr txBox="1"/>
          <p:nvPr/>
        </p:nvSpPr>
        <p:spPr>
          <a:xfrm>
            <a:off x="9199525" y="-2357415"/>
            <a:ext cx="2535044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b="1" dirty="0">
                <a:solidFill>
                  <a:srgbClr val="FF0000"/>
                </a:solidFill>
                <a:latin typeface="SutonnyMJ" pitchFamily="2" charset="0"/>
              </a:rPr>
              <a:t>„</a:t>
            </a:r>
          </a:p>
        </p:txBody>
      </p:sp>
    </p:spTree>
    <p:extLst>
      <p:ext uri="{BB962C8B-B14F-4D97-AF65-F5344CB8AC3E}">
        <p14:creationId xmlns:p14="http://schemas.microsoft.com/office/powerpoint/2010/main" val="2350537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4" grpId="1"/>
      <p:bldP spid="4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ABE14-7C97-B711-1ABA-669684363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E502A06-4F16-8C85-BE4C-F1F0268DFD43}"/>
              </a:ext>
            </a:extLst>
          </p:cNvPr>
          <p:cNvSpPr txBox="1"/>
          <p:nvPr/>
        </p:nvSpPr>
        <p:spPr>
          <a:xfrm>
            <a:off x="272374" y="252915"/>
            <a:ext cx="11647252" cy="6447919"/>
          </a:xfrm>
          <a:custGeom>
            <a:avLst/>
            <a:gdLst>
              <a:gd name="csX0" fmla="*/ 0 w 11647252"/>
              <a:gd name="csY0" fmla="*/ 0 h 6447919"/>
              <a:gd name="csX1" fmla="*/ 232945 w 11647252"/>
              <a:gd name="csY1" fmla="*/ 0 h 6447919"/>
              <a:gd name="csX2" fmla="*/ 815308 w 11647252"/>
              <a:gd name="csY2" fmla="*/ 0 h 6447919"/>
              <a:gd name="csX3" fmla="*/ 1164725 w 11647252"/>
              <a:gd name="csY3" fmla="*/ 0 h 6447919"/>
              <a:gd name="csX4" fmla="*/ 1514143 w 11647252"/>
              <a:gd name="csY4" fmla="*/ 0 h 6447919"/>
              <a:gd name="csX5" fmla="*/ 1747088 w 11647252"/>
              <a:gd name="csY5" fmla="*/ 0 h 6447919"/>
              <a:gd name="csX6" fmla="*/ 2445923 w 11647252"/>
              <a:gd name="csY6" fmla="*/ 0 h 6447919"/>
              <a:gd name="csX7" fmla="*/ 2795340 w 11647252"/>
              <a:gd name="csY7" fmla="*/ 0 h 6447919"/>
              <a:gd name="csX8" fmla="*/ 3377703 w 11647252"/>
              <a:gd name="csY8" fmla="*/ 0 h 6447919"/>
              <a:gd name="csX9" fmla="*/ 3727121 w 11647252"/>
              <a:gd name="csY9" fmla="*/ 0 h 6447919"/>
              <a:gd name="csX10" fmla="*/ 4309483 w 11647252"/>
              <a:gd name="csY10" fmla="*/ 0 h 6447919"/>
              <a:gd name="csX11" fmla="*/ 4542428 w 11647252"/>
              <a:gd name="csY11" fmla="*/ 0 h 6447919"/>
              <a:gd name="csX12" fmla="*/ 5357736 w 11647252"/>
              <a:gd name="csY12" fmla="*/ 0 h 6447919"/>
              <a:gd name="csX13" fmla="*/ 5823626 w 11647252"/>
              <a:gd name="csY13" fmla="*/ 0 h 6447919"/>
              <a:gd name="csX14" fmla="*/ 6056571 w 11647252"/>
              <a:gd name="csY14" fmla="*/ 0 h 6447919"/>
              <a:gd name="csX15" fmla="*/ 6289516 w 11647252"/>
              <a:gd name="csY15" fmla="*/ 0 h 6447919"/>
              <a:gd name="csX16" fmla="*/ 6522461 w 11647252"/>
              <a:gd name="csY16" fmla="*/ 0 h 6447919"/>
              <a:gd name="csX17" fmla="*/ 7221296 w 11647252"/>
              <a:gd name="csY17" fmla="*/ 0 h 6447919"/>
              <a:gd name="csX18" fmla="*/ 7454241 w 11647252"/>
              <a:gd name="csY18" fmla="*/ 0 h 6447919"/>
              <a:gd name="csX19" fmla="*/ 7687186 w 11647252"/>
              <a:gd name="csY19" fmla="*/ 0 h 6447919"/>
              <a:gd name="csX20" fmla="*/ 8153076 w 11647252"/>
              <a:gd name="csY20" fmla="*/ 0 h 6447919"/>
              <a:gd name="csX21" fmla="*/ 8502494 w 11647252"/>
              <a:gd name="csY21" fmla="*/ 0 h 6447919"/>
              <a:gd name="csX22" fmla="*/ 8851912 w 11647252"/>
              <a:gd name="csY22" fmla="*/ 0 h 6447919"/>
              <a:gd name="csX23" fmla="*/ 9667219 w 11647252"/>
              <a:gd name="csY23" fmla="*/ 0 h 6447919"/>
              <a:gd name="csX24" fmla="*/ 10016637 w 11647252"/>
              <a:gd name="csY24" fmla="*/ 0 h 6447919"/>
              <a:gd name="csX25" fmla="*/ 10715472 w 11647252"/>
              <a:gd name="csY25" fmla="*/ 0 h 6447919"/>
              <a:gd name="csX26" fmla="*/ 11647252 w 11647252"/>
              <a:gd name="csY26" fmla="*/ 0 h 6447919"/>
              <a:gd name="csX27" fmla="*/ 11647252 w 11647252"/>
              <a:gd name="csY27" fmla="*/ 650654 h 6447919"/>
              <a:gd name="csX28" fmla="*/ 11647252 w 11647252"/>
              <a:gd name="csY28" fmla="*/ 1107870 h 6447919"/>
              <a:gd name="csX29" fmla="*/ 11647252 w 11647252"/>
              <a:gd name="csY29" fmla="*/ 1758523 h 6447919"/>
              <a:gd name="csX30" fmla="*/ 11647252 w 11647252"/>
              <a:gd name="csY30" fmla="*/ 2151260 h 6447919"/>
              <a:gd name="csX31" fmla="*/ 11647252 w 11647252"/>
              <a:gd name="csY31" fmla="*/ 2672956 h 6447919"/>
              <a:gd name="csX32" fmla="*/ 11647252 w 11647252"/>
              <a:gd name="csY32" fmla="*/ 3194651 h 6447919"/>
              <a:gd name="csX33" fmla="*/ 11647252 w 11647252"/>
              <a:gd name="csY33" fmla="*/ 3716346 h 6447919"/>
              <a:gd name="csX34" fmla="*/ 11647252 w 11647252"/>
              <a:gd name="csY34" fmla="*/ 4109083 h 6447919"/>
              <a:gd name="csX35" fmla="*/ 11647252 w 11647252"/>
              <a:gd name="csY35" fmla="*/ 4501820 h 6447919"/>
              <a:gd name="csX36" fmla="*/ 11647252 w 11647252"/>
              <a:gd name="csY36" fmla="*/ 4959036 h 6447919"/>
              <a:gd name="csX37" fmla="*/ 11647252 w 11647252"/>
              <a:gd name="csY37" fmla="*/ 5674169 h 6447919"/>
              <a:gd name="csX38" fmla="*/ 11647252 w 11647252"/>
              <a:gd name="csY38" fmla="*/ 6447919 h 6447919"/>
              <a:gd name="csX39" fmla="*/ 11414307 w 11647252"/>
              <a:gd name="csY39" fmla="*/ 6447919 h 6447919"/>
              <a:gd name="csX40" fmla="*/ 10831944 w 11647252"/>
              <a:gd name="csY40" fmla="*/ 6447919 h 6447919"/>
              <a:gd name="csX41" fmla="*/ 10366054 w 11647252"/>
              <a:gd name="csY41" fmla="*/ 6447919 h 6447919"/>
              <a:gd name="csX42" fmla="*/ 9900164 w 11647252"/>
              <a:gd name="csY42" fmla="*/ 6447919 h 6447919"/>
              <a:gd name="csX43" fmla="*/ 9667219 w 11647252"/>
              <a:gd name="csY43" fmla="*/ 6447919 h 6447919"/>
              <a:gd name="csX44" fmla="*/ 8851912 w 11647252"/>
              <a:gd name="csY44" fmla="*/ 6447919 h 6447919"/>
              <a:gd name="csX45" fmla="*/ 8618966 w 11647252"/>
              <a:gd name="csY45" fmla="*/ 6447919 h 6447919"/>
              <a:gd name="csX46" fmla="*/ 8153076 w 11647252"/>
              <a:gd name="csY46" fmla="*/ 6447919 h 6447919"/>
              <a:gd name="csX47" fmla="*/ 7454241 w 11647252"/>
              <a:gd name="csY47" fmla="*/ 6447919 h 6447919"/>
              <a:gd name="csX48" fmla="*/ 6638934 w 11647252"/>
              <a:gd name="csY48" fmla="*/ 6447919 h 6447919"/>
              <a:gd name="csX49" fmla="*/ 5823626 w 11647252"/>
              <a:gd name="csY49" fmla="*/ 6447919 h 6447919"/>
              <a:gd name="csX50" fmla="*/ 5357736 w 11647252"/>
              <a:gd name="csY50" fmla="*/ 6447919 h 6447919"/>
              <a:gd name="csX51" fmla="*/ 4775373 w 11647252"/>
              <a:gd name="csY51" fmla="*/ 6447919 h 6447919"/>
              <a:gd name="csX52" fmla="*/ 4425956 w 11647252"/>
              <a:gd name="csY52" fmla="*/ 6447919 h 6447919"/>
              <a:gd name="csX53" fmla="*/ 3960066 w 11647252"/>
              <a:gd name="csY53" fmla="*/ 6447919 h 6447919"/>
              <a:gd name="csX54" fmla="*/ 3494176 w 11647252"/>
              <a:gd name="csY54" fmla="*/ 6447919 h 6447919"/>
              <a:gd name="csX55" fmla="*/ 3028286 w 11647252"/>
              <a:gd name="csY55" fmla="*/ 6447919 h 6447919"/>
              <a:gd name="csX56" fmla="*/ 2678868 w 11647252"/>
              <a:gd name="csY56" fmla="*/ 6447919 h 6447919"/>
              <a:gd name="csX57" fmla="*/ 1863560 w 11647252"/>
              <a:gd name="csY57" fmla="*/ 6447919 h 6447919"/>
              <a:gd name="csX58" fmla="*/ 1630615 w 11647252"/>
              <a:gd name="csY58" fmla="*/ 6447919 h 6447919"/>
              <a:gd name="csX59" fmla="*/ 1397670 w 11647252"/>
              <a:gd name="csY59" fmla="*/ 6447919 h 6447919"/>
              <a:gd name="csX60" fmla="*/ 698835 w 11647252"/>
              <a:gd name="csY60" fmla="*/ 6447919 h 6447919"/>
              <a:gd name="csX61" fmla="*/ 0 w 11647252"/>
              <a:gd name="csY61" fmla="*/ 6447919 h 6447919"/>
              <a:gd name="csX62" fmla="*/ 0 w 11647252"/>
              <a:gd name="csY62" fmla="*/ 5926224 h 6447919"/>
              <a:gd name="csX63" fmla="*/ 0 w 11647252"/>
              <a:gd name="csY63" fmla="*/ 5404528 h 6447919"/>
              <a:gd name="csX64" fmla="*/ 0 w 11647252"/>
              <a:gd name="csY64" fmla="*/ 4818354 h 6447919"/>
              <a:gd name="csX65" fmla="*/ 0 w 11647252"/>
              <a:gd name="csY65" fmla="*/ 4361138 h 6447919"/>
              <a:gd name="csX66" fmla="*/ 0 w 11647252"/>
              <a:gd name="csY66" fmla="*/ 3646005 h 6447919"/>
              <a:gd name="csX67" fmla="*/ 0 w 11647252"/>
              <a:gd name="csY67" fmla="*/ 3124310 h 6447919"/>
              <a:gd name="csX68" fmla="*/ 0 w 11647252"/>
              <a:gd name="csY68" fmla="*/ 2731573 h 6447919"/>
              <a:gd name="csX69" fmla="*/ 0 w 11647252"/>
              <a:gd name="csY69" fmla="*/ 2080919 h 6447919"/>
              <a:gd name="csX70" fmla="*/ 0 w 11647252"/>
              <a:gd name="csY70" fmla="*/ 1430266 h 6447919"/>
              <a:gd name="csX71" fmla="*/ 0 w 11647252"/>
              <a:gd name="csY71" fmla="*/ 908570 h 6447919"/>
              <a:gd name="csX72" fmla="*/ 0 w 11647252"/>
              <a:gd name="csY72" fmla="*/ 0 h 64479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</a:cxnLst>
            <a:rect l="l" t="t" r="r" b="b"/>
            <a:pathLst>
              <a:path w="11647252" h="6447919" extrusionOk="0">
                <a:moveTo>
                  <a:pt x="0" y="0"/>
                </a:moveTo>
                <a:cubicBezTo>
                  <a:pt x="81728" y="-861"/>
                  <a:pt x="177086" y="17103"/>
                  <a:pt x="232945" y="0"/>
                </a:cubicBezTo>
                <a:cubicBezTo>
                  <a:pt x="288804" y="-17103"/>
                  <a:pt x="622027" y="69209"/>
                  <a:pt x="815308" y="0"/>
                </a:cubicBezTo>
                <a:cubicBezTo>
                  <a:pt x="1008589" y="-69209"/>
                  <a:pt x="1019564" y="782"/>
                  <a:pt x="1164725" y="0"/>
                </a:cubicBezTo>
                <a:cubicBezTo>
                  <a:pt x="1309886" y="-782"/>
                  <a:pt x="1426700" y="26150"/>
                  <a:pt x="1514143" y="0"/>
                </a:cubicBezTo>
                <a:cubicBezTo>
                  <a:pt x="1601586" y="-26150"/>
                  <a:pt x="1677064" y="6127"/>
                  <a:pt x="1747088" y="0"/>
                </a:cubicBezTo>
                <a:cubicBezTo>
                  <a:pt x="1817112" y="-6127"/>
                  <a:pt x="2214119" y="20929"/>
                  <a:pt x="2445923" y="0"/>
                </a:cubicBezTo>
                <a:cubicBezTo>
                  <a:pt x="2677727" y="-20929"/>
                  <a:pt x="2670208" y="41336"/>
                  <a:pt x="2795340" y="0"/>
                </a:cubicBezTo>
                <a:cubicBezTo>
                  <a:pt x="2920472" y="-41336"/>
                  <a:pt x="3183811" y="24097"/>
                  <a:pt x="3377703" y="0"/>
                </a:cubicBezTo>
                <a:cubicBezTo>
                  <a:pt x="3571595" y="-24097"/>
                  <a:pt x="3615064" y="11630"/>
                  <a:pt x="3727121" y="0"/>
                </a:cubicBezTo>
                <a:cubicBezTo>
                  <a:pt x="3839178" y="-11630"/>
                  <a:pt x="4059287" y="19937"/>
                  <a:pt x="4309483" y="0"/>
                </a:cubicBezTo>
                <a:cubicBezTo>
                  <a:pt x="4559679" y="-19937"/>
                  <a:pt x="4494117" y="2884"/>
                  <a:pt x="4542428" y="0"/>
                </a:cubicBezTo>
                <a:cubicBezTo>
                  <a:pt x="4590739" y="-2884"/>
                  <a:pt x="5095122" y="43421"/>
                  <a:pt x="5357736" y="0"/>
                </a:cubicBezTo>
                <a:cubicBezTo>
                  <a:pt x="5620350" y="-43421"/>
                  <a:pt x="5646547" y="38578"/>
                  <a:pt x="5823626" y="0"/>
                </a:cubicBezTo>
                <a:cubicBezTo>
                  <a:pt x="6000705" y="-38578"/>
                  <a:pt x="5965014" y="22899"/>
                  <a:pt x="6056571" y="0"/>
                </a:cubicBezTo>
                <a:cubicBezTo>
                  <a:pt x="6148129" y="-22899"/>
                  <a:pt x="6173846" y="27367"/>
                  <a:pt x="6289516" y="0"/>
                </a:cubicBezTo>
                <a:cubicBezTo>
                  <a:pt x="6405186" y="-27367"/>
                  <a:pt x="6473544" y="26466"/>
                  <a:pt x="6522461" y="0"/>
                </a:cubicBezTo>
                <a:cubicBezTo>
                  <a:pt x="6571378" y="-26466"/>
                  <a:pt x="7050672" y="19847"/>
                  <a:pt x="7221296" y="0"/>
                </a:cubicBezTo>
                <a:cubicBezTo>
                  <a:pt x="7391920" y="-19847"/>
                  <a:pt x="7404949" y="16641"/>
                  <a:pt x="7454241" y="0"/>
                </a:cubicBezTo>
                <a:cubicBezTo>
                  <a:pt x="7503534" y="-16641"/>
                  <a:pt x="7601628" y="9319"/>
                  <a:pt x="7687186" y="0"/>
                </a:cubicBezTo>
                <a:cubicBezTo>
                  <a:pt x="7772745" y="-9319"/>
                  <a:pt x="7937216" y="44976"/>
                  <a:pt x="8153076" y="0"/>
                </a:cubicBezTo>
                <a:cubicBezTo>
                  <a:pt x="8368936" y="-44976"/>
                  <a:pt x="8379954" y="6989"/>
                  <a:pt x="8502494" y="0"/>
                </a:cubicBezTo>
                <a:cubicBezTo>
                  <a:pt x="8625034" y="-6989"/>
                  <a:pt x="8724791" y="41212"/>
                  <a:pt x="8851912" y="0"/>
                </a:cubicBezTo>
                <a:cubicBezTo>
                  <a:pt x="8979033" y="-41212"/>
                  <a:pt x="9461349" y="12800"/>
                  <a:pt x="9667219" y="0"/>
                </a:cubicBezTo>
                <a:cubicBezTo>
                  <a:pt x="9873089" y="-12800"/>
                  <a:pt x="9911729" y="12206"/>
                  <a:pt x="10016637" y="0"/>
                </a:cubicBezTo>
                <a:cubicBezTo>
                  <a:pt x="10121545" y="-12206"/>
                  <a:pt x="10380427" y="27379"/>
                  <a:pt x="10715472" y="0"/>
                </a:cubicBezTo>
                <a:cubicBezTo>
                  <a:pt x="11050517" y="-27379"/>
                  <a:pt x="11187776" y="83564"/>
                  <a:pt x="11647252" y="0"/>
                </a:cubicBezTo>
                <a:cubicBezTo>
                  <a:pt x="11693199" y="318363"/>
                  <a:pt x="11571214" y="423424"/>
                  <a:pt x="11647252" y="650654"/>
                </a:cubicBezTo>
                <a:cubicBezTo>
                  <a:pt x="11723290" y="877884"/>
                  <a:pt x="11615630" y="1014342"/>
                  <a:pt x="11647252" y="1107870"/>
                </a:cubicBezTo>
                <a:cubicBezTo>
                  <a:pt x="11678874" y="1201398"/>
                  <a:pt x="11592043" y="1563020"/>
                  <a:pt x="11647252" y="1758523"/>
                </a:cubicBezTo>
                <a:cubicBezTo>
                  <a:pt x="11702461" y="1954026"/>
                  <a:pt x="11631616" y="2047919"/>
                  <a:pt x="11647252" y="2151260"/>
                </a:cubicBezTo>
                <a:cubicBezTo>
                  <a:pt x="11662888" y="2254601"/>
                  <a:pt x="11620041" y="2535616"/>
                  <a:pt x="11647252" y="2672956"/>
                </a:cubicBezTo>
                <a:cubicBezTo>
                  <a:pt x="11674463" y="2810296"/>
                  <a:pt x="11635916" y="3078511"/>
                  <a:pt x="11647252" y="3194651"/>
                </a:cubicBezTo>
                <a:cubicBezTo>
                  <a:pt x="11658588" y="3310792"/>
                  <a:pt x="11626843" y="3561176"/>
                  <a:pt x="11647252" y="3716346"/>
                </a:cubicBezTo>
                <a:cubicBezTo>
                  <a:pt x="11667661" y="3871516"/>
                  <a:pt x="11645463" y="3959090"/>
                  <a:pt x="11647252" y="4109083"/>
                </a:cubicBezTo>
                <a:cubicBezTo>
                  <a:pt x="11649041" y="4259076"/>
                  <a:pt x="11609118" y="4357593"/>
                  <a:pt x="11647252" y="4501820"/>
                </a:cubicBezTo>
                <a:cubicBezTo>
                  <a:pt x="11685386" y="4646047"/>
                  <a:pt x="11633567" y="4771119"/>
                  <a:pt x="11647252" y="4959036"/>
                </a:cubicBezTo>
                <a:cubicBezTo>
                  <a:pt x="11660937" y="5146953"/>
                  <a:pt x="11595351" y="5335553"/>
                  <a:pt x="11647252" y="5674169"/>
                </a:cubicBezTo>
                <a:cubicBezTo>
                  <a:pt x="11699153" y="6012785"/>
                  <a:pt x="11575679" y="6171641"/>
                  <a:pt x="11647252" y="6447919"/>
                </a:cubicBezTo>
                <a:cubicBezTo>
                  <a:pt x="11571883" y="6467812"/>
                  <a:pt x="11512873" y="6435248"/>
                  <a:pt x="11414307" y="6447919"/>
                </a:cubicBezTo>
                <a:cubicBezTo>
                  <a:pt x="11315742" y="6460590"/>
                  <a:pt x="11041520" y="6426680"/>
                  <a:pt x="10831944" y="6447919"/>
                </a:cubicBezTo>
                <a:cubicBezTo>
                  <a:pt x="10622368" y="6469158"/>
                  <a:pt x="10499142" y="6405346"/>
                  <a:pt x="10366054" y="6447919"/>
                </a:cubicBezTo>
                <a:cubicBezTo>
                  <a:pt x="10232966" y="6490492"/>
                  <a:pt x="10058287" y="6446762"/>
                  <a:pt x="9900164" y="6447919"/>
                </a:cubicBezTo>
                <a:cubicBezTo>
                  <a:pt x="9742041" y="6449076"/>
                  <a:pt x="9772358" y="6442676"/>
                  <a:pt x="9667219" y="6447919"/>
                </a:cubicBezTo>
                <a:cubicBezTo>
                  <a:pt x="9562081" y="6453162"/>
                  <a:pt x="9109931" y="6360756"/>
                  <a:pt x="8851912" y="6447919"/>
                </a:cubicBezTo>
                <a:cubicBezTo>
                  <a:pt x="8593893" y="6535082"/>
                  <a:pt x="8728162" y="6421496"/>
                  <a:pt x="8618966" y="6447919"/>
                </a:cubicBezTo>
                <a:cubicBezTo>
                  <a:pt x="8509770" y="6474342"/>
                  <a:pt x="8357029" y="6440834"/>
                  <a:pt x="8153076" y="6447919"/>
                </a:cubicBezTo>
                <a:cubicBezTo>
                  <a:pt x="7949123" y="6455004"/>
                  <a:pt x="7611148" y="6401753"/>
                  <a:pt x="7454241" y="6447919"/>
                </a:cubicBezTo>
                <a:cubicBezTo>
                  <a:pt x="7297335" y="6494085"/>
                  <a:pt x="6905382" y="6351084"/>
                  <a:pt x="6638934" y="6447919"/>
                </a:cubicBezTo>
                <a:cubicBezTo>
                  <a:pt x="6372486" y="6544754"/>
                  <a:pt x="6031595" y="6380978"/>
                  <a:pt x="5823626" y="6447919"/>
                </a:cubicBezTo>
                <a:cubicBezTo>
                  <a:pt x="5615657" y="6514860"/>
                  <a:pt x="5506343" y="6445099"/>
                  <a:pt x="5357736" y="6447919"/>
                </a:cubicBezTo>
                <a:cubicBezTo>
                  <a:pt x="5209129" y="6450739"/>
                  <a:pt x="4975123" y="6403775"/>
                  <a:pt x="4775373" y="6447919"/>
                </a:cubicBezTo>
                <a:cubicBezTo>
                  <a:pt x="4575623" y="6492063"/>
                  <a:pt x="4576266" y="6424677"/>
                  <a:pt x="4425956" y="6447919"/>
                </a:cubicBezTo>
                <a:cubicBezTo>
                  <a:pt x="4275646" y="6471161"/>
                  <a:pt x="4084930" y="6412974"/>
                  <a:pt x="3960066" y="6447919"/>
                </a:cubicBezTo>
                <a:cubicBezTo>
                  <a:pt x="3835202" y="6482864"/>
                  <a:pt x="3696882" y="6442049"/>
                  <a:pt x="3494176" y="6447919"/>
                </a:cubicBezTo>
                <a:cubicBezTo>
                  <a:pt x="3291470" y="6453789"/>
                  <a:pt x="3180436" y="6439902"/>
                  <a:pt x="3028286" y="6447919"/>
                </a:cubicBezTo>
                <a:cubicBezTo>
                  <a:pt x="2876136" y="6455936"/>
                  <a:pt x="2771655" y="6432822"/>
                  <a:pt x="2678868" y="6447919"/>
                </a:cubicBezTo>
                <a:cubicBezTo>
                  <a:pt x="2586081" y="6463016"/>
                  <a:pt x="2114997" y="6402431"/>
                  <a:pt x="1863560" y="6447919"/>
                </a:cubicBezTo>
                <a:cubicBezTo>
                  <a:pt x="1612123" y="6493407"/>
                  <a:pt x="1726243" y="6431484"/>
                  <a:pt x="1630615" y="6447919"/>
                </a:cubicBezTo>
                <a:cubicBezTo>
                  <a:pt x="1534988" y="6464354"/>
                  <a:pt x="1508476" y="6438534"/>
                  <a:pt x="1397670" y="6447919"/>
                </a:cubicBezTo>
                <a:cubicBezTo>
                  <a:pt x="1286864" y="6457304"/>
                  <a:pt x="979114" y="6377552"/>
                  <a:pt x="698835" y="6447919"/>
                </a:cubicBezTo>
                <a:cubicBezTo>
                  <a:pt x="418556" y="6518286"/>
                  <a:pt x="144216" y="6431452"/>
                  <a:pt x="0" y="6447919"/>
                </a:cubicBezTo>
                <a:cubicBezTo>
                  <a:pt x="-20750" y="6235676"/>
                  <a:pt x="39291" y="6086929"/>
                  <a:pt x="0" y="5926224"/>
                </a:cubicBezTo>
                <a:cubicBezTo>
                  <a:pt x="-39291" y="5765520"/>
                  <a:pt x="6737" y="5655738"/>
                  <a:pt x="0" y="5404528"/>
                </a:cubicBezTo>
                <a:cubicBezTo>
                  <a:pt x="-6737" y="5153318"/>
                  <a:pt x="14879" y="5055241"/>
                  <a:pt x="0" y="4818354"/>
                </a:cubicBezTo>
                <a:cubicBezTo>
                  <a:pt x="-14879" y="4581467"/>
                  <a:pt x="18467" y="4497119"/>
                  <a:pt x="0" y="4361138"/>
                </a:cubicBezTo>
                <a:cubicBezTo>
                  <a:pt x="-18467" y="4225157"/>
                  <a:pt x="15341" y="3892394"/>
                  <a:pt x="0" y="3646005"/>
                </a:cubicBezTo>
                <a:cubicBezTo>
                  <a:pt x="-15341" y="3399616"/>
                  <a:pt x="56428" y="3327387"/>
                  <a:pt x="0" y="3124310"/>
                </a:cubicBezTo>
                <a:cubicBezTo>
                  <a:pt x="-56428" y="2921233"/>
                  <a:pt x="24583" y="2872067"/>
                  <a:pt x="0" y="2731573"/>
                </a:cubicBezTo>
                <a:cubicBezTo>
                  <a:pt x="-24583" y="2591079"/>
                  <a:pt x="4972" y="2383742"/>
                  <a:pt x="0" y="2080919"/>
                </a:cubicBezTo>
                <a:cubicBezTo>
                  <a:pt x="-4972" y="1778096"/>
                  <a:pt x="69222" y="1599002"/>
                  <a:pt x="0" y="1430266"/>
                </a:cubicBezTo>
                <a:cubicBezTo>
                  <a:pt x="-69222" y="1261530"/>
                  <a:pt x="46356" y="1037772"/>
                  <a:pt x="0" y="908570"/>
                </a:cubicBezTo>
                <a:cubicBezTo>
                  <a:pt x="-46356" y="779368"/>
                  <a:pt x="1370" y="318511"/>
                  <a:pt x="0" y="0"/>
                </a:cubicBezTo>
                <a:close/>
              </a:path>
            </a:pathLst>
          </a:custGeom>
          <a:noFill/>
          <a:ln w="76200">
            <a:solidFill>
              <a:srgbClr val="0070C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0467304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9CE5F0-3A51-AB64-5452-CC1BBC9DFE52}"/>
              </a:ext>
            </a:extLst>
          </p:cNvPr>
          <p:cNvSpPr txBox="1"/>
          <p:nvPr/>
        </p:nvSpPr>
        <p:spPr>
          <a:xfrm>
            <a:off x="272374" y="947587"/>
            <a:ext cx="492219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300" b="1" dirty="0">
                <a:latin typeface="SutonnyMJ" pitchFamily="2" charset="0"/>
              </a:rPr>
              <a:t>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4E75A7-0868-B6CD-C72A-1C308777F033}"/>
              </a:ext>
            </a:extLst>
          </p:cNvPr>
          <p:cNvSpPr txBox="1"/>
          <p:nvPr/>
        </p:nvSpPr>
        <p:spPr>
          <a:xfrm>
            <a:off x="5460380" y="1499044"/>
            <a:ext cx="1271239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00" b="1" dirty="0">
                <a:solidFill>
                  <a:srgbClr val="00B050"/>
                </a:solidFill>
                <a:latin typeface="SutonnyMJ" pitchFamily="2" charset="0"/>
              </a:rPr>
              <a:t>-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B96182-659B-72A1-2F50-822B875BD1DD}"/>
              </a:ext>
            </a:extLst>
          </p:cNvPr>
          <p:cNvSpPr txBox="1"/>
          <p:nvPr/>
        </p:nvSpPr>
        <p:spPr>
          <a:xfrm>
            <a:off x="7802756" y="-109088"/>
            <a:ext cx="1871015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b="1" dirty="0">
                <a:solidFill>
                  <a:srgbClr val="FF0000"/>
                </a:solidFill>
                <a:latin typeface="SutonnyMJ" pitchFamily="2" charset="0"/>
              </a:rPr>
              <a:t>†</a:t>
            </a:r>
          </a:p>
        </p:txBody>
      </p:sp>
    </p:spTree>
    <p:extLst>
      <p:ext uri="{BB962C8B-B14F-4D97-AF65-F5344CB8AC3E}">
        <p14:creationId xmlns:p14="http://schemas.microsoft.com/office/powerpoint/2010/main" val="52041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6" grpId="1"/>
      <p:bldP spid="6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2A1DC-A1D4-9BCA-8458-BAEECB930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D2D1E32-B5D0-D12C-93BA-B6C5C6B5BFA8}"/>
              </a:ext>
            </a:extLst>
          </p:cNvPr>
          <p:cNvSpPr txBox="1"/>
          <p:nvPr/>
        </p:nvSpPr>
        <p:spPr>
          <a:xfrm>
            <a:off x="272374" y="252915"/>
            <a:ext cx="11647252" cy="6447919"/>
          </a:xfrm>
          <a:custGeom>
            <a:avLst/>
            <a:gdLst>
              <a:gd name="csX0" fmla="*/ 0 w 11647252"/>
              <a:gd name="csY0" fmla="*/ 0 h 6447919"/>
              <a:gd name="csX1" fmla="*/ 232945 w 11647252"/>
              <a:gd name="csY1" fmla="*/ 0 h 6447919"/>
              <a:gd name="csX2" fmla="*/ 815308 w 11647252"/>
              <a:gd name="csY2" fmla="*/ 0 h 6447919"/>
              <a:gd name="csX3" fmla="*/ 1164725 w 11647252"/>
              <a:gd name="csY3" fmla="*/ 0 h 6447919"/>
              <a:gd name="csX4" fmla="*/ 1514143 w 11647252"/>
              <a:gd name="csY4" fmla="*/ 0 h 6447919"/>
              <a:gd name="csX5" fmla="*/ 1747088 w 11647252"/>
              <a:gd name="csY5" fmla="*/ 0 h 6447919"/>
              <a:gd name="csX6" fmla="*/ 2445923 w 11647252"/>
              <a:gd name="csY6" fmla="*/ 0 h 6447919"/>
              <a:gd name="csX7" fmla="*/ 2795340 w 11647252"/>
              <a:gd name="csY7" fmla="*/ 0 h 6447919"/>
              <a:gd name="csX8" fmla="*/ 3377703 w 11647252"/>
              <a:gd name="csY8" fmla="*/ 0 h 6447919"/>
              <a:gd name="csX9" fmla="*/ 3727121 w 11647252"/>
              <a:gd name="csY9" fmla="*/ 0 h 6447919"/>
              <a:gd name="csX10" fmla="*/ 4309483 w 11647252"/>
              <a:gd name="csY10" fmla="*/ 0 h 6447919"/>
              <a:gd name="csX11" fmla="*/ 4542428 w 11647252"/>
              <a:gd name="csY11" fmla="*/ 0 h 6447919"/>
              <a:gd name="csX12" fmla="*/ 5357736 w 11647252"/>
              <a:gd name="csY12" fmla="*/ 0 h 6447919"/>
              <a:gd name="csX13" fmla="*/ 5823626 w 11647252"/>
              <a:gd name="csY13" fmla="*/ 0 h 6447919"/>
              <a:gd name="csX14" fmla="*/ 6056571 w 11647252"/>
              <a:gd name="csY14" fmla="*/ 0 h 6447919"/>
              <a:gd name="csX15" fmla="*/ 6289516 w 11647252"/>
              <a:gd name="csY15" fmla="*/ 0 h 6447919"/>
              <a:gd name="csX16" fmla="*/ 6522461 w 11647252"/>
              <a:gd name="csY16" fmla="*/ 0 h 6447919"/>
              <a:gd name="csX17" fmla="*/ 7221296 w 11647252"/>
              <a:gd name="csY17" fmla="*/ 0 h 6447919"/>
              <a:gd name="csX18" fmla="*/ 7454241 w 11647252"/>
              <a:gd name="csY18" fmla="*/ 0 h 6447919"/>
              <a:gd name="csX19" fmla="*/ 7687186 w 11647252"/>
              <a:gd name="csY19" fmla="*/ 0 h 6447919"/>
              <a:gd name="csX20" fmla="*/ 8153076 w 11647252"/>
              <a:gd name="csY20" fmla="*/ 0 h 6447919"/>
              <a:gd name="csX21" fmla="*/ 8502494 w 11647252"/>
              <a:gd name="csY21" fmla="*/ 0 h 6447919"/>
              <a:gd name="csX22" fmla="*/ 8851912 w 11647252"/>
              <a:gd name="csY22" fmla="*/ 0 h 6447919"/>
              <a:gd name="csX23" fmla="*/ 9667219 w 11647252"/>
              <a:gd name="csY23" fmla="*/ 0 h 6447919"/>
              <a:gd name="csX24" fmla="*/ 10016637 w 11647252"/>
              <a:gd name="csY24" fmla="*/ 0 h 6447919"/>
              <a:gd name="csX25" fmla="*/ 10715472 w 11647252"/>
              <a:gd name="csY25" fmla="*/ 0 h 6447919"/>
              <a:gd name="csX26" fmla="*/ 11647252 w 11647252"/>
              <a:gd name="csY26" fmla="*/ 0 h 6447919"/>
              <a:gd name="csX27" fmla="*/ 11647252 w 11647252"/>
              <a:gd name="csY27" fmla="*/ 650654 h 6447919"/>
              <a:gd name="csX28" fmla="*/ 11647252 w 11647252"/>
              <a:gd name="csY28" fmla="*/ 1107870 h 6447919"/>
              <a:gd name="csX29" fmla="*/ 11647252 w 11647252"/>
              <a:gd name="csY29" fmla="*/ 1758523 h 6447919"/>
              <a:gd name="csX30" fmla="*/ 11647252 w 11647252"/>
              <a:gd name="csY30" fmla="*/ 2151260 h 6447919"/>
              <a:gd name="csX31" fmla="*/ 11647252 w 11647252"/>
              <a:gd name="csY31" fmla="*/ 2672956 h 6447919"/>
              <a:gd name="csX32" fmla="*/ 11647252 w 11647252"/>
              <a:gd name="csY32" fmla="*/ 3194651 h 6447919"/>
              <a:gd name="csX33" fmla="*/ 11647252 w 11647252"/>
              <a:gd name="csY33" fmla="*/ 3716346 h 6447919"/>
              <a:gd name="csX34" fmla="*/ 11647252 w 11647252"/>
              <a:gd name="csY34" fmla="*/ 4109083 h 6447919"/>
              <a:gd name="csX35" fmla="*/ 11647252 w 11647252"/>
              <a:gd name="csY35" fmla="*/ 4501820 h 6447919"/>
              <a:gd name="csX36" fmla="*/ 11647252 w 11647252"/>
              <a:gd name="csY36" fmla="*/ 4959036 h 6447919"/>
              <a:gd name="csX37" fmla="*/ 11647252 w 11647252"/>
              <a:gd name="csY37" fmla="*/ 5674169 h 6447919"/>
              <a:gd name="csX38" fmla="*/ 11647252 w 11647252"/>
              <a:gd name="csY38" fmla="*/ 6447919 h 6447919"/>
              <a:gd name="csX39" fmla="*/ 11414307 w 11647252"/>
              <a:gd name="csY39" fmla="*/ 6447919 h 6447919"/>
              <a:gd name="csX40" fmla="*/ 10831944 w 11647252"/>
              <a:gd name="csY40" fmla="*/ 6447919 h 6447919"/>
              <a:gd name="csX41" fmla="*/ 10366054 w 11647252"/>
              <a:gd name="csY41" fmla="*/ 6447919 h 6447919"/>
              <a:gd name="csX42" fmla="*/ 9900164 w 11647252"/>
              <a:gd name="csY42" fmla="*/ 6447919 h 6447919"/>
              <a:gd name="csX43" fmla="*/ 9667219 w 11647252"/>
              <a:gd name="csY43" fmla="*/ 6447919 h 6447919"/>
              <a:gd name="csX44" fmla="*/ 8851912 w 11647252"/>
              <a:gd name="csY44" fmla="*/ 6447919 h 6447919"/>
              <a:gd name="csX45" fmla="*/ 8618966 w 11647252"/>
              <a:gd name="csY45" fmla="*/ 6447919 h 6447919"/>
              <a:gd name="csX46" fmla="*/ 8153076 w 11647252"/>
              <a:gd name="csY46" fmla="*/ 6447919 h 6447919"/>
              <a:gd name="csX47" fmla="*/ 7454241 w 11647252"/>
              <a:gd name="csY47" fmla="*/ 6447919 h 6447919"/>
              <a:gd name="csX48" fmla="*/ 6638934 w 11647252"/>
              <a:gd name="csY48" fmla="*/ 6447919 h 6447919"/>
              <a:gd name="csX49" fmla="*/ 5823626 w 11647252"/>
              <a:gd name="csY49" fmla="*/ 6447919 h 6447919"/>
              <a:gd name="csX50" fmla="*/ 5357736 w 11647252"/>
              <a:gd name="csY50" fmla="*/ 6447919 h 6447919"/>
              <a:gd name="csX51" fmla="*/ 4775373 w 11647252"/>
              <a:gd name="csY51" fmla="*/ 6447919 h 6447919"/>
              <a:gd name="csX52" fmla="*/ 4425956 w 11647252"/>
              <a:gd name="csY52" fmla="*/ 6447919 h 6447919"/>
              <a:gd name="csX53" fmla="*/ 3960066 w 11647252"/>
              <a:gd name="csY53" fmla="*/ 6447919 h 6447919"/>
              <a:gd name="csX54" fmla="*/ 3494176 w 11647252"/>
              <a:gd name="csY54" fmla="*/ 6447919 h 6447919"/>
              <a:gd name="csX55" fmla="*/ 3028286 w 11647252"/>
              <a:gd name="csY55" fmla="*/ 6447919 h 6447919"/>
              <a:gd name="csX56" fmla="*/ 2678868 w 11647252"/>
              <a:gd name="csY56" fmla="*/ 6447919 h 6447919"/>
              <a:gd name="csX57" fmla="*/ 1863560 w 11647252"/>
              <a:gd name="csY57" fmla="*/ 6447919 h 6447919"/>
              <a:gd name="csX58" fmla="*/ 1630615 w 11647252"/>
              <a:gd name="csY58" fmla="*/ 6447919 h 6447919"/>
              <a:gd name="csX59" fmla="*/ 1397670 w 11647252"/>
              <a:gd name="csY59" fmla="*/ 6447919 h 6447919"/>
              <a:gd name="csX60" fmla="*/ 698835 w 11647252"/>
              <a:gd name="csY60" fmla="*/ 6447919 h 6447919"/>
              <a:gd name="csX61" fmla="*/ 0 w 11647252"/>
              <a:gd name="csY61" fmla="*/ 6447919 h 6447919"/>
              <a:gd name="csX62" fmla="*/ 0 w 11647252"/>
              <a:gd name="csY62" fmla="*/ 5926224 h 6447919"/>
              <a:gd name="csX63" fmla="*/ 0 w 11647252"/>
              <a:gd name="csY63" fmla="*/ 5404528 h 6447919"/>
              <a:gd name="csX64" fmla="*/ 0 w 11647252"/>
              <a:gd name="csY64" fmla="*/ 4818354 h 6447919"/>
              <a:gd name="csX65" fmla="*/ 0 w 11647252"/>
              <a:gd name="csY65" fmla="*/ 4361138 h 6447919"/>
              <a:gd name="csX66" fmla="*/ 0 w 11647252"/>
              <a:gd name="csY66" fmla="*/ 3646005 h 6447919"/>
              <a:gd name="csX67" fmla="*/ 0 w 11647252"/>
              <a:gd name="csY67" fmla="*/ 3124310 h 6447919"/>
              <a:gd name="csX68" fmla="*/ 0 w 11647252"/>
              <a:gd name="csY68" fmla="*/ 2731573 h 6447919"/>
              <a:gd name="csX69" fmla="*/ 0 w 11647252"/>
              <a:gd name="csY69" fmla="*/ 2080919 h 6447919"/>
              <a:gd name="csX70" fmla="*/ 0 w 11647252"/>
              <a:gd name="csY70" fmla="*/ 1430266 h 6447919"/>
              <a:gd name="csX71" fmla="*/ 0 w 11647252"/>
              <a:gd name="csY71" fmla="*/ 908570 h 6447919"/>
              <a:gd name="csX72" fmla="*/ 0 w 11647252"/>
              <a:gd name="csY72" fmla="*/ 0 h 64479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</a:cxnLst>
            <a:rect l="l" t="t" r="r" b="b"/>
            <a:pathLst>
              <a:path w="11647252" h="6447919" extrusionOk="0">
                <a:moveTo>
                  <a:pt x="0" y="0"/>
                </a:moveTo>
                <a:cubicBezTo>
                  <a:pt x="81728" y="-861"/>
                  <a:pt x="177086" y="17103"/>
                  <a:pt x="232945" y="0"/>
                </a:cubicBezTo>
                <a:cubicBezTo>
                  <a:pt x="288804" y="-17103"/>
                  <a:pt x="622027" y="69209"/>
                  <a:pt x="815308" y="0"/>
                </a:cubicBezTo>
                <a:cubicBezTo>
                  <a:pt x="1008589" y="-69209"/>
                  <a:pt x="1019564" y="782"/>
                  <a:pt x="1164725" y="0"/>
                </a:cubicBezTo>
                <a:cubicBezTo>
                  <a:pt x="1309886" y="-782"/>
                  <a:pt x="1426700" y="26150"/>
                  <a:pt x="1514143" y="0"/>
                </a:cubicBezTo>
                <a:cubicBezTo>
                  <a:pt x="1601586" y="-26150"/>
                  <a:pt x="1677064" y="6127"/>
                  <a:pt x="1747088" y="0"/>
                </a:cubicBezTo>
                <a:cubicBezTo>
                  <a:pt x="1817112" y="-6127"/>
                  <a:pt x="2214119" y="20929"/>
                  <a:pt x="2445923" y="0"/>
                </a:cubicBezTo>
                <a:cubicBezTo>
                  <a:pt x="2677727" y="-20929"/>
                  <a:pt x="2670208" y="41336"/>
                  <a:pt x="2795340" y="0"/>
                </a:cubicBezTo>
                <a:cubicBezTo>
                  <a:pt x="2920472" y="-41336"/>
                  <a:pt x="3183811" y="24097"/>
                  <a:pt x="3377703" y="0"/>
                </a:cubicBezTo>
                <a:cubicBezTo>
                  <a:pt x="3571595" y="-24097"/>
                  <a:pt x="3615064" y="11630"/>
                  <a:pt x="3727121" y="0"/>
                </a:cubicBezTo>
                <a:cubicBezTo>
                  <a:pt x="3839178" y="-11630"/>
                  <a:pt x="4059287" y="19937"/>
                  <a:pt x="4309483" y="0"/>
                </a:cubicBezTo>
                <a:cubicBezTo>
                  <a:pt x="4559679" y="-19937"/>
                  <a:pt x="4494117" y="2884"/>
                  <a:pt x="4542428" y="0"/>
                </a:cubicBezTo>
                <a:cubicBezTo>
                  <a:pt x="4590739" y="-2884"/>
                  <a:pt x="5095122" y="43421"/>
                  <a:pt x="5357736" y="0"/>
                </a:cubicBezTo>
                <a:cubicBezTo>
                  <a:pt x="5620350" y="-43421"/>
                  <a:pt x="5646547" y="38578"/>
                  <a:pt x="5823626" y="0"/>
                </a:cubicBezTo>
                <a:cubicBezTo>
                  <a:pt x="6000705" y="-38578"/>
                  <a:pt x="5965014" y="22899"/>
                  <a:pt x="6056571" y="0"/>
                </a:cubicBezTo>
                <a:cubicBezTo>
                  <a:pt x="6148129" y="-22899"/>
                  <a:pt x="6173846" y="27367"/>
                  <a:pt x="6289516" y="0"/>
                </a:cubicBezTo>
                <a:cubicBezTo>
                  <a:pt x="6405186" y="-27367"/>
                  <a:pt x="6473544" y="26466"/>
                  <a:pt x="6522461" y="0"/>
                </a:cubicBezTo>
                <a:cubicBezTo>
                  <a:pt x="6571378" y="-26466"/>
                  <a:pt x="7050672" y="19847"/>
                  <a:pt x="7221296" y="0"/>
                </a:cubicBezTo>
                <a:cubicBezTo>
                  <a:pt x="7391920" y="-19847"/>
                  <a:pt x="7404949" y="16641"/>
                  <a:pt x="7454241" y="0"/>
                </a:cubicBezTo>
                <a:cubicBezTo>
                  <a:pt x="7503534" y="-16641"/>
                  <a:pt x="7601628" y="9319"/>
                  <a:pt x="7687186" y="0"/>
                </a:cubicBezTo>
                <a:cubicBezTo>
                  <a:pt x="7772745" y="-9319"/>
                  <a:pt x="7937216" y="44976"/>
                  <a:pt x="8153076" y="0"/>
                </a:cubicBezTo>
                <a:cubicBezTo>
                  <a:pt x="8368936" y="-44976"/>
                  <a:pt x="8379954" y="6989"/>
                  <a:pt x="8502494" y="0"/>
                </a:cubicBezTo>
                <a:cubicBezTo>
                  <a:pt x="8625034" y="-6989"/>
                  <a:pt x="8724791" y="41212"/>
                  <a:pt x="8851912" y="0"/>
                </a:cubicBezTo>
                <a:cubicBezTo>
                  <a:pt x="8979033" y="-41212"/>
                  <a:pt x="9461349" y="12800"/>
                  <a:pt x="9667219" y="0"/>
                </a:cubicBezTo>
                <a:cubicBezTo>
                  <a:pt x="9873089" y="-12800"/>
                  <a:pt x="9911729" y="12206"/>
                  <a:pt x="10016637" y="0"/>
                </a:cubicBezTo>
                <a:cubicBezTo>
                  <a:pt x="10121545" y="-12206"/>
                  <a:pt x="10380427" y="27379"/>
                  <a:pt x="10715472" y="0"/>
                </a:cubicBezTo>
                <a:cubicBezTo>
                  <a:pt x="11050517" y="-27379"/>
                  <a:pt x="11187776" y="83564"/>
                  <a:pt x="11647252" y="0"/>
                </a:cubicBezTo>
                <a:cubicBezTo>
                  <a:pt x="11693199" y="318363"/>
                  <a:pt x="11571214" y="423424"/>
                  <a:pt x="11647252" y="650654"/>
                </a:cubicBezTo>
                <a:cubicBezTo>
                  <a:pt x="11723290" y="877884"/>
                  <a:pt x="11615630" y="1014342"/>
                  <a:pt x="11647252" y="1107870"/>
                </a:cubicBezTo>
                <a:cubicBezTo>
                  <a:pt x="11678874" y="1201398"/>
                  <a:pt x="11592043" y="1563020"/>
                  <a:pt x="11647252" y="1758523"/>
                </a:cubicBezTo>
                <a:cubicBezTo>
                  <a:pt x="11702461" y="1954026"/>
                  <a:pt x="11631616" y="2047919"/>
                  <a:pt x="11647252" y="2151260"/>
                </a:cubicBezTo>
                <a:cubicBezTo>
                  <a:pt x="11662888" y="2254601"/>
                  <a:pt x="11620041" y="2535616"/>
                  <a:pt x="11647252" y="2672956"/>
                </a:cubicBezTo>
                <a:cubicBezTo>
                  <a:pt x="11674463" y="2810296"/>
                  <a:pt x="11635916" y="3078511"/>
                  <a:pt x="11647252" y="3194651"/>
                </a:cubicBezTo>
                <a:cubicBezTo>
                  <a:pt x="11658588" y="3310792"/>
                  <a:pt x="11626843" y="3561176"/>
                  <a:pt x="11647252" y="3716346"/>
                </a:cubicBezTo>
                <a:cubicBezTo>
                  <a:pt x="11667661" y="3871516"/>
                  <a:pt x="11645463" y="3959090"/>
                  <a:pt x="11647252" y="4109083"/>
                </a:cubicBezTo>
                <a:cubicBezTo>
                  <a:pt x="11649041" y="4259076"/>
                  <a:pt x="11609118" y="4357593"/>
                  <a:pt x="11647252" y="4501820"/>
                </a:cubicBezTo>
                <a:cubicBezTo>
                  <a:pt x="11685386" y="4646047"/>
                  <a:pt x="11633567" y="4771119"/>
                  <a:pt x="11647252" y="4959036"/>
                </a:cubicBezTo>
                <a:cubicBezTo>
                  <a:pt x="11660937" y="5146953"/>
                  <a:pt x="11595351" y="5335553"/>
                  <a:pt x="11647252" y="5674169"/>
                </a:cubicBezTo>
                <a:cubicBezTo>
                  <a:pt x="11699153" y="6012785"/>
                  <a:pt x="11575679" y="6171641"/>
                  <a:pt x="11647252" y="6447919"/>
                </a:cubicBezTo>
                <a:cubicBezTo>
                  <a:pt x="11571883" y="6467812"/>
                  <a:pt x="11512873" y="6435248"/>
                  <a:pt x="11414307" y="6447919"/>
                </a:cubicBezTo>
                <a:cubicBezTo>
                  <a:pt x="11315742" y="6460590"/>
                  <a:pt x="11041520" y="6426680"/>
                  <a:pt x="10831944" y="6447919"/>
                </a:cubicBezTo>
                <a:cubicBezTo>
                  <a:pt x="10622368" y="6469158"/>
                  <a:pt x="10499142" y="6405346"/>
                  <a:pt x="10366054" y="6447919"/>
                </a:cubicBezTo>
                <a:cubicBezTo>
                  <a:pt x="10232966" y="6490492"/>
                  <a:pt x="10058287" y="6446762"/>
                  <a:pt x="9900164" y="6447919"/>
                </a:cubicBezTo>
                <a:cubicBezTo>
                  <a:pt x="9742041" y="6449076"/>
                  <a:pt x="9772358" y="6442676"/>
                  <a:pt x="9667219" y="6447919"/>
                </a:cubicBezTo>
                <a:cubicBezTo>
                  <a:pt x="9562081" y="6453162"/>
                  <a:pt x="9109931" y="6360756"/>
                  <a:pt x="8851912" y="6447919"/>
                </a:cubicBezTo>
                <a:cubicBezTo>
                  <a:pt x="8593893" y="6535082"/>
                  <a:pt x="8728162" y="6421496"/>
                  <a:pt x="8618966" y="6447919"/>
                </a:cubicBezTo>
                <a:cubicBezTo>
                  <a:pt x="8509770" y="6474342"/>
                  <a:pt x="8357029" y="6440834"/>
                  <a:pt x="8153076" y="6447919"/>
                </a:cubicBezTo>
                <a:cubicBezTo>
                  <a:pt x="7949123" y="6455004"/>
                  <a:pt x="7611148" y="6401753"/>
                  <a:pt x="7454241" y="6447919"/>
                </a:cubicBezTo>
                <a:cubicBezTo>
                  <a:pt x="7297335" y="6494085"/>
                  <a:pt x="6905382" y="6351084"/>
                  <a:pt x="6638934" y="6447919"/>
                </a:cubicBezTo>
                <a:cubicBezTo>
                  <a:pt x="6372486" y="6544754"/>
                  <a:pt x="6031595" y="6380978"/>
                  <a:pt x="5823626" y="6447919"/>
                </a:cubicBezTo>
                <a:cubicBezTo>
                  <a:pt x="5615657" y="6514860"/>
                  <a:pt x="5506343" y="6445099"/>
                  <a:pt x="5357736" y="6447919"/>
                </a:cubicBezTo>
                <a:cubicBezTo>
                  <a:pt x="5209129" y="6450739"/>
                  <a:pt x="4975123" y="6403775"/>
                  <a:pt x="4775373" y="6447919"/>
                </a:cubicBezTo>
                <a:cubicBezTo>
                  <a:pt x="4575623" y="6492063"/>
                  <a:pt x="4576266" y="6424677"/>
                  <a:pt x="4425956" y="6447919"/>
                </a:cubicBezTo>
                <a:cubicBezTo>
                  <a:pt x="4275646" y="6471161"/>
                  <a:pt x="4084930" y="6412974"/>
                  <a:pt x="3960066" y="6447919"/>
                </a:cubicBezTo>
                <a:cubicBezTo>
                  <a:pt x="3835202" y="6482864"/>
                  <a:pt x="3696882" y="6442049"/>
                  <a:pt x="3494176" y="6447919"/>
                </a:cubicBezTo>
                <a:cubicBezTo>
                  <a:pt x="3291470" y="6453789"/>
                  <a:pt x="3180436" y="6439902"/>
                  <a:pt x="3028286" y="6447919"/>
                </a:cubicBezTo>
                <a:cubicBezTo>
                  <a:pt x="2876136" y="6455936"/>
                  <a:pt x="2771655" y="6432822"/>
                  <a:pt x="2678868" y="6447919"/>
                </a:cubicBezTo>
                <a:cubicBezTo>
                  <a:pt x="2586081" y="6463016"/>
                  <a:pt x="2114997" y="6402431"/>
                  <a:pt x="1863560" y="6447919"/>
                </a:cubicBezTo>
                <a:cubicBezTo>
                  <a:pt x="1612123" y="6493407"/>
                  <a:pt x="1726243" y="6431484"/>
                  <a:pt x="1630615" y="6447919"/>
                </a:cubicBezTo>
                <a:cubicBezTo>
                  <a:pt x="1534988" y="6464354"/>
                  <a:pt x="1508476" y="6438534"/>
                  <a:pt x="1397670" y="6447919"/>
                </a:cubicBezTo>
                <a:cubicBezTo>
                  <a:pt x="1286864" y="6457304"/>
                  <a:pt x="979114" y="6377552"/>
                  <a:pt x="698835" y="6447919"/>
                </a:cubicBezTo>
                <a:cubicBezTo>
                  <a:pt x="418556" y="6518286"/>
                  <a:pt x="144216" y="6431452"/>
                  <a:pt x="0" y="6447919"/>
                </a:cubicBezTo>
                <a:cubicBezTo>
                  <a:pt x="-20750" y="6235676"/>
                  <a:pt x="39291" y="6086929"/>
                  <a:pt x="0" y="5926224"/>
                </a:cubicBezTo>
                <a:cubicBezTo>
                  <a:pt x="-39291" y="5765520"/>
                  <a:pt x="6737" y="5655738"/>
                  <a:pt x="0" y="5404528"/>
                </a:cubicBezTo>
                <a:cubicBezTo>
                  <a:pt x="-6737" y="5153318"/>
                  <a:pt x="14879" y="5055241"/>
                  <a:pt x="0" y="4818354"/>
                </a:cubicBezTo>
                <a:cubicBezTo>
                  <a:pt x="-14879" y="4581467"/>
                  <a:pt x="18467" y="4497119"/>
                  <a:pt x="0" y="4361138"/>
                </a:cubicBezTo>
                <a:cubicBezTo>
                  <a:pt x="-18467" y="4225157"/>
                  <a:pt x="15341" y="3892394"/>
                  <a:pt x="0" y="3646005"/>
                </a:cubicBezTo>
                <a:cubicBezTo>
                  <a:pt x="-15341" y="3399616"/>
                  <a:pt x="56428" y="3327387"/>
                  <a:pt x="0" y="3124310"/>
                </a:cubicBezTo>
                <a:cubicBezTo>
                  <a:pt x="-56428" y="2921233"/>
                  <a:pt x="24583" y="2872067"/>
                  <a:pt x="0" y="2731573"/>
                </a:cubicBezTo>
                <a:cubicBezTo>
                  <a:pt x="-24583" y="2591079"/>
                  <a:pt x="4972" y="2383742"/>
                  <a:pt x="0" y="2080919"/>
                </a:cubicBezTo>
                <a:cubicBezTo>
                  <a:pt x="-4972" y="1778096"/>
                  <a:pt x="69222" y="1599002"/>
                  <a:pt x="0" y="1430266"/>
                </a:cubicBezTo>
                <a:cubicBezTo>
                  <a:pt x="-69222" y="1261530"/>
                  <a:pt x="46356" y="1037772"/>
                  <a:pt x="0" y="908570"/>
                </a:cubicBezTo>
                <a:cubicBezTo>
                  <a:pt x="-46356" y="779368"/>
                  <a:pt x="1370" y="318511"/>
                  <a:pt x="0" y="0"/>
                </a:cubicBezTo>
                <a:close/>
              </a:path>
            </a:pathLst>
          </a:custGeom>
          <a:noFill/>
          <a:ln w="76200">
            <a:solidFill>
              <a:srgbClr val="0070C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0467304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EDD5EF-721C-4698-5BE5-2E92A8FC1055}"/>
              </a:ext>
            </a:extLst>
          </p:cNvPr>
          <p:cNvSpPr txBox="1"/>
          <p:nvPr/>
        </p:nvSpPr>
        <p:spPr>
          <a:xfrm>
            <a:off x="272374" y="947587"/>
            <a:ext cx="492219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300" b="1" dirty="0">
                <a:latin typeface="SutonnyMJ" pitchFamily="2" charset="0"/>
              </a:rPr>
              <a:t>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BF26DA-F466-7869-F0A3-0398324F2FB9}"/>
              </a:ext>
            </a:extLst>
          </p:cNvPr>
          <p:cNvSpPr txBox="1"/>
          <p:nvPr/>
        </p:nvSpPr>
        <p:spPr>
          <a:xfrm>
            <a:off x="5781907" y="1174536"/>
            <a:ext cx="1271239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00" b="1" dirty="0">
                <a:solidFill>
                  <a:srgbClr val="00B050"/>
                </a:solidFill>
                <a:latin typeface="SutonnyMJ" pitchFamily="2" charset="0"/>
              </a:rPr>
              <a:t>-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62A602-74A8-5132-F208-7A1F7BE88270}"/>
              </a:ext>
            </a:extLst>
          </p:cNvPr>
          <p:cNvSpPr txBox="1"/>
          <p:nvPr/>
        </p:nvSpPr>
        <p:spPr>
          <a:xfrm>
            <a:off x="8354299" y="126768"/>
            <a:ext cx="1871015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b="1" dirty="0">
                <a:solidFill>
                  <a:srgbClr val="FF0000"/>
                </a:solidFill>
                <a:latin typeface="SutonnyMJ" pitchFamily="2" charset="0"/>
              </a:rPr>
              <a:t>ˆ</a:t>
            </a:r>
          </a:p>
        </p:txBody>
      </p:sp>
    </p:spTree>
    <p:extLst>
      <p:ext uri="{BB962C8B-B14F-4D97-AF65-F5344CB8AC3E}">
        <p14:creationId xmlns:p14="http://schemas.microsoft.com/office/powerpoint/2010/main" val="320342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6" grpId="1"/>
      <p:bldP spid="6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A01B5-E1BD-97C3-178C-6F5E49F2D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B12E64-4622-D111-9776-56EAF8BC327C}"/>
              </a:ext>
            </a:extLst>
          </p:cNvPr>
          <p:cNvSpPr txBox="1"/>
          <p:nvPr/>
        </p:nvSpPr>
        <p:spPr>
          <a:xfrm>
            <a:off x="272374" y="252915"/>
            <a:ext cx="11647252" cy="6447919"/>
          </a:xfrm>
          <a:custGeom>
            <a:avLst/>
            <a:gdLst>
              <a:gd name="csX0" fmla="*/ 0 w 11647252"/>
              <a:gd name="csY0" fmla="*/ 0 h 6447919"/>
              <a:gd name="csX1" fmla="*/ 232945 w 11647252"/>
              <a:gd name="csY1" fmla="*/ 0 h 6447919"/>
              <a:gd name="csX2" fmla="*/ 815308 w 11647252"/>
              <a:gd name="csY2" fmla="*/ 0 h 6447919"/>
              <a:gd name="csX3" fmla="*/ 1164725 w 11647252"/>
              <a:gd name="csY3" fmla="*/ 0 h 6447919"/>
              <a:gd name="csX4" fmla="*/ 1514143 w 11647252"/>
              <a:gd name="csY4" fmla="*/ 0 h 6447919"/>
              <a:gd name="csX5" fmla="*/ 1747088 w 11647252"/>
              <a:gd name="csY5" fmla="*/ 0 h 6447919"/>
              <a:gd name="csX6" fmla="*/ 2445923 w 11647252"/>
              <a:gd name="csY6" fmla="*/ 0 h 6447919"/>
              <a:gd name="csX7" fmla="*/ 2795340 w 11647252"/>
              <a:gd name="csY7" fmla="*/ 0 h 6447919"/>
              <a:gd name="csX8" fmla="*/ 3377703 w 11647252"/>
              <a:gd name="csY8" fmla="*/ 0 h 6447919"/>
              <a:gd name="csX9" fmla="*/ 3727121 w 11647252"/>
              <a:gd name="csY9" fmla="*/ 0 h 6447919"/>
              <a:gd name="csX10" fmla="*/ 4309483 w 11647252"/>
              <a:gd name="csY10" fmla="*/ 0 h 6447919"/>
              <a:gd name="csX11" fmla="*/ 4542428 w 11647252"/>
              <a:gd name="csY11" fmla="*/ 0 h 6447919"/>
              <a:gd name="csX12" fmla="*/ 5357736 w 11647252"/>
              <a:gd name="csY12" fmla="*/ 0 h 6447919"/>
              <a:gd name="csX13" fmla="*/ 5823626 w 11647252"/>
              <a:gd name="csY13" fmla="*/ 0 h 6447919"/>
              <a:gd name="csX14" fmla="*/ 6056571 w 11647252"/>
              <a:gd name="csY14" fmla="*/ 0 h 6447919"/>
              <a:gd name="csX15" fmla="*/ 6289516 w 11647252"/>
              <a:gd name="csY15" fmla="*/ 0 h 6447919"/>
              <a:gd name="csX16" fmla="*/ 6522461 w 11647252"/>
              <a:gd name="csY16" fmla="*/ 0 h 6447919"/>
              <a:gd name="csX17" fmla="*/ 7221296 w 11647252"/>
              <a:gd name="csY17" fmla="*/ 0 h 6447919"/>
              <a:gd name="csX18" fmla="*/ 7454241 w 11647252"/>
              <a:gd name="csY18" fmla="*/ 0 h 6447919"/>
              <a:gd name="csX19" fmla="*/ 7687186 w 11647252"/>
              <a:gd name="csY19" fmla="*/ 0 h 6447919"/>
              <a:gd name="csX20" fmla="*/ 8153076 w 11647252"/>
              <a:gd name="csY20" fmla="*/ 0 h 6447919"/>
              <a:gd name="csX21" fmla="*/ 8502494 w 11647252"/>
              <a:gd name="csY21" fmla="*/ 0 h 6447919"/>
              <a:gd name="csX22" fmla="*/ 8851912 w 11647252"/>
              <a:gd name="csY22" fmla="*/ 0 h 6447919"/>
              <a:gd name="csX23" fmla="*/ 9667219 w 11647252"/>
              <a:gd name="csY23" fmla="*/ 0 h 6447919"/>
              <a:gd name="csX24" fmla="*/ 10016637 w 11647252"/>
              <a:gd name="csY24" fmla="*/ 0 h 6447919"/>
              <a:gd name="csX25" fmla="*/ 10715472 w 11647252"/>
              <a:gd name="csY25" fmla="*/ 0 h 6447919"/>
              <a:gd name="csX26" fmla="*/ 11647252 w 11647252"/>
              <a:gd name="csY26" fmla="*/ 0 h 6447919"/>
              <a:gd name="csX27" fmla="*/ 11647252 w 11647252"/>
              <a:gd name="csY27" fmla="*/ 650654 h 6447919"/>
              <a:gd name="csX28" fmla="*/ 11647252 w 11647252"/>
              <a:gd name="csY28" fmla="*/ 1107870 h 6447919"/>
              <a:gd name="csX29" fmla="*/ 11647252 w 11647252"/>
              <a:gd name="csY29" fmla="*/ 1758523 h 6447919"/>
              <a:gd name="csX30" fmla="*/ 11647252 w 11647252"/>
              <a:gd name="csY30" fmla="*/ 2151260 h 6447919"/>
              <a:gd name="csX31" fmla="*/ 11647252 w 11647252"/>
              <a:gd name="csY31" fmla="*/ 2672956 h 6447919"/>
              <a:gd name="csX32" fmla="*/ 11647252 w 11647252"/>
              <a:gd name="csY32" fmla="*/ 3194651 h 6447919"/>
              <a:gd name="csX33" fmla="*/ 11647252 w 11647252"/>
              <a:gd name="csY33" fmla="*/ 3716346 h 6447919"/>
              <a:gd name="csX34" fmla="*/ 11647252 w 11647252"/>
              <a:gd name="csY34" fmla="*/ 4109083 h 6447919"/>
              <a:gd name="csX35" fmla="*/ 11647252 w 11647252"/>
              <a:gd name="csY35" fmla="*/ 4501820 h 6447919"/>
              <a:gd name="csX36" fmla="*/ 11647252 w 11647252"/>
              <a:gd name="csY36" fmla="*/ 4959036 h 6447919"/>
              <a:gd name="csX37" fmla="*/ 11647252 w 11647252"/>
              <a:gd name="csY37" fmla="*/ 5674169 h 6447919"/>
              <a:gd name="csX38" fmla="*/ 11647252 w 11647252"/>
              <a:gd name="csY38" fmla="*/ 6447919 h 6447919"/>
              <a:gd name="csX39" fmla="*/ 11414307 w 11647252"/>
              <a:gd name="csY39" fmla="*/ 6447919 h 6447919"/>
              <a:gd name="csX40" fmla="*/ 10831944 w 11647252"/>
              <a:gd name="csY40" fmla="*/ 6447919 h 6447919"/>
              <a:gd name="csX41" fmla="*/ 10366054 w 11647252"/>
              <a:gd name="csY41" fmla="*/ 6447919 h 6447919"/>
              <a:gd name="csX42" fmla="*/ 9900164 w 11647252"/>
              <a:gd name="csY42" fmla="*/ 6447919 h 6447919"/>
              <a:gd name="csX43" fmla="*/ 9667219 w 11647252"/>
              <a:gd name="csY43" fmla="*/ 6447919 h 6447919"/>
              <a:gd name="csX44" fmla="*/ 8851912 w 11647252"/>
              <a:gd name="csY44" fmla="*/ 6447919 h 6447919"/>
              <a:gd name="csX45" fmla="*/ 8618966 w 11647252"/>
              <a:gd name="csY45" fmla="*/ 6447919 h 6447919"/>
              <a:gd name="csX46" fmla="*/ 8153076 w 11647252"/>
              <a:gd name="csY46" fmla="*/ 6447919 h 6447919"/>
              <a:gd name="csX47" fmla="*/ 7454241 w 11647252"/>
              <a:gd name="csY47" fmla="*/ 6447919 h 6447919"/>
              <a:gd name="csX48" fmla="*/ 6638934 w 11647252"/>
              <a:gd name="csY48" fmla="*/ 6447919 h 6447919"/>
              <a:gd name="csX49" fmla="*/ 5823626 w 11647252"/>
              <a:gd name="csY49" fmla="*/ 6447919 h 6447919"/>
              <a:gd name="csX50" fmla="*/ 5357736 w 11647252"/>
              <a:gd name="csY50" fmla="*/ 6447919 h 6447919"/>
              <a:gd name="csX51" fmla="*/ 4775373 w 11647252"/>
              <a:gd name="csY51" fmla="*/ 6447919 h 6447919"/>
              <a:gd name="csX52" fmla="*/ 4425956 w 11647252"/>
              <a:gd name="csY52" fmla="*/ 6447919 h 6447919"/>
              <a:gd name="csX53" fmla="*/ 3960066 w 11647252"/>
              <a:gd name="csY53" fmla="*/ 6447919 h 6447919"/>
              <a:gd name="csX54" fmla="*/ 3494176 w 11647252"/>
              <a:gd name="csY54" fmla="*/ 6447919 h 6447919"/>
              <a:gd name="csX55" fmla="*/ 3028286 w 11647252"/>
              <a:gd name="csY55" fmla="*/ 6447919 h 6447919"/>
              <a:gd name="csX56" fmla="*/ 2678868 w 11647252"/>
              <a:gd name="csY56" fmla="*/ 6447919 h 6447919"/>
              <a:gd name="csX57" fmla="*/ 1863560 w 11647252"/>
              <a:gd name="csY57" fmla="*/ 6447919 h 6447919"/>
              <a:gd name="csX58" fmla="*/ 1630615 w 11647252"/>
              <a:gd name="csY58" fmla="*/ 6447919 h 6447919"/>
              <a:gd name="csX59" fmla="*/ 1397670 w 11647252"/>
              <a:gd name="csY59" fmla="*/ 6447919 h 6447919"/>
              <a:gd name="csX60" fmla="*/ 698835 w 11647252"/>
              <a:gd name="csY60" fmla="*/ 6447919 h 6447919"/>
              <a:gd name="csX61" fmla="*/ 0 w 11647252"/>
              <a:gd name="csY61" fmla="*/ 6447919 h 6447919"/>
              <a:gd name="csX62" fmla="*/ 0 w 11647252"/>
              <a:gd name="csY62" fmla="*/ 5926224 h 6447919"/>
              <a:gd name="csX63" fmla="*/ 0 w 11647252"/>
              <a:gd name="csY63" fmla="*/ 5404528 h 6447919"/>
              <a:gd name="csX64" fmla="*/ 0 w 11647252"/>
              <a:gd name="csY64" fmla="*/ 4818354 h 6447919"/>
              <a:gd name="csX65" fmla="*/ 0 w 11647252"/>
              <a:gd name="csY65" fmla="*/ 4361138 h 6447919"/>
              <a:gd name="csX66" fmla="*/ 0 w 11647252"/>
              <a:gd name="csY66" fmla="*/ 3646005 h 6447919"/>
              <a:gd name="csX67" fmla="*/ 0 w 11647252"/>
              <a:gd name="csY67" fmla="*/ 3124310 h 6447919"/>
              <a:gd name="csX68" fmla="*/ 0 w 11647252"/>
              <a:gd name="csY68" fmla="*/ 2731573 h 6447919"/>
              <a:gd name="csX69" fmla="*/ 0 w 11647252"/>
              <a:gd name="csY69" fmla="*/ 2080919 h 6447919"/>
              <a:gd name="csX70" fmla="*/ 0 w 11647252"/>
              <a:gd name="csY70" fmla="*/ 1430266 h 6447919"/>
              <a:gd name="csX71" fmla="*/ 0 w 11647252"/>
              <a:gd name="csY71" fmla="*/ 908570 h 6447919"/>
              <a:gd name="csX72" fmla="*/ 0 w 11647252"/>
              <a:gd name="csY72" fmla="*/ 0 h 64479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</a:cxnLst>
            <a:rect l="l" t="t" r="r" b="b"/>
            <a:pathLst>
              <a:path w="11647252" h="6447919" extrusionOk="0">
                <a:moveTo>
                  <a:pt x="0" y="0"/>
                </a:moveTo>
                <a:cubicBezTo>
                  <a:pt x="81728" y="-861"/>
                  <a:pt x="177086" y="17103"/>
                  <a:pt x="232945" y="0"/>
                </a:cubicBezTo>
                <a:cubicBezTo>
                  <a:pt x="288804" y="-17103"/>
                  <a:pt x="622027" y="69209"/>
                  <a:pt x="815308" y="0"/>
                </a:cubicBezTo>
                <a:cubicBezTo>
                  <a:pt x="1008589" y="-69209"/>
                  <a:pt x="1019564" y="782"/>
                  <a:pt x="1164725" y="0"/>
                </a:cubicBezTo>
                <a:cubicBezTo>
                  <a:pt x="1309886" y="-782"/>
                  <a:pt x="1426700" y="26150"/>
                  <a:pt x="1514143" y="0"/>
                </a:cubicBezTo>
                <a:cubicBezTo>
                  <a:pt x="1601586" y="-26150"/>
                  <a:pt x="1677064" y="6127"/>
                  <a:pt x="1747088" y="0"/>
                </a:cubicBezTo>
                <a:cubicBezTo>
                  <a:pt x="1817112" y="-6127"/>
                  <a:pt x="2214119" y="20929"/>
                  <a:pt x="2445923" y="0"/>
                </a:cubicBezTo>
                <a:cubicBezTo>
                  <a:pt x="2677727" y="-20929"/>
                  <a:pt x="2670208" y="41336"/>
                  <a:pt x="2795340" y="0"/>
                </a:cubicBezTo>
                <a:cubicBezTo>
                  <a:pt x="2920472" y="-41336"/>
                  <a:pt x="3183811" y="24097"/>
                  <a:pt x="3377703" y="0"/>
                </a:cubicBezTo>
                <a:cubicBezTo>
                  <a:pt x="3571595" y="-24097"/>
                  <a:pt x="3615064" y="11630"/>
                  <a:pt x="3727121" y="0"/>
                </a:cubicBezTo>
                <a:cubicBezTo>
                  <a:pt x="3839178" y="-11630"/>
                  <a:pt x="4059287" y="19937"/>
                  <a:pt x="4309483" y="0"/>
                </a:cubicBezTo>
                <a:cubicBezTo>
                  <a:pt x="4559679" y="-19937"/>
                  <a:pt x="4494117" y="2884"/>
                  <a:pt x="4542428" y="0"/>
                </a:cubicBezTo>
                <a:cubicBezTo>
                  <a:pt x="4590739" y="-2884"/>
                  <a:pt x="5095122" y="43421"/>
                  <a:pt x="5357736" y="0"/>
                </a:cubicBezTo>
                <a:cubicBezTo>
                  <a:pt x="5620350" y="-43421"/>
                  <a:pt x="5646547" y="38578"/>
                  <a:pt x="5823626" y="0"/>
                </a:cubicBezTo>
                <a:cubicBezTo>
                  <a:pt x="6000705" y="-38578"/>
                  <a:pt x="5965014" y="22899"/>
                  <a:pt x="6056571" y="0"/>
                </a:cubicBezTo>
                <a:cubicBezTo>
                  <a:pt x="6148129" y="-22899"/>
                  <a:pt x="6173846" y="27367"/>
                  <a:pt x="6289516" y="0"/>
                </a:cubicBezTo>
                <a:cubicBezTo>
                  <a:pt x="6405186" y="-27367"/>
                  <a:pt x="6473544" y="26466"/>
                  <a:pt x="6522461" y="0"/>
                </a:cubicBezTo>
                <a:cubicBezTo>
                  <a:pt x="6571378" y="-26466"/>
                  <a:pt x="7050672" y="19847"/>
                  <a:pt x="7221296" y="0"/>
                </a:cubicBezTo>
                <a:cubicBezTo>
                  <a:pt x="7391920" y="-19847"/>
                  <a:pt x="7404949" y="16641"/>
                  <a:pt x="7454241" y="0"/>
                </a:cubicBezTo>
                <a:cubicBezTo>
                  <a:pt x="7503534" y="-16641"/>
                  <a:pt x="7601628" y="9319"/>
                  <a:pt x="7687186" y="0"/>
                </a:cubicBezTo>
                <a:cubicBezTo>
                  <a:pt x="7772745" y="-9319"/>
                  <a:pt x="7937216" y="44976"/>
                  <a:pt x="8153076" y="0"/>
                </a:cubicBezTo>
                <a:cubicBezTo>
                  <a:pt x="8368936" y="-44976"/>
                  <a:pt x="8379954" y="6989"/>
                  <a:pt x="8502494" y="0"/>
                </a:cubicBezTo>
                <a:cubicBezTo>
                  <a:pt x="8625034" y="-6989"/>
                  <a:pt x="8724791" y="41212"/>
                  <a:pt x="8851912" y="0"/>
                </a:cubicBezTo>
                <a:cubicBezTo>
                  <a:pt x="8979033" y="-41212"/>
                  <a:pt x="9461349" y="12800"/>
                  <a:pt x="9667219" y="0"/>
                </a:cubicBezTo>
                <a:cubicBezTo>
                  <a:pt x="9873089" y="-12800"/>
                  <a:pt x="9911729" y="12206"/>
                  <a:pt x="10016637" y="0"/>
                </a:cubicBezTo>
                <a:cubicBezTo>
                  <a:pt x="10121545" y="-12206"/>
                  <a:pt x="10380427" y="27379"/>
                  <a:pt x="10715472" y="0"/>
                </a:cubicBezTo>
                <a:cubicBezTo>
                  <a:pt x="11050517" y="-27379"/>
                  <a:pt x="11187776" y="83564"/>
                  <a:pt x="11647252" y="0"/>
                </a:cubicBezTo>
                <a:cubicBezTo>
                  <a:pt x="11693199" y="318363"/>
                  <a:pt x="11571214" y="423424"/>
                  <a:pt x="11647252" y="650654"/>
                </a:cubicBezTo>
                <a:cubicBezTo>
                  <a:pt x="11723290" y="877884"/>
                  <a:pt x="11615630" y="1014342"/>
                  <a:pt x="11647252" y="1107870"/>
                </a:cubicBezTo>
                <a:cubicBezTo>
                  <a:pt x="11678874" y="1201398"/>
                  <a:pt x="11592043" y="1563020"/>
                  <a:pt x="11647252" y="1758523"/>
                </a:cubicBezTo>
                <a:cubicBezTo>
                  <a:pt x="11702461" y="1954026"/>
                  <a:pt x="11631616" y="2047919"/>
                  <a:pt x="11647252" y="2151260"/>
                </a:cubicBezTo>
                <a:cubicBezTo>
                  <a:pt x="11662888" y="2254601"/>
                  <a:pt x="11620041" y="2535616"/>
                  <a:pt x="11647252" y="2672956"/>
                </a:cubicBezTo>
                <a:cubicBezTo>
                  <a:pt x="11674463" y="2810296"/>
                  <a:pt x="11635916" y="3078511"/>
                  <a:pt x="11647252" y="3194651"/>
                </a:cubicBezTo>
                <a:cubicBezTo>
                  <a:pt x="11658588" y="3310792"/>
                  <a:pt x="11626843" y="3561176"/>
                  <a:pt x="11647252" y="3716346"/>
                </a:cubicBezTo>
                <a:cubicBezTo>
                  <a:pt x="11667661" y="3871516"/>
                  <a:pt x="11645463" y="3959090"/>
                  <a:pt x="11647252" y="4109083"/>
                </a:cubicBezTo>
                <a:cubicBezTo>
                  <a:pt x="11649041" y="4259076"/>
                  <a:pt x="11609118" y="4357593"/>
                  <a:pt x="11647252" y="4501820"/>
                </a:cubicBezTo>
                <a:cubicBezTo>
                  <a:pt x="11685386" y="4646047"/>
                  <a:pt x="11633567" y="4771119"/>
                  <a:pt x="11647252" y="4959036"/>
                </a:cubicBezTo>
                <a:cubicBezTo>
                  <a:pt x="11660937" y="5146953"/>
                  <a:pt x="11595351" y="5335553"/>
                  <a:pt x="11647252" y="5674169"/>
                </a:cubicBezTo>
                <a:cubicBezTo>
                  <a:pt x="11699153" y="6012785"/>
                  <a:pt x="11575679" y="6171641"/>
                  <a:pt x="11647252" y="6447919"/>
                </a:cubicBezTo>
                <a:cubicBezTo>
                  <a:pt x="11571883" y="6467812"/>
                  <a:pt x="11512873" y="6435248"/>
                  <a:pt x="11414307" y="6447919"/>
                </a:cubicBezTo>
                <a:cubicBezTo>
                  <a:pt x="11315742" y="6460590"/>
                  <a:pt x="11041520" y="6426680"/>
                  <a:pt x="10831944" y="6447919"/>
                </a:cubicBezTo>
                <a:cubicBezTo>
                  <a:pt x="10622368" y="6469158"/>
                  <a:pt x="10499142" y="6405346"/>
                  <a:pt x="10366054" y="6447919"/>
                </a:cubicBezTo>
                <a:cubicBezTo>
                  <a:pt x="10232966" y="6490492"/>
                  <a:pt x="10058287" y="6446762"/>
                  <a:pt x="9900164" y="6447919"/>
                </a:cubicBezTo>
                <a:cubicBezTo>
                  <a:pt x="9742041" y="6449076"/>
                  <a:pt x="9772358" y="6442676"/>
                  <a:pt x="9667219" y="6447919"/>
                </a:cubicBezTo>
                <a:cubicBezTo>
                  <a:pt x="9562081" y="6453162"/>
                  <a:pt x="9109931" y="6360756"/>
                  <a:pt x="8851912" y="6447919"/>
                </a:cubicBezTo>
                <a:cubicBezTo>
                  <a:pt x="8593893" y="6535082"/>
                  <a:pt x="8728162" y="6421496"/>
                  <a:pt x="8618966" y="6447919"/>
                </a:cubicBezTo>
                <a:cubicBezTo>
                  <a:pt x="8509770" y="6474342"/>
                  <a:pt x="8357029" y="6440834"/>
                  <a:pt x="8153076" y="6447919"/>
                </a:cubicBezTo>
                <a:cubicBezTo>
                  <a:pt x="7949123" y="6455004"/>
                  <a:pt x="7611148" y="6401753"/>
                  <a:pt x="7454241" y="6447919"/>
                </a:cubicBezTo>
                <a:cubicBezTo>
                  <a:pt x="7297335" y="6494085"/>
                  <a:pt x="6905382" y="6351084"/>
                  <a:pt x="6638934" y="6447919"/>
                </a:cubicBezTo>
                <a:cubicBezTo>
                  <a:pt x="6372486" y="6544754"/>
                  <a:pt x="6031595" y="6380978"/>
                  <a:pt x="5823626" y="6447919"/>
                </a:cubicBezTo>
                <a:cubicBezTo>
                  <a:pt x="5615657" y="6514860"/>
                  <a:pt x="5506343" y="6445099"/>
                  <a:pt x="5357736" y="6447919"/>
                </a:cubicBezTo>
                <a:cubicBezTo>
                  <a:pt x="5209129" y="6450739"/>
                  <a:pt x="4975123" y="6403775"/>
                  <a:pt x="4775373" y="6447919"/>
                </a:cubicBezTo>
                <a:cubicBezTo>
                  <a:pt x="4575623" y="6492063"/>
                  <a:pt x="4576266" y="6424677"/>
                  <a:pt x="4425956" y="6447919"/>
                </a:cubicBezTo>
                <a:cubicBezTo>
                  <a:pt x="4275646" y="6471161"/>
                  <a:pt x="4084930" y="6412974"/>
                  <a:pt x="3960066" y="6447919"/>
                </a:cubicBezTo>
                <a:cubicBezTo>
                  <a:pt x="3835202" y="6482864"/>
                  <a:pt x="3696882" y="6442049"/>
                  <a:pt x="3494176" y="6447919"/>
                </a:cubicBezTo>
                <a:cubicBezTo>
                  <a:pt x="3291470" y="6453789"/>
                  <a:pt x="3180436" y="6439902"/>
                  <a:pt x="3028286" y="6447919"/>
                </a:cubicBezTo>
                <a:cubicBezTo>
                  <a:pt x="2876136" y="6455936"/>
                  <a:pt x="2771655" y="6432822"/>
                  <a:pt x="2678868" y="6447919"/>
                </a:cubicBezTo>
                <a:cubicBezTo>
                  <a:pt x="2586081" y="6463016"/>
                  <a:pt x="2114997" y="6402431"/>
                  <a:pt x="1863560" y="6447919"/>
                </a:cubicBezTo>
                <a:cubicBezTo>
                  <a:pt x="1612123" y="6493407"/>
                  <a:pt x="1726243" y="6431484"/>
                  <a:pt x="1630615" y="6447919"/>
                </a:cubicBezTo>
                <a:cubicBezTo>
                  <a:pt x="1534988" y="6464354"/>
                  <a:pt x="1508476" y="6438534"/>
                  <a:pt x="1397670" y="6447919"/>
                </a:cubicBezTo>
                <a:cubicBezTo>
                  <a:pt x="1286864" y="6457304"/>
                  <a:pt x="979114" y="6377552"/>
                  <a:pt x="698835" y="6447919"/>
                </a:cubicBezTo>
                <a:cubicBezTo>
                  <a:pt x="418556" y="6518286"/>
                  <a:pt x="144216" y="6431452"/>
                  <a:pt x="0" y="6447919"/>
                </a:cubicBezTo>
                <a:cubicBezTo>
                  <a:pt x="-20750" y="6235676"/>
                  <a:pt x="39291" y="6086929"/>
                  <a:pt x="0" y="5926224"/>
                </a:cubicBezTo>
                <a:cubicBezTo>
                  <a:pt x="-39291" y="5765520"/>
                  <a:pt x="6737" y="5655738"/>
                  <a:pt x="0" y="5404528"/>
                </a:cubicBezTo>
                <a:cubicBezTo>
                  <a:pt x="-6737" y="5153318"/>
                  <a:pt x="14879" y="5055241"/>
                  <a:pt x="0" y="4818354"/>
                </a:cubicBezTo>
                <a:cubicBezTo>
                  <a:pt x="-14879" y="4581467"/>
                  <a:pt x="18467" y="4497119"/>
                  <a:pt x="0" y="4361138"/>
                </a:cubicBezTo>
                <a:cubicBezTo>
                  <a:pt x="-18467" y="4225157"/>
                  <a:pt x="15341" y="3892394"/>
                  <a:pt x="0" y="3646005"/>
                </a:cubicBezTo>
                <a:cubicBezTo>
                  <a:pt x="-15341" y="3399616"/>
                  <a:pt x="56428" y="3327387"/>
                  <a:pt x="0" y="3124310"/>
                </a:cubicBezTo>
                <a:cubicBezTo>
                  <a:pt x="-56428" y="2921233"/>
                  <a:pt x="24583" y="2872067"/>
                  <a:pt x="0" y="2731573"/>
                </a:cubicBezTo>
                <a:cubicBezTo>
                  <a:pt x="-24583" y="2591079"/>
                  <a:pt x="4972" y="2383742"/>
                  <a:pt x="0" y="2080919"/>
                </a:cubicBezTo>
                <a:cubicBezTo>
                  <a:pt x="-4972" y="1778096"/>
                  <a:pt x="69222" y="1599002"/>
                  <a:pt x="0" y="1430266"/>
                </a:cubicBezTo>
                <a:cubicBezTo>
                  <a:pt x="-69222" y="1261530"/>
                  <a:pt x="46356" y="1037772"/>
                  <a:pt x="0" y="908570"/>
                </a:cubicBezTo>
                <a:cubicBezTo>
                  <a:pt x="-46356" y="779368"/>
                  <a:pt x="1370" y="318511"/>
                  <a:pt x="0" y="0"/>
                </a:cubicBezTo>
                <a:close/>
              </a:path>
            </a:pathLst>
          </a:custGeom>
          <a:noFill/>
          <a:ln w="76200">
            <a:solidFill>
              <a:srgbClr val="0070C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0467304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5B00E9-C800-28CF-C829-C7717321EB2E}"/>
              </a:ext>
            </a:extLst>
          </p:cNvPr>
          <p:cNvSpPr txBox="1"/>
          <p:nvPr/>
        </p:nvSpPr>
        <p:spPr>
          <a:xfrm>
            <a:off x="-146726" y="947587"/>
            <a:ext cx="492219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300" b="1" dirty="0">
                <a:latin typeface="SutonnyMJ" pitchFamily="2" charset="0"/>
              </a:rPr>
              <a:t>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25202A-FF00-0E2F-949E-E23860459A25}"/>
              </a:ext>
            </a:extLst>
          </p:cNvPr>
          <p:cNvSpPr txBox="1"/>
          <p:nvPr/>
        </p:nvSpPr>
        <p:spPr>
          <a:xfrm>
            <a:off x="4558950" y="1492036"/>
            <a:ext cx="1271239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00" b="1" dirty="0">
                <a:solidFill>
                  <a:srgbClr val="00B050"/>
                </a:solidFill>
                <a:latin typeface="SutonnyMJ" pitchFamily="2" charset="0"/>
              </a:rPr>
              <a:t>-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48F8D2-606A-47F3-50F1-AE4AF0A39FE0}"/>
              </a:ext>
            </a:extLst>
          </p:cNvPr>
          <p:cNvSpPr txBox="1"/>
          <p:nvPr/>
        </p:nvSpPr>
        <p:spPr>
          <a:xfrm>
            <a:off x="6223889" y="-32658"/>
            <a:ext cx="5137827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b="1" dirty="0">
                <a:solidFill>
                  <a:srgbClr val="FF0000"/>
                </a:solidFill>
                <a:latin typeface="SutonnyMJ" pitchFamily="2" charset="0"/>
              </a:rPr>
              <a:t>† v</a:t>
            </a:r>
          </a:p>
        </p:txBody>
      </p:sp>
    </p:spTree>
    <p:extLst>
      <p:ext uri="{BB962C8B-B14F-4D97-AF65-F5344CB8AC3E}">
        <p14:creationId xmlns:p14="http://schemas.microsoft.com/office/powerpoint/2010/main" val="283304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6" grpId="1"/>
      <p:bldP spid="6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179A9-7EA1-BBD0-8516-EA78C06CD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6A0DB9F-E778-DF08-A634-C8F1B155C249}"/>
              </a:ext>
            </a:extLst>
          </p:cNvPr>
          <p:cNvSpPr txBox="1"/>
          <p:nvPr/>
        </p:nvSpPr>
        <p:spPr>
          <a:xfrm>
            <a:off x="272374" y="252915"/>
            <a:ext cx="11647252" cy="6447919"/>
          </a:xfrm>
          <a:custGeom>
            <a:avLst/>
            <a:gdLst>
              <a:gd name="csX0" fmla="*/ 0 w 11647252"/>
              <a:gd name="csY0" fmla="*/ 0 h 6447919"/>
              <a:gd name="csX1" fmla="*/ 232945 w 11647252"/>
              <a:gd name="csY1" fmla="*/ 0 h 6447919"/>
              <a:gd name="csX2" fmla="*/ 815308 w 11647252"/>
              <a:gd name="csY2" fmla="*/ 0 h 6447919"/>
              <a:gd name="csX3" fmla="*/ 1164725 w 11647252"/>
              <a:gd name="csY3" fmla="*/ 0 h 6447919"/>
              <a:gd name="csX4" fmla="*/ 1514143 w 11647252"/>
              <a:gd name="csY4" fmla="*/ 0 h 6447919"/>
              <a:gd name="csX5" fmla="*/ 1747088 w 11647252"/>
              <a:gd name="csY5" fmla="*/ 0 h 6447919"/>
              <a:gd name="csX6" fmla="*/ 2445923 w 11647252"/>
              <a:gd name="csY6" fmla="*/ 0 h 6447919"/>
              <a:gd name="csX7" fmla="*/ 2795340 w 11647252"/>
              <a:gd name="csY7" fmla="*/ 0 h 6447919"/>
              <a:gd name="csX8" fmla="*/ 3377703 w 11647252"/>
              <a:gd name="csY8" fmla="*/ 0 h 6447919"/>
              <a:gd name="csX9" fmla="*/ 3727121 w 11647252"/>
              <a:gd name="csY9" fmla="*/ 0 h 6447919"/>
              <a:gd name="csX10" fmla="*/ 4309483 w 11647252"/>
              <a:gd name="csY10" fmla="*/ 0 h 6447919"/>
              <a:gd name="csX11" fmla="*/ 4542428 w 11647252"/>
              <a:gd name="csY11" fmla="*/ 0 h 6447919"/>
              <a:gd name="csX12" fmla="*/ 5357736 w 11647252"/>
              <a:gd name="csY12" fmla="*/ 0 h 6447919"/>
              <a:gd name="csX13" fmla="*/ 5823626 w 11647252"/>
              <a:gd name="csY13" fmla="*/ 0 h 6447919"/>
              <a:gd name="csX14" fmla="*/ 6056571 w 11647252"/>
              <a:gd name="csY14" fmla="*/ 0 h 6447919"/>
              <a:gd name="csX15" fmla="*/ 6289516 w 11647252"/>
              <a:gd name="csY15" fmla="*/ 0 h 6447919"/>
              <a:gd name="csX16" fmla="*/ 6522461 w 11647252"/>
              <a:gd name="csY16" fmla="*/ 0 h 6447919"/>
              <a:gd name="csX17" fmla="*/ 7221296 w 11647252"/>
              <a:gd name="csY17" fmla="*/ 0 h 6447919"/>
              <a:gd name="csX18" fmla="*/ 7454241 w 11647252"/>
              <a:gd name="csY18" fmla="*/ 0 h 6447919"/>
              <a:gd name="csX19" fmla="*/ 7687186 w 11647252"/>
              <a:gd name="csY19" fmla="*/ 0 h 6447919"/>
              <a:gd name="csX20" fmla="*/ 8153076 w 11647252"/>
              <a:gd name="csY20" fmla="*/ 0 h 6447919"/>
              <a:gd name="csX21" fmla="*/ 8502494 w 11647252"/>
              <a:gd name="csY21" fmla="*/ 0 h 6447919"/>
              <a:gd name="csX22" fmla="*/ 8851912 w 11647252"/>
              <a:gd name="csY22" fmla="*/ 0 h 6447919"/>
              <a:gd name="csX23" fmla="*/ 9667219 w 11647252"/>
              <a:gd name="csY23" fmla="*/ 0 h 6447919"/>
              <a:gd name="csX24" fmla="*/ 10016637 w 11647252"/>
              <a:gd name="csY24" fmla="*/ 0 h 6447919"/>
              <a:gd name="csX25" fmla="*/ 10715472 w 11647252"/>
              <a:gd name="csY25" fmla="*/ 0 h 6447919"/>
              <a:gd name="csX26" fmla="*/ 11647252 w 11647252"/>
              <a:gd name="csY26" fmla="*/ 0 h 6447919"/>
              <a:gd name="csX27" fmla="*/ 11647252 w 11647252"/>
              <a:gd name="csY27" fmla="*/ 650654 h 6447919"/>
              <a:gd name="csX28" fmla="*/ 11647252 w 11647252"/>
              <a:gd name="csY28" fmla="*/ 1107870 h 6447919"/>
              <a:gd name="csX29" fmla="*/ 11647252 w 11647252"/>
              <a:gd name="csY29" fmla="*/ 1758523 h 6447919"/>
              <a:gd name="csX30" fmla="*/ 11647252 w 11647252"/>
              <a:gd name="csY30" fmla="*/ 2151260 h 6447919"/>
              <a:gd name="csX31" fmla="*/ 11647252 w 11647252"/>
              <a:gd name="csY31" fmla="*/ 2672956 h 6447919"/>
              <a:gd name="csX32" fmla="*/ 11647252 w 11647252"/>
              <a:gd name="csY32" fmla="*/ 3194651 h 6447919"/>
              <a:gd name="csX33" fmla="*/ 11647252 w 11647252"/>
              <a:gd name="csY33" fmla="*/ 3716346 h 6447919"/>
              <a:gd name="csX34" fmla="*/ 11647252 w 11647252"/>
              <a:gd name="csY34" fmla="*/ 4109083 h 6447919"/>
              <a:gd name="csX35" fmla="*/ 11647252 w 11647252"/>
              <a:gd name="csY35" fmla="*/ 4501820 h 6447919"/>
              <a:gd name="csX36" fmla="*/ 11647252 w 11647252"/>
              <a:gd name="csY36" fmla="*/ 4959036 h 6447919"/>
              <a:gd name="csX37" fmla="*/ 11647252 w 11647252"/>
              <a:gd name="csY37" fmla="*/ 5674169 h 6447919"/>
              <a:gd name="csX38" fmla="*/ 11647252 w 11647252"/>
              <a:gd name="csY38" fmla="*/ 6447919 h 6447919"/>
              <a:gd name="csX39" fmla="*/ 11414307 w 11647252"/>
              <a:gd name="csY39" fmla="*/ 6447919 h 6447919"/>
              <a:gd name="csX40" fmla="*/ 10831944 w 11647252"/>
              <a:gd name="csY40" fmla="*/ 6447919 h 6447919"/>
              <a:gd name="csX41" fmla="*/ 10366054 w 11647252"/>
              <a:gd name="csY41" fmla="*/ 6447919 h 6447919"/>
              <a:gd name="csX42" fmla="*/ 9900164 w 11647252"/>
              <a:gd name="csY42" fmla="*/ 6447919 h 6447919"/>
              <a:gd name="csX43" fmla="*/ 9667219 w 11647252"/>
              <a:gd name="csY43" fmla="*/ 6447919 h 6447919"/>
              <a:gd name="csX44" fmla="*/ 8851912 w 11647252"/>
              <a:gd name="csY44" fmla="*/ 6447919 h 6447919"/>
              <a:gd name="csX45" fmla="*/ 8618966 w 11647252"/>
              <a:gd name="csY45" fmla="*/ 6447919 h 6447919"/>
              <a:gd name="csX46" fmla="*/ 8153076 w 11647252"/>
              <a:gd name="csY46" fmla="*/ 6447919 h 6447919"/>
              <a:gd name="csX47" fmla="*/ 7454241 w 11647252"/>
              <a:gd name="csY47" fmla="*/ 6447919 h 6447919"/>
              <a:gd name="csX48" fmla="*/ 6638934 w 11647252"/>
              <a:gd name="csY48" fmla="*/ 6447919 h 6447919"/>
              <a:gd name="csX49" fmla="*/ 5823626 w 11647252"/>
              <a:gd name="csY49" fmla="*/ 6447919 h 6447919"/>
              <a:gd name="csX50" fmla="*/ 5357736 w 11647252"/>
              <a:gd name="csY50" fmla="*/ 6447919 h 6447919"/>
              <a:gd name="csX51" fmla="*/ 4775373 w 11647252"/>
              <a:gd name="csY51" fmla="*/ 6447919 h 6447919"/>
              <a:gd name="csX52" fmla="*/ 4425956 w 11647252"/>
              <a:gd name="csY52" fmla="*/ 6447919 h 6447919"/>
              <a:gd name="csX53" fmla="*/ 3960066 w 11647252"/>
              <a:gd name="csY53" fmla="*/ 6447919 h 6447919"/>
              <a:gd name="csX54" fmla="*/ 3494176 w 11647252"/>
              <a:gd name="csY54" fmla="*/ 6447919 h 6447919"/>
              <a:gd name="csX55" fmla="*/ 3028286 w 11647252"/>
              <a:gd name="csY55" fmla="*/ 6447919 h 6447919"/>
              <a:gd name="csX56" fmla="*/ 2678868 w 11647252"/>
              <a:gd name="csY56" fmla="*/ 6447919 h 6447919"/>
              <a:gd name="csX57" fmla="*/ 1863560 w 11647252"/>
              <a:gd name="csY57" fmla="*/ 6447919 h 6447919"/>
              <a:gd name="csX58" fmla="*/ 1630615 w 11647252"/>
              <a:gd name="csY58" fmla="*/ 6447919 h 6447919"/>
              <a:gd name="csX59" fmla="*/ 1397670 w 11647252"/>
              <a:gd name="csY59" fmla="*/ 6447919 h 6447919"/>
              <a:gd name="csX60" fmla="*/ 698835 w 11647252"/>
              <a:gd name="csY60" fmla="*/ 6447919 h 6447919"/>
              <a:gd name="csX61" fmla="*/ 0 w 11647252"/>
              <a:gd name="csY61" fmla="*/ 6447919 h 6447919"/>
              <a:gd name="csX62" fmla="*/ 0 w 11647252"/>
              <a:gd name="csY62" fmla="*/ 5926224 h 6447919"/>
              <a:gd name="csX63" fmla="*/ 0 w 11647252"/>
              <a:gd name="csY63" fmla="*/ 5404528 h 6447919"/>
              <a:gd name="csX64" fmla="*/ 0 w 11647252"/>
              <a:gd name="csY64" fmla="*/ 4818354 h 6447919"/>
              <a:gd name="csX65" fmla="*/ 0 w 11647252"/>
              <a:gd name="csY65" fmla="*/ 4361138 h 6447919"/>
              <a:gd name="csX66" fmla="*/ 0 w 11647252"/>
              <a:gd name="csY66" fmla="*/ 3646005 h 6447919"/>
              <a:gd name="csX67" fmla="*/ 0 w 11647252"/>
              <a:gd name="csY67" fmla="*/ 3124310 h 6447919"/>
              <a:gd name="csX68" fmla="*/ 0 w 11647252"/>
              <a:gd name="csY68" fmla="*/ 2731573 h 6447919"/>
              <a:gd name="csX69" fmla="*/ 0 w 11647252"/>
              <a:gd name="csY69" fmla="*/ 2080919 h 6447919"/>
              <a:gd name="csX70" fmla="*/ 0 w 11647252"/>
              <a:gd name="csY70" fmla="*/ 1430266 h 6447919"/>
              <a:gd name="csX71" fmla="*/ 0 w 11647252"/>
              <a:gd name="csY71" fmla="*/ 908570 h 6447919"/>
              <a:gd name="csX72" fmla="*/ 0 w 11647252"/>
              <a:gd name="csY72" fmla="*/ 0 h 64479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</a:cxnLst>
            <a:rect l="l" t="t" r="r" b="b"/>
            <a:pathLst>
              <a:path w="11647252" h="6447919" extrusionOk="0">
                <a:moveTo>
                  <a:pt x="0" y="0"/>
                </a:moveTo>
                <a:cubicBezTo>
                  <a:pt x="81728" y="-861"/>
                  <a:pt x="177086" y="17103"/>
                  <a:pt x="232945" y="0"/>
                </a:cubicBezTo>
                <a:cubicBezTo>
                  <a:pt x="288804" y="-17103"/>
                  <a:pt x="622027" y="69209"/>
                  <a:pt x="815308" y="0"/>
                </a:cubicBezTo>
                <a:cubicBezTo>
                  <a:pt x="1008589" y="-69209"/>
                  <a:pt x="1019564" y="782"/>
                  <a:pt x="1164725" y="0"/>
                </a:cubicBezTo>
                <a:cubicBezTo>
                  <a:pt x="1309886" y="-782"/>
                  <a:pt x="1426700" y="26150"/>
                  <a:pt x="1514143" y="0"/>
                </a:cubicBezTo>
                <a:cubicBezTo>
                  <a:pt x="1601586" y="-26150"/>
                  <a:pt x="1677064" y="6127"/>
                  <a:pt x="1747088" y="0"/>
                </a:cubicBezTo>
                <a:cubicBezTo>
                  <a:pt x="1817112" y="-6127"/>
                  <a:pt x="2214119" y="20929"/>
                  <a:pt x="2445923" y="0"/>
                </a:cubicBezTo>
                <a:cubicBezTo>
                  <a:pt x="2677727" y="-20929"/>
                  <a:pt x="2670208" y="41336"/>
                  <a:pt x="2795340" y="0"/>
                </a:cubicBezTo>
                <a:cubicBezTo>
                  <a:pt x="2920472" y="-41336"/>
                  <a:pt x="3183811" y="24097"/>
                  <a:pt x="3377703" y="0"/>
                </a:cubicBezTo>
                <a:cubicBezTo>
                  <a:pt x="3571595" y="-24097"/>
                  <a:pt x="3615064" y="11630"/>
                  <a:pt x="3727121" y="0"/>
                </a:cubicBezTo>
                <a:cubicBezTo>
                  <a:pt x="3839178" y="-11630"/>
                  <a:pt x="4059287" y="19937"/>
                  <a:pt x="4309483" y="0"/>
                </a:cubicBezTo>
                <a:cubicBezTo>
                  <a:pt x="4559679" y="-19937"/>
                  <a:pt x="4494117" y="2884"/>
                  <a:pt x="4542428" y="0"/>
                </a:cubicBezTo>
                <a:cubicBezTo>
                  <a:pt x="4590739" y="-2884"/>
                  <a:pt x="5095122" y="43421"/>
                  <a:pt x="5357736" y="0"/>
                </a:cubicBezTo>
                <a:cubicBezTo>
                  <a:pt x="5620350" y="-43421"/>
                  <a:pt x="5646547" y="38578"/>
                  <a:pt x="5823626" y="0"/>
                </a:cubicBezTo>
                <a:cubicBezTo>
                  <a:pt x="6000705" y="-38578"/>
                  <a:pt x="5965014" y="22899"/>
                  <a:pt x="6056571" y="0"/>
                </a:cubicBezTo>
                <a:cubicBezTo>
                  <a:pt x="6148129" y="-22899"/>
                  <a:pt x="6173846" y="27367"/>
                  <a:pt x="6289516" y="0"/>
                </a:cubicBezTo>
                <a:cubicBezTo>
                  <a:pt x="6405186" y="-27367"/>
                  <a:pt x="6473544" y="26466"/>
                  <a:pt x="6522461" y="0"/>
                </a:cubicBezTo>
                <a:cubicBezTo>
                  <a:pt x="6571378" y="-26466"/>
                  <a:pt x="7050672" y="19847"/>
                  <a:pt x="7221296" y="0"/>
                </a:cubicBezTo>
                <a:cubicBezTo>
                  <a:pt x="7391920" y="-19847"/>
                  <a:pt x="7404949" y="16641"/>
                  <a:pt x="7454241" y="0"/>
                </a:cubicBezTo>
                <a:cubicBezTo>
                  <a:pt x="7503534" y="-16641"/>
                  <a:pt x="7601628" y="9319"/>
                  <a:pt x="7687186" y="0"/>
                </a:cubicBezTo>
                <a:cubicBezTo>
                  <a:pt x="7772745" y="-9319"/>
                  <a:pt x="7937216" y="44976"/>
                  <a:pt x="8153076" y="0"/>
                </a:cubicBezTo>
                <a:cubicBezTo>
                  <a:pt x="8368936" y="-44976"/>
                  <a:pt x="8379954" y="6989"/>
                  <a:pt x="8502494" y="0"/>
                </a:cubicBezTo>
                <a:cubicBezTo>
                  <a:pt x="8625034" y="-6989"/>
                  <a:pt x="8724791" y="41212"/>
                  <a:pt x="8851912" y="0"/>
                </a:cubicBezTo>
                <a:cubicBezTo>
                  <a:pt x="8979033" y="-41212"/>
                  <a:pt x="9461349" y="12800"/>
                  <a:pt x="9667219" y="0"/>
                </a:cubicBezTo>
                <a:cubicBezTo>
                  <a:pt x="9873089" y="-12800"/>
                  <a:pt x="9911729" y="12206"/>
                  <a:pt x="10016637" y="0"/>
                </a:cubicBezTo>
                <a:cubicBezTo>
                  <a:pt x="10121545" y="-12206"/>
                  <a:pt x="10380427" y="27379"/>
                  <a:pt x="10715472" y="0"/>
                </a:cubicBezTo>
                <a:cubicBezTo>
                  <a:pt x="11050517" y="-27379"/>
                  <a:pt x="11187776" y="83564"/>
                  <a:pt x="11647252" y="0"/>
                </a:cubicBezTo>
                <a:cubicBezTo>
                  <a:pt x="11693199" y="318363"/>
                  <a:pt x="11571214" y="423424"/>
                  <a:pt x="11647252" y="650654"/>
                </a:cubicBezTo>
                <a:cubicBezTo>
                  <a:pt x="11723290" y="877884"/>
                  <a:pt x="11615630" y="1014342"/>
                  <a:pt x="11647252" y="1107870"/>
                </a:cubicBezTo>
                <a:cubicBezTo>
                  <a:pt x="11678874" y="1201398"/>
                  <a:pt x="11592043" y="1563020"/>
                  <a:pt x="11647252" y="1758523"/>
                </a:cubicBezTo>
                <a:cubicBezTo>
                  <a:pt x="11702461" y="1954026"/>
                  <a:pt x="11631616" y="2047919"/>
                  <a:pt x="11647252" y="2151260"/>
                </a:cubicBezTo>
                <a:cubicBezTo>
                  <a:pt x="11662888" y="2254601"/>
                  <a:pt x="11620041" y="2535616"/>
                  <a:pt x="11647252" y="2672956"/>
                </a:cubicBezTo>
                <a:cubicBezTo>
                  <a:pt x="11674463" y="2810296"/>
                  <a:pt x="11635916" y="3078511"/>
                  <a:pt x="11647252" y="3194651"/>
                </a:cubicBezTo>
                <a:cubicBezTo>
                  <a:pt x="11658588" y="3310792"/>
                  <a:pt x="11626843" y="3561176"/>
                  <a:pt x="11647252" y="3716346"/>
                </a:cubicBezTo>
                <a:cubicBezTo>
                  <a:pt x="11667661" y="3871516"/>
                  <a:pt x="11645463" y="3959090"/>
                  <a:pt x="11647252" y="4109083"/>
                </a:cubicBezTo>
                <a:cubicBezTo>
                  <a:pt x="11649041" y="4259076"/>
                  <a:pt x="11609118" y="4357593"/>
                  <a:pt x="11647252" y="4501820"/>
                </a:cubicBezTo>
                <a:cubicBezTo>
                  <a:pt x="11685386" y="4646047"/>
                  <a:pt x="11633567" y="4771119"/>
                  <a:pt x="11647252" y="4959036"/>
                </a:cubicBezTo>
                <a:cubicBezTo>
                  <a:pt x="11660937" y="5146953"/>
                  <a:pt x="11595351" y="5335553"/>
                  <a:pt x="11647252" y="5674169"/>
                </a:cubicBezTo>
                <a:cubicBezTo>
                  <a:pt x="11699153" y="6012785"/>
                  <a:pt x="11575679" y="6171641"/>
                  <a:pt x="11647252" y="6447919"/>
                </a:cubicBezTo>
                <a:cubicBezTo>
                  <a:pt x="11571883" y="6467812"/>
                  <a:pt x="11512873" y="6435248"/>
                  <a:pt x="11414307" y="6447919"/>
                </a:cubicBezTo>
                <a:cubicBezTo>
                  <a:pt x="11315742" y="6460590"/>
                  <a:pt x="11041520" y="6426680"/>
                  <a:pt x="10831944" y="6447919"/>
                </a:cubicBezTo>
                <a:cubicBezTo>
                  <a:pt x="10622368" y="6469158"/>
                  <a:pt x="10499142" y="6405346"/>
                  <a:pt x="10366054" y="6447919"/>
                </a:cubicBezTo>
                <a:cubicBezTo>
                  <a:pt x="10232966" y="6490492"/>
                  <a:pt x="10058287" y="6446762"/>
                  <a:pt x="9900164" y="6447919"/>
                </a:cubicBezTo>
                <a:cubicBezTo>
                  <a:pt x="9742041" y="6449076"/>
                  <a:pt x="9772358" y="6442676"/>
                  <a:pt x="9667219" y="6447919"/>
                </a:cubicBezTo>
                <a:cubicBezTo>
                  <a:pt x="9562081" y="6453162"/>
                  <a:pt x="9109931" y="6360756"/>
                  <a:pt x="8851912" y="6447919"/>
                </a:cubicBezTo>
                <a:cubicBezTo>
                  <a:pt x="8593893" y="6535082"/>
                  <a:pt x="8728162" y="6421496"/>
                  <a:pt x="8618966" y="6447919"/>
                </a:cubicBezTo>
                <a:cubicBezTo>
                  <a:pt x="8509770" y="6474342"/>
                  <a:pt x="8357029" y="6440834"/>
                  <a:pt x="8153076" y="6447919"/>
                </a:cubicBezTo>
                <a:cubicBezTo>
                  <a:pt x="7949123" y="6455004"/>
                  <a:pt x="7611148" y="6401753"/>
                  <a:pt x="7454241" y="6447919"/>
                </a:cubicBezTo>
                <a:cubicBezTo>
                  <a:pt x="7297335" y="6494085"/>
                  <a:pt x="6905382" y="6351084"/>
                  <a:pt x="6638934" y="6447919"/>
                </a:cubicBezTo>
                <a:cubicBezTo>
                  <a:pt x="6372486" y="6544754"/>
                  <a:pt x="6031595" y="6380978"/>
                  <a:pt x="5823626" y="6447919"/>
                </a:cubicBezTo>
                <a:cubicBezTo>
                  <a:pt x="5615657" y="6514860"/>
                  <a:pt x="5506343" y="6445099"/>
                  <a:pt x="5357736" y="6447919"/>
                </a:cubicBezTo>
                <a:cubicBezTo>
                  <a:pt x="5209129" y="6450739"/>
                  <a:pt x="4975123" y="6403775"/>
                  <a:pt x="4775373" y="6447919"/>
                </a:cubicBezTo>
                <a:cubicBezTo>
                  <a:pt x="4575623" y="6492063"/>
                  <a:pt x="4576266" y="6424677"/>
                  <a:pt x="4425956" y="6447919"/>
                </a:cubicBezTo>
                <a:cubicBezTo>
                  <a:pt x="4275646" y="6471161"/>
                  <a:pt x="4084930" y="6412974"/>
                  <a:pt x="3960066" y="6447919"/>
                </a:cubicBezTo>
                <a:cubicBezTo>
                  <a:pt x="3835202" y="6482864"/>
                  <a:pt x="3696882" y="6442049"/>
                  <a:pt x="3494176" y="6447919"/>
                </a:cubicBezTo>
                <a:cubicBezTo>
                  <a:pt x="3291470" y="6453789"/>
                  <a:pt x="3180436" y="6439902"/>
                  <a:pt x="3028286" y="6447919"/>
                </a:cubicBezTo>
                <a:cubicBezTo>
                  <a:pt x="2876136" y="6455936"/>
                  <a:pt x="2771655" y="6432822"/>
                  <a:pt x="2678868" y="6447919"/>
                </a:cubicBezTo>
                <a:cubicBezTo>
                  <a:pt x="2586081" y="6463016"/>
                  <a:pt x="2114997" y="6402431"/>
                  <a:pt x="1863560" y="6447919"/>
                </a:cubicBezTo>
                <a:cubicBezTo>
                  <a:pt x="1612123" y="6493407"/>
                  <a:pt x="1726243" y="6431484"/>
                  <a:pt x="1630615" y="6447919"/>
                </a:cubicBezTo>
                <a:cubicBezTo>
                  <a:pt x="1534988" y="6464354"/>
                  <a:pt x="1508476" y="6438534"/>
                  <a:pt x="1397670" y="6447919"/>
                </a:cubicBezTo>
                <a:cubicBezTo>
                  <a:pt x="1286864" y="6457304"/>
                  <a:pt x="979114" y="6377552"/>
                  <a:pt x="698835" y="6447919"/>
                </a:cubicBezTo>
                <a:cubicBezTo>
                  <a:pt x="418556" y="6518286"/>
                  <a:pt x="144216" y="6431452"/>
                  <a:pt x="0" y="6447919"/>
                </a:cubicBezTo>
                <a:cubicBezTo>
                  <a:pt x="-20750" y="6235676"/>
                  <a:pt x="39291" y="6086929"/>
                  <a:pt x="0" y="5926224"/>
                </a:cubicBezTo>
                <a:cubicBezTo>
                  <a:pt x="-39291" y="5765520"/>
                  <a:pt x="6737" y="5655738"/>
                  <a:pt x="0" y="5404528"/>
                </a:cubicBezTo>
                <a:cubicBezTo>
                  <a:pt x="-6737" y="5153318"/>
                  <a:pt x="14879" y="5055241"/>
                  <a:pt x="0" y="4818354"/>
                </a:cubicBezTo>
                <a:cubicBezTo>
                  <a:pt x="-14879" y="4581467"/>
                  <a:pt x="18467" y="4497119"/>
                  <a:pt x="0" y="4361138"/>
                </a:cubicBezTo>
                <a:cubicBezTo>
                  <a:pt x="-18467" y="4225157"/>
                  <a:pt x="15341" y="3892394"/>
                  <a:pt x="0" y="3646005"/>
                </a:cubicBezTo>
                <a:cubicBezTo>
                  <a:pt x="-15341" y="3399616"/>
                  <a:pt x="56428" y="3327387"/>
                  <a:pt x="0" y="3124310"/>
                </a:cubicBezTo>
                <a:cubicBezTo>
                  <a:pt x="-56428" y="2921233"/>
                  <a:pt x="24583" y="2872067"/>
                  <a:pt x="0" y="2731573"/>
                </a:cubicBezTo>
                <a:cubicBezTo>
                  <a:pt x="-24583" y="2591079"/>
                  <a:pt x="4972" y="2383742"/>
                  <a:pt x="0" y="2080919"/>
                </a:cubicBezTo>
                <a:cubicBezTo>
                  <a:pt x="-4972" y="1778096"/>
                  <a:pt x="69222" y="1599002"/>
                  <a:pt x="0" y="1430266"/>
                </a:cubicBezTo>
                <a:cubicBezTo>
                  <a:pt x="-69222" y="1261530"/>
                  <a:pt x="46356" y="1037772"/>
                  <a:pt x="0" y="908570"/>
                </a:cubicBezTo>
                <a:cubicBezTo>
                  <a:pt x="-46356" y="779368"/>
                  <a:pt x="1370" y="318511"/>
                  <a:pt x="0" y="0"/>
                </a:cubicBezTo>
                <a:close/>
              </a:path>
            </a:pathLst>
          </a:custGeom>
          <a:noFill/>
          <a:ln w="76200">
            <a:solidFill>
              <a:srgbClr val="0070C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0467304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5C23F7-EC6F-4601-EA40-CD21E36FA7AF}"/>
              </a:ext>
            </a:extLst>
          </p:cNvPr>
          <p:cNvSpPr txBox="1"/>
          <p:nvPr/>
        </p:nvSpPr>
        <p:spPr>
          <a:xfrm>
            <a:off x="69174" y="947587"/>
            <a:ext cx="492219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300" b="1" dirty="0">
                <a:latin typeface="SutonnyMJ" pitchFamily="2" charset="0"/>
              </a:rPr>
              <a:t>J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500E25-34D1-2783-BBD1-67D59E758D6E}"/>
              </a:ext>
            </a:extLst>
          </p:cNvPr>
          <p:cNvSpPr txBox="1"/>
          <p:nvPr/>
        </p:nvSpPr>
        <p:spPr>
          <a:xfrm>
            <a:off x="4715107" y="1174536"/>
            <a:ext cx="1271239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00" b="1" dirty="0">
                <a:solidFill>
                  <a:srgbClr val="00B050"/>
                </a:solidFill>
                <a:latin typeface="SutonnyMJ" pitchFamily="2" charset="0"/>
              </a:rPr>
              <a:t>-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3C68A5-F031-798D-8817-1265F32454F6}"/>
              </a:ext>
            </a:extLst>
          </p:cNvPr>
          <p:cNvSpPr txBox="1"/>
          <p:nvPr/>
        </p:nvSpPr>
        <p:spPr>
          <a:xfrm>
            <a:off x="5841999" y="360810"/>
            <a:ext cx="5645827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b="1" dirty="0">
                <a:solidFill>
                  <a:srgbClr val="FF0000"/>
                </a:solidFill>
                <a:latin typeface="SutonnyMJ" pitchFamily="2" charset="0"/>
              </a:rPr>
              <a:t>† Š</a:t>
            </a:r>
          </a:p>
        </p:txBody>
      </p:sp>
    </p:spTree>
    <p:extLst>
      <p:ext uri="{BB962C8B-B14F-4D97-AF65-F5344CB8AC3E}">
        <p14:creationId xmlns:p14="http://schemas.microsoft.com/office/powerpoint/2010/main" val="399863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6" grpId="1"/>
      <p:bldP spid="6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36664D-D82F-1F34-2472-801924C6B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47B96B-9DBF-8E2E-6054-2BD2D4E63A7C}"/>
              </a:ext>
            </a:extLst>
          </p:cNvPr>
          <p:cNvSpPr txBox="1"/>
          <p:nvPr/>
        </p:nvSpPr>
        <p:spPr>
          <a:xfrm>
            <a:off x="272374" y="252915"/>
            <a:ext cx="11647252" cy="6447919"/>
          </a:xfrm>
          <a:custGeom>
            <a:avLst/>
            <a:gdLst>
              <a:gd name="csX0" fmla="*/ 0 w 11647252"/>
              <a:gd name="csY0" fmla="*/ 0 h 6447919"/>
              <a:gd name="csX1" fmla="*/ 232945 w 11647252"/>
              <a:gd name="csY1" fmla="*/ 0 h 6447919"/>
              <a:gd name="csX2" fmla="*/ 815308 w 11647252"/>
              <a:gd name="csY2" fmla="*/ 0 h 6447919"/>
              <a:gd name="csX3" fmla="*/ 1164725 w 11647252"/>
              <a:gd name="csY3" fmla="*/ 0 h 6447919"/>
              <a:gd name="csX4" fmla="*/ 1514143 w 11647252"/>
              <a:gd name="csY4" fmla="*/ 0 h 6447919"/>
              <a:gd name="csX5" fmla="*/ 1747088 w 11647252"/>
              <a:gd name="csY5" fmla="*/ 0 h 6447919"/>
              <a:gd name="csX6" fmla="*/ 2445923 w 11647252"/>
              <a:gd name="csY6" fmla="*/ 0 h 6447919"/>
              <a:gd name="csX7" fmla="*/ 2795340 w 11647252"/>
              <a:gd name="csY7" fmla="*/ 0 h 6447919"/>
              <a:gd name="csX8" fmla="*/ 3377703 w 11647252"/>
              <a:gd name="csY8" fmla="*/ 0 h 6447919"/>
              <a:gd name="csX9" fmla="*/ 3727121 w 11647252"/>
              <a:gd name="csY9" fmla="*/ 0 h 6447919"/>
              <a:gd name="csX10" fmla="*/ 4309483 w 11647252"/>
              <a:gd name="csY10" fmla="*/ 0 h 6447919"/>
              <a:gd name="csX11" fmla="*/ 4542428 w 11647252"/>
              <a:gd name="csY11" fmla="*/ 0 h 6447919"/>
              <a:gd name="csX12" fmla="*/ 5357736 w 11647252"/>
              <a:gd name="csY12" fmla="*/ 0 h 6447919"/>
              <a:gd name="csX13" fmla="*/ 5823626 w 11647252"/>
              <a:gd name="csY13" fmla="*/ 0 h 6447919"/>
              <a:gd name="csX14" fmla="*/ 6056571 w 11647252"/>
              <a:gd name="csY14" fmla="*/ 0 h 6447919"/>
              <a:gd name="csX15" fmla="*/ 6289516 w 11647252"/>
              <a:gd name="csY15" fmla="*/ 0 h 6447919"/>
              <a:gd name="csX16" fmla="*/ 6522461 w 11647252"/>
              <a:gd name="csY16" fmla="*/ 0 h 6447919"/>
              <a:gd name="csX17" fmla="*/ 7221296 w 11647252"/>
              <a:gd name="csY17" fmla="*/ 0 h 6447919"/>
              <a:gd name="csX18" fmla="*/ 7454241 w 11647252"/>
              <a:gd name="csY18" fmla="*/ 0 h 6447919"/>
              <a:gd name="csX19" fmla="*/ 7687186 w 11647252"/>
              <a:gd name="csY19" fmla="*/ 0 h 6447919"/>
              <a:gd name="csX20" fmla="*/ 8153076 w 11647252"/>
              <a:gd name="csY20" fmla="*/ 0 h 6447919"/>
              <a:gd name="csX21" fmla="*/ 8502494 w 11647252"/>
              <a:gd name="csY21" fmla="*/ 0 h 6447919"/>
              <a:gd name="csX22" fmla="*/ 8851912 w 11647252"/>
              <a:gd name="csY22" fmla="*/ 0 h 6447919"/>
              <a:gd name="csX23" fmla="*/ 9667219 w 11647252"/>
              <a:gd name="csY23" fmla="*/ 0 h 6447919"/>
              <a:gd name="csX24" fmla="*/ 10016637 w 11647252"/>
              <a:gd name="csY24" fmla="*/ 0 h 6447919"/>
              <a:gd name="csX25" fmla="*/ 10715472 w 11647252"/>
              <a:gd name="csY25" fmla="*/ 0 h 6447919"/>
              <a:gd name="csX26" fmla="*/ 11647252 w 11647252"/>
              <a:gd name="csY26" fmla="*/ 0 h 6447919"/>
              <a:gd name="csX27" fmla="*/ 11647252 w 11647252"/>
              <a:gd name="csY27" fmla="*/ 650654 h 6447919"/>
              <a:gd name="csX28" fmla="*/ 11647252 w 11647252"/>
              <a:gd name="csY28" fmla="*/ 1107870 h 6447919"/>
              <a:gd name="csX29" fmla="*/ 11647252 w 11647252"/>
              <a:gd name="csY29" fmla="*/ 1758523 h 6447919"/>
              <a:gd name="csX30" fmla="*/ 11647252 w 11647252"/>
              <a:gd name="csY30" fmla="*/ 2151260 h 6447919"/>
              <a:gd name="csX31" fmla="*/ 11647252 w 11647252"/>
              <a:gd name="csY31" fmla="*/ 2672956 h 6447919"/>
              <a:gd name="csX32" fmla="*/ 11647252 w 11647252"/>
              <a:gd name="csY32" fmla="*/ 3194651 h 6447919"/>
              <a:gd name="csX33" fmla="*/ 11647252 w 11647252"/>
              <a:gd name="csY33" fmla="*/ 3716346 h 6447919"/>
              <a:gd name="csX34" fmla="*/ 11647252 w 11647252"/>
              <a:gd name="csY34" fmla="*/ 4109083 h 6447919"/>
              <a:gd name="csX35" fmla="*/ 11647252 w 11647252"/>
              <a:gd name="csY35" fmla="*/ 4501820 h 6447919"/>
              <a:gd name="csX36" fmla="*/ 11647252 w 11647252"/>
              <a:gd name="csY36" fmla="*/ 4959036 h 6447919"/>
              <a:gd name="csX37" fmla="*/ 11647252 w 11647252"/>
              <a:gd name="csY37" fmla="*/ 5674169 h 6447919"/>
              <a:gd name="csX38" fmla="*/ 11647252 w 11647252"/>
              <a:gd name="csY38" fmla="*/ 6447919 h 6447919"/>
              <a:gd name="csX39" fmla="*/ 11414307 w 11647252"/>
              <a:gd name="csY39" fmla="*/ 6447919 h 6447919"/>
              <a:gd name="csX40" fmla="*/ 10831944 w 11647252"/>
              <a:gd name="csY40" fmla="*/ 6447919 h 6447919"/>
              <a:gd name="csX41" fmla="*/ 10366054 w 11647252"/>
              <a:gd name="csY41" fmla="*/ 6447919 h 6447919"/>
              <a:gd name="csX42" fmla="*/ 9900164 w 11647252"/>
              <a:gd name="csY42" fmla="*/ 6447919 h 6447919"/>
              <a:gd name="csX43" fmla="*/ 9667219 w 11647252"/>
              <a:gd name="csY43" fmla="*/ 6447919 h 6447919"/>
              <a:gd name="csX44" fmla="*/ 8851912 w 11647252"/>
              <a:gd name="csY44" fmla="*/ 6447919 h 6447919"/>
              <a:gd name="csX45" fmla="*/ 8618966 w 11647252"/>
              <a:gd name="csY45" fmla="*/ 6447919 h 6447919"/>
              <a:gd name="csX46" fmla="*/ 8153076 w 11647252"/>
              <a:gd name="csY46" fmla="*/ 6447919 h 6447919"/>
              <a:gd name="csX47" fmla="*/ 7454241 w 11647252"/>
              <a:gd name="csY47" fmla="*/ 6447919 h 6447919"/>
              <a:gd name="csX48" fmla="*/ 6638934 w 11647252"/>
              <a:gd name="csY48" fmla="*/ 6447919 h 6447919"/>
              <a:gd name="csX49" fmla="*/ 5823626 w 11647252"/>
              <a:gd name="csY49" fmla="*/ 6447919 h 6447919"/>
              <a:gd name="csX50" fmla="*/ 5357736 w 11647252"/>
              <a:gd name="csY50" fmla="*/ 6447919 h 6447919"/>
              <a:gd name="csX51" fmla="*/ 4775373 w 11647252"/>
              <a:gd name="csY51" fmla="*/ 6447919 h 6447919"/>
              <a:gd name="csX52" fmla="*/ 4425956 w 11647252"/>
              <a:gd name="csY52" fmla="*/ 6447919 h 6447919"/>
              <a:gd name="csX53" fmla="*/ 3960066 w 11647252"/>
              <a:gd name="csY53" fmla="*/ 6447919 h 6447919"/>
              <a:gd name="csX54" fmla="*/ 3494176 w 11647252"/>
              <a:gd name="csY54" fmla="*/ 6447919 h 6447919"/>
              <a:gd name="csX55" fmla="*/ 3028286 w 11647252"/>
              <a:gd name="csY55" fmla="*/ 6447919 h 6447919"/>
              <a:gd name="csX56" fmla="*/ 2678868 w 11647252"/>
              <a:gd name="csY56" fmla="*/ 6447919 h 6447919"/>
              <a:gd name="csX57" fmla="*/ 1863560 w 11647252"/>
              <a:gd name="csY57" fmla="*/ 6447919 h 6447919"/>
              <a:gd name="csX58" fmla="*/ 1630615 w 11647252"/>
              <a:gd name="csY58" fmla="*/ 6447919 h 6447919"/>
              <a:gd name="csX59" fmla="*/ 1397670 w 11647252"/>
              <a:gd name="csY59" fmla="*/ 6447919 h 6447919"/>
              <a:gd name="csX60" fmla="*/ 698835 w 11647252"/>
              <a:gd name="csY60" fmla="*/ 6447919 h 6447919"/>
              <a:gd name="csX61" fmla="*/ 0 w 11647252"/>
              <a:gd name="csY61" fmla="*/ 6447919 h 6447919"/>
              <a:gd name="csX62" fmla="*/ 0 w 11647252"/>
              <a:gd name="csY62" fmla="*/ 5926224 h 6447919"/>
              <a:gd name="csX63" fmla="*/ 0 w 11647252"/>
              <a:gd name="csY63" fmla="*/ 5404528 h 6447919"/>
              <a:gd name="csX64" fmla="*/ 0 w 11647252"/>
              <a:gd name="csY64" fmla="*/ 4818354 h 6447919"/>
              <a:gd name="csX65" fmla="*/ 0 w 11647252"/>
              <a:gd name="csY65" fmla="*/ 4361138 h 6447919"/>
              <a:gd name="csX66" fmla="*/ 0 w 11647252"/>
              <a:gd name="csY66" fmla="*/ 3646005 h 6447919"/>
              <a:gd name="csX67" fmla="*/ 0 w 11647252"/>
              <a:gd name="csY67" fmla="*/ 3124310 h 6447919"/>
              <a:gd name="csX68" fmla="*/ 0 w 11647252"/>
              <a:gd name="csY68" fmla="*/ 2731573 h 6447919"/>
              <a:gd name="csX69" fmla="*/ 0 w 11647252"/>
              <a:gd name="csY69" fmla="*/ 2080919 h 6447919"/>
              <a:gd name="csX70" fmla="*/ 0 w 11647252"/>
              <a:gd name="csY70" fmla="*/ 1430266 h 6447919"/>
              <a:gd name="csX71" fmla="*/ 0 w 11647252"/>
              <a:gd name="csY71" fmla="*/ 908570 h 6447919"/>
              <a:gd name="csX72" fmla="*/ 0 w 11647252"/>
              <a:gd name="csY72" fmla="*/ 0 h 64479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</a:cxnLst>
            <a:rect l="l" t="t" r="r" b="b"/>
            <a:pathLst>
              <a:path w="11647252" h="6447919" extrusionOk="0">
                <a:moveTo>
                  <a:pt x="0" y="0"/>
                </a:moveTo>
                <a:cubicBezTo>
                  <a:pt x="81728" y="-861"/>
                  <a:pt x="177086" y="17103"/>
                  <a:pt x="232945" y="0"/>
                </a:cubicBezTo>
                <a:cubicBezTo>
                  <a:pt x="288804" y="-17103"/>
                  <a:pt x="622027" y="69209"/>
                  <a:pt x="815308" y="0"/>
                </a:cubicBezTo>
                <a:cubicBezTo>
                  <a:pt x="1008589" y="-69209"/>
                  <a:pt x="1019564" y="782"/>
                  <a:pt x="1164725" y="0"/>
                </a:cubicBezTo>
                <a:cubicBezTo>
                  <a:pt x="1309886" y="-782"/>
                  <a:pt x="1426700" y="26150"/>
                  <a:pt x="1514143" y="0"/>
                </a:cubicBezTo>
                <a:cubicBezTo>
                  <a:pt x="1601586" y="-26150"/>
                  <a:pt x="1677064" y="6127"/>
                  <a:pt x="1747088" y="0"/>
                </a:cubicBezTo>
                <a:cubicBezTo>
                  <a:pt x="1817112" y="-6127"/>
                  <a:pt x="2214119" y="20929"/>
                  <a:pt x="2445923" y="0"/>
                </a:cubicBezTo>
                <a:cubicBezTo>
                  <a:pt x="2677727" y="-20929"/>
                  <a:pt x="2670208" y="41336"/>
                  <a:pt x="2795340" y="0"/>
                </a:cubicBezTo>
                <a:cubicBezTo>
                  <a:pt x="2920472" y="-41336"/>
                  <a:pt x="3183811" y="24097"/>
                  <a:pt x="3377703" y="0"/>
                </a:cubicBezTo>
                <a:cubicBezTo>
                  <a:pt x="3571595" y="-24097"/>
                  <a:pt x="3615064" y="11630"/>
                  <a:pt x="3727121" y="0"/>
                </a:cubicBezTo>
                <a:cubicBezTo>
                  <a:pt x="3839178" y="-11630"/>
                  <a:pt x="4059287" y="19937"/>
                  <a:pt x="4309483" y="0"/>
                </a:cubicBezTo>
                <a:cubicBezTo>
                  <a:pt x="4559679" y="-19937"/>
                  <a:pt x="4494117" y="2884"/>
                  <a:pt x="4542428" y="0"/>
                </a:cubicBezTo>
                <a:cubicBezTo>
                  <a:pt x="4590739" y="-2884"/>
                  <a:pt x="5095122" y="43421"/>
                  <a:pt x="5357736" y="0"/>
                </a:cubicBezTo>
                <a:cubicBezTo>
                  <a:pt x="5620350" y="-43421"/>
                  <a:pt x="5646547" y="38578"/>
                  <a:pt x="5823626" y="0"/>
                </a:cubicBezTo>
                <a:cubicBezTo>
                  <a:pt x="6000705" y="-38578"/>
                  <a:pt x="5965014" y="22899"/>
                  <a:pt x="6056571" y="0"/>
                </a:cubicBezTo>
                <a:cubicBezTo>
                  <a:pt x="6148129" y="-22899"/>
                  <a:pt x="6173846" y="27367"/>
                  <a:pt x="6289516" y="0"/>
                </a:cubicBezTo>
                <a:cubicBezTo>
                  <a:pt x="6405186" y="-27367"/>
                  <a:pt x="6473544" y="26466"/>
                  <a:pt x="6522461" y="0"/>
                </a:cubicBezTo>
                <a:cubicBezTo>
                  <a:pt x="6571378" y="-26466"/>
                  <a:pt x="7050672" y="19847"/>
                  <a:pt x="7221296" y="0"/>
                </a:cubicBezTo>
                <a:cubicBezTo>
                  <a:pt x="7391920" y="-19847"/>
                  <a:pt x="7404949" y="16641"/>
                  <a:pt x="7454241" y="0"/>
                </a:cubicBezTo>
                <a:cubicBezTo>
                  <a:pt x="7503534" y="-16641"/>
                  <a:pt x="7601628" y="9319"/>
                  <a:pt x="7687186" y="0"/>
                </a:cubicBezTo>
                <a:cubicBezTo>
                  <a:pt x="7772745" y="-9319"/>
                  <a:pt x="7937216" y="44976"/>
                  <a:pt x="8153076" y="0"/>
                </a:cubicBezTo>
                <a:cubicBezTo>
                  <a:pt x="8368936" y="-44976"/>
                  <a:pt x="8379954" y="6989"/>
                  <a:pt x="8502494" y="0"/>
                </a:cubicBezTo>
                <a:cubicBezTo>
                  <a:pt x="8625034" y="-6989"/>
                  <a:pt x="8724791" y="41212"/>
                  <a:pt x="8851912" y="0"/>
                </a:cubicBezTo>
                <a:cubicBezTo>
                  <a:pt x="8979033" y="-41212"/>
                  <a:pt x="9461349" y="12800"/>
                  <a:pt x="9667219" y="0"/>
                </a:cubicBezTo>
                <a:cubicBezTo>
                  <a:pt x="9873089" y="-12800"/>
                  <a:pt x="9911729" y="12206"/>
                  <a:pt x="10016637" y="0"/>
                </a:cubicBezTo>
                <a:cubicBezTo>
                  <a:pt x="10121545" y="-12206"/>
                  <a:pt x="10380427" y="27379"/>
                  <a:pt x="10715472" y="0"/>
                </a:cubicBezTo>
                <a:cubicBezTo>
                  <a:pt x="11050517" y="-27379"/>
                  <a:pt x="11187776" y="83564"/>
                  <a:pt x="11647252" y="0"/>
                </a:cubicBezTo>
                <a:cubicBezTo>
                  <a:pt x="11693199" y="318363"/>
                  <a:pt x="11571214" y="423424"/>
                  <a:pt x="11647252" y="650654"/>
                </a:cubicBezTo>
                <a:cubicBezTo>
                  <a:pt x="11723290" y="877884"/>
                  <a:pt x="11615630" y="1014342"/>
                  <a:pt x="11647252" y="1107870"/>
                </a:cubicBezTo>
                <a:cubicBezTo>
                  <a:pt x="11678874" y="1201398"/>
                  <a:pt x="11592043" y="1563020"/>
                  <a:pt x="11647252" y="1758523"/>
                </a:cubicBezTo>
                <a:cubicBezTo>
                  <a:pt x="11702461" y="1954026"/>
                  <a:pt x="11631616" y="2047919"/>
                  <a:pt x="11647252" y="2151260"/>
                </a:cubicBezTo>
                <a:cubicBezTo>
                  <a:pt x="11662888" y="2254601"/>
                  <a:pt x="11620041" y="2535616"/>
                  <a:pt x="11647252" y="2672956"/>
                </a:cubicBezTo>
                <a:cubicBezTo>
                  <a:pt x="11674463" y="2810296"/>
                  <a:pt x="11635916" y="3078511"/>
                  <a:pt x="11647252" y="3194651"/>
                </a:cubicBezTo>
                <a:cubicBezTo>
                  <a:pt x="11658588" y="3310792"/>
                  <a:pt x="11626843" y="3561176"/>
                  <a:pt x="11647252" y="3716346"/>
                </a:cubicBezTo>
                <a:cubicBezTo>
                  <a:pt x="11667661" y="3871516"/>
                  <a:pt x="11645463" y="3959090"/>
                  <a:pt x="11647252" y="4109083"/>
                </a:cubicBezTo>
                <a:cubicBezTo>
                  <a:pt x="11649041" y="4259076"/>
                  <a:pt x="11609118" y="4357593"/>
                  <a:pt x="11647252" y="4501820"/>
                </a:cubicBezTo>
                <a:cubicBezTo>
                  <a:pt x="11685386" y="4646047"/>
                  <a:pt x="11633567" y="4771119"/>
                  <a:pt x="11647252" y="4959036"/>
                </a:cubicBezTo>
                <a:cubicBezTo>
                  <a:pt x="11660937" y="5146953"/>
                  <a:pt x="11595351" y="5335553"/>
                  <a:pt x="11647252" y="5674169"/>
                </a:cubicBezTo>
                <a:cubicBezTo>
                  <a:pt x="11699153" y="6012785"/>
                  <a:pt x="11575679" y="6171641"/>
                  <a:pt x="11647252" y="6447919"/>
                </a:cubicBezTo>
                <a:cubicBezTo>
                  <a:pt x="11571883" y="6467812"/>
                  <a:pt x="11512873" y="6435248"/>
                  <a:pt x="11414307" y="6447919"/>
                </a:cubicBezTo>
                <a:cubicBezTo>
                  <a:pt x="11315742" y="6460590"/>
                  <a:pt x="11041520" y="6426680"/>
                  <a:pt x="10831944" y="6447919"/>
                </a:cubicBezTo>
                <a:cubicBezTo>
                  <a:pt x="10622368" y="6469158"/>
                  <a:pt x="10499142" y="6405346"/>
                  <a:pt x="10366054" y="6447919"/>
                </a:cubicBezTo>
                <a:cubicBezTo>
                  <a:pt x="10232966" y="6490492"/>
                  <a:pt x="10058287" y="6446762"/>
                  <a:pt x="9900164" y="6447919"/>
                </a:cubicBezTo>
                <a:cubicBezTo>
                  <a:pt x="9742041" y="6449076"/>
                  <a:pt x="9772358" y="6442676"/>
                  <a:pt x="9667219" y="6447919"/>
                </a:cubicBezTo>
                <a:cubicBezTo>
                  <a:pt x="9562081" y="6453162"/>
                  <a:pt x="9109931" y="6360756"/>
                  <a:pt x="8851912" y="6447919"/>
                </a:cubicBezTo>
                <a:cubicBezTo>
                  <a:pt x="8593893" y="6535082"/>
                  <a:pt x="8728162" y="6421496"/>
                  <a:pt x="8618966" y="6447919"/>
                </a:cubicBezTo>
                <a:cubicBezTo>
                  <a:pt x="8509770" y="6474342"/>
                  <a:pt x="8357029" y="6440834"/>
                  <a:pt x="8153076" y="6447919"/>
                </a:cubicBezTo>
                <a:cubicBezTo>
                  <a:pt x="7949123" y="6455004"/>
                  <a:pt x="7611148" y="6401753"/>
                  <a:pt x="7454241" y="6447919"/>
                </a:cubicBezTo>
                <a:cubicBezTo>
                  <a:pt x="7297335" y="6494085"/>
                  <a:pt x="6905382" y="6351084"/>
                  <a:pt x="6638934" y="6447919"/>
                </a:cubicBezTo>
                <a:cubicBezTo>
                  <a:pt x="6372486" y="6544754"/>
                  <a:pt x="6031595" y="6380978"/>
                  <a:pt x="5823626" y="6447919"/>
                </a:cubicBezTo>
                <a:cubicBezTo>
                  <a:pt x="5615657" y="6514860"/>
                  <a:pt x="5506343" y="6445099"/>
                  <a:pt x="5357736" y="6447919"/>
                </a:cubicBezTo>
                <a:cubicBezTo>
                  <a:pt x="5209129" y="6450739"/>
                  <a:pt x="4975123" y="6403775"/>
                  <a:pt x="4775373" y="6447919"/>
                </a:cubicBezTo>
                <a:cubicBezTo>
                  <a:pt x="4575623" y="6492063"/>
                  <a:pt x="4576266" y="6424677"/>
                  <a:pt x="4425956" y="6447919"/>
                </a:cubicBezTo>
                <a:cubicBezTo>
                  <a:pt x="4275646" y="6471161"/>
                  <a:pt x="4084930" y="6412974"/>
                  <a:pt x="3960066" y="6447919"/>
                </a:cubicBezTo>
                <a:cubicBezTo>
                  <a:pt x="3835202" y="6482864"/>
                  <a:pt x="3696882" y="6442049"/>
                  <a:pt x="3494176" y="6447919"/>
                </a:cubicBezTo>
                <a:cubicBezTo>
                  <a:pt x="3291470" y="6453789"/>
                  <a:pt x="3180436" y="6439902"/>
                  <a:pt x="3028286" y="6447919"/>
                </a:cubicBezTo>
                <a:cubicBezTo>
                  <a:pt x="2876136" y="6455936"/>
                  <a:pt x="2771655" y="6432822"/>
                  <a:pt x="2678868" y="6447919"/>
                </a:cubicBezTo>
                <a:cubicBezTo>
                  <a:pt x="2586081" y="6463016"/>
                  <a:pt x="2114997" y="6402431"/>
                  <a:pt x="1863560" y="6447919"/>
                </a:cubicBezTo>
                <a:cubicBezTo>
                  <a:pt x="1612123" y="6493407"/>
                  <a:pt x="1726243" y="6431484"/>
                  <a:pt x="1630615" y="6447919"/>
                </a:cubicBezTo>
                <a:cubicBezTo>
                  <a:pt x="1534988" y="6464354"/>
                  <a:pt x="1508476" y="6438534"/>
                  <a:pt x="1397670" y="6447919"/>
                </a:cubicBezTo>
                <a:cubicBezTo>
                  <a:pt x="1286864" y="6457304"/>
                  <a:pt x="979114" y="6377552"/>
                  <a:pt x="698835" y="6447919"/>
                </a:cubicBezTo>
                <a:cubicBezTo>
                  <a:pt x="418556" y="6518286"/>
                  <a:pt x="144216" y="6431452"/>
                  <a:pt x="0" y="6447919"/>
                </a:cubicBezTo>
                <a:cubicBezTo>
                  <a:pt x="-20750" y="6235676"/>
                  <a:pt x="39291" y="6086929"/>
                  <a:pt x="0" y="5926224"/>
                </a:cubicBezTo>
                <a:cubicBezTo>
                  <a:pt x="-39291" y="5765520"/>
                  <a:pt x="6737" y="5655738"/>
                  <a:pt x="0" y="5404528"/>
                </a:cubicBezTo>
                <a:cubicBezTo>
                  <a:pt x="-6737" y="5153318"/>
                  <a:pt x="14879" y="5055241"/>
                  <a:pt x="0" y="4818354"/>
                </a:cubicBezTo>
                <a:cubicBezTo>
                  <a:pt x="-14879" y="4581467"/>
                  <a:pt x="18467" y="4497119"/>
                  <a:pt x="0" y="4361138"/>
                </a:cubicBezTo>
                <a:cubicBezTo>
                  <a:pt x="-18467" y="4225157"/>
                  <a:pt x="15341" y="3892394"/>
                  <a:pt x="0" y="3646005"/>
                </a:cubicBezTo>
                <a:cubicBezTo>
                  <a:pt x="-15341" y="3399616"/>
                  <a:pt x="56428" y="3327387"/>
                  <a:pt x="0" y="3124310"/>
                </a:cubicBezTo>
                <a:cubicBezTo>
                  <a:pt x="-56428" y="2921233"/>
                  <a:pt x="24583" y="2872067"/>
                  <a:pt x="0" y="2731573"/>
                </a:cubicBezTo>
                <a:cubicBezTo>
                  <a:pt x="-24583" y="2591079"/>
                  <a:pt x="4972" y="2383742"/>
                  <a:pt x="0" y="2080919"/>
                </a:cubicBezTo>
                <a:cubicBezTo>
                  <a:pt x="-4972" y="1778096"/>
                  <a:pt x="69222" y="1599002"/>
                  <a:pt x="0" y="1430266"/>
                </a:cubicBezTo>
                <a:cubicBezTo>
                  <a:pt x="-69222" y="1261530"/>
                  <a:pt x="46356" y="1037772"/>
                  <a:pt x="0" y="908570"/>
                </a:cubicBezTo>
                <a:cubicBezTo>
                  <a:pt x="-46356" y="779368"/>
                  <a:pt x="1370" y="318511"/>
                  <a:pt x="0" y="0"/>
                </a:cubicBezTo>
                <a:close/>
              </a:path>
            </a:pathLst>
          </a:custGeom>
          <a:noFill/>
          <a:ln w="76200">
            <a:solidFill>
              <a:srgbClr val="0070C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0467304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Sun 3">
            <a:extLst>
              <a:ext uri="{FF2B5EF4-FFF2-40B4-BE49-F238E27FC236}">
                <a16:creationId xmlns:a16="http://schemas.microsoft.com/office/drawing/2014/main" id="{900A12D9-BB58-65A7-B75E-97329767B283}"/>
              </a:ext>
            </a:extLst>
          </p:cNvPr>
          <p:cNvSpPr/>
          <p:nvPr/>
        </p:nvSpPr>
        <p:spPr>
          <a:xfrm>
            <a:off x="2301657" y="577105"/>
            <a:ext cx="6929429" cy="5799537"/>
          </a:xfrm>
          <a:prstGeom prst="sun">
            <a:avLst/>
          </a:prstGeom>
          <a:solidFill>
            <a:srgbClr val="FF0066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ধন‌্যবাদ</a:t>
            </a:r>
            <a:endParaRPr lang="en-US" sz="7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94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F44BA-31F8-4B0C-3772-DC9F61FA8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nut 2">
            <a:extLst>
              <a:ext uri="{FF2B5EF4-FFF2-40B4-BE49-F238E27FC236}">
                <a16:creationId xmlns:a16="http://schemas.microsoft.com/office/drawing/2014/main" id="{C70B2683-17DB-B724-32FB-BA34715CD2E9}"/>
              </a:ext>
            </a:extLst>
          </p:cNvPr>
          <p:cNvSpPr/>
          <p:nvPr/>
        </p:nvSpPr>
        <p:spPr>
          <a:xfrm>
            <a:off x="1105101" y="5441312"/>
            <a:ext cx="2595752" cy="1521646"/>
          </a:xfrm>
          <a:prstGeom prst="don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>
              <a:rot lat="17399993" lon="0" rev="0"/>
            </a:camera>
            <a:lightRig rig="threePt" dir="t"/>
          </a:scene3d>
          <a:sp3d extrusionH="254000"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04CA5D1-D2AA-345B-6BC8-ABCC4AAF14E6}"/>
              </a:ext>
            </a:extLst>
          </p:cNvPr>
          <p:cNvSpPr/>
          <p:nvPr/>
        </p:nvSpPr>
        <p:spPr>
          <a:xfrm flipV="1">
            <a:off x="703262" y="3491577"/>
            <a:ext cx="3359150" cy="2910691"/>
          </a:xfrm>
          <a:custGeom>
            <a:avLst/>
            <a:gdLst>
              <a:gd name="connsiteX0" fmla="*/ 0 w 3742006"/>
              <a:gd name="connsiteY0" fmla="*/ 3594294 h 3594294"/>
              <a:gd name="connsiteX1" fmla="*/ 3742006 w 3742006"/>
              <a:gd name="connsiteY1" fmla="*/ 3594294 h 3594294"/>
              <a:gd name="connsiteX2" fmla="*/ 2914853 w 3742006"/>
              <a:gd name="connsiteY2" fmla="*/ 285682 h 3594294"/>
              <a:gd name="connsiteX3" fmla="*/ 2919900 w 3742006"/>
              <a:gd name="connsiteY3" fmla="*/ 282888 h 3594294"/>
              <a:gd name="connsiteX4" fmla="*/ 2968283 w 3742006"/>
              <a:gd name="connsiteY4" fmla="*/ 218047 h 3594294"/>
              <a:gd name="connsiteX5" fmla="*/ 1892105 w 3742006"/>
              <a:gd name="connsiteY5" fmla="*/ 0 h 3594294"/>
              <a:gd name="connsiteX6" fmla="*/ 815927 w 3742006"/>
              <a:gd name="connsiteY6" fmla="*/ 218047 h 3594294"/>
              <a:gd name="connsiteX7" fmla="*/ 821483 w 3742006"/>
              <a:gd name="connsiteY7" fmla="*/ 240341 h 3594294"/>
              <a:gd name="connsiteX8" fmla="*/ 834251 w 3742006"/>
              <a:gd name="connsiteY8" fmla="*/ 257292 h 359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42006" h="3594294">
                <a:moveTo>
                  <a:pt x="0" y="3594294"/>
                </a:moveTo>
                <a:lnTo>
                  <a:pt x="3742006" y="3594294"/>
                </a:lnTo>
                <a:lnTo>
                  <a:pt x="2914853" y="285682"/>
                </a:lnTo>
                <a:lnTo>
                  <a:pt x="2919900" y="282888"/>
                </a:lnTo>
                <a:cubicBezTo>
                  <a:pt x="2951344" y="262405"/>
                  <a:pt x="2968283" y="240627"/>
                  <a:pt x="2968283" y="218047"/>
                </a:cubicBezTo>
                <a:cubicBezTo>
                  <a:pt x="2968283" y="97623"/>
                  <a:pt x="2486462" y="0"/>
                  <a:pt x="1892105" y="0"/>
                </a:cubicBezTo>
                <a:cubicBezTo>
                  <a:pt x="1297748" y="0"/>
                  <a:pt x="815927" y="97623"/>
                  <a:pt x="815927" y="218047"/>
                </a:cubicBezTo>
                <a:cubicBezTo>
                  <a:pt x="815927" y="225574"/>
                  <a:pt x="817809" y="233011"/>
                  <a:pt x="821483" y="240341"/>
                </a:cubicBezTo>
                <a:lnTo>
                  <a:pt x="834251" y="257292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0D913D43-9C06-D76D-AB6E-D6AAE9C75BCC}"/>
              </a:ext>
            </a:extLst>
          </p:cNvPr>
          <p:cNvSpPr txBox="1"/>
          <p:nvPr/>
        </p:nvSpPr>
        <p:spPr>
          <a:xfrm>
            <a:off x="558021" y="2845247"/>
            <a:ext cx="367476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latin typeface="NikoshBAN" pitchFamily="2" charset="0"/>
                <a:cs typeface="NikoshBAN" pitchFamily="2" charset="0"/>
              </a:rPr>
              <a:t>উদয়</a:t>
            </a:r>
            <a:r>
              <a:rPr lang="en-GB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3600" b="1" dirty="0" err="1"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GB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3600" b="1" dirty="0" err="1">
                <a:latin typeface="NikoshBAN" pitchFamily="2" charset="0"/>
                <a:cs typeface="NikoshBAN" pitchFamily="2" charset="0"/>
              </a:rPr>
              <a:t>শীল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3867E9-41BF-7B1C-4FA3-D5916DA46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156" y="-16487"/>
            <a:ext cx="2362199" cy="28616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13F45F-8BC9-1977-7DBC-CE6C29C3178D}"/>
              </a:ext>
            </a:extLst>
          </p:cNvPr>
          <p:cNvSpPr txBox="1"/>
          <p:nvPr/>
        </p:nvSpPr>
        <p:spPr>
          <a:xfrm>
            <a:off x="5813420" y="3662688"/>
            <a:ext cx="5675318" cy="1200329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GB" sz="7200" b="1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GB" sz="7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GB" sz="7200" b="1" dirty="0" err="1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1C3DDB-6EA2-7B10-579E-797CF570157A}"/>
              </a:ext>
            </a:extLst>
          </p:cNvPr>
          <p:cNvSpPr txBox="1"/>
          <p:nvPr/>
        </p:nvSpPr>
        <p:spPr>
          <a:xfrm>
            <a:off x="4301615" y="4946922"/>
            <a:ext cx="7302556" cy="1569660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GB" sz="32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সহকারী</a:t>
            </a:r>
            <a:r>
              <a:rPr lang="en-GB" sz="32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GB" sz="32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শিক্ষক</a:t>
            </a:r>
            <a:endParaRPr lang="en-US" sz="3200" b="1" dirty="0">
              <a:latin typeface="NikoshBAN" pitchFamily="2" charset="0"/>
              <a:ea typeface="Cambria" panose="02040503050406030204" pitchFamily="18" charset="0"/>
              <a:cs typeface="NikoshBAN" pitchFamily="2" charset="0"/>
            </a:endParaRPr>
          </a:p>
          <a:p>
            <a:pPr algn="r"/>
            <a:r>
              <a:rPr lang="en-US" sz="32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ইচলাদিগর</a:t>
            </a:r>
            <a:r>
              <a:rPr lang="en-US" sz="32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উত্তর</a:t>
            </a:r>
            <a:r>
              <a:rPr lang="en-US" sz="32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পাড়া</a:t>
            </a:r>
            <a:r>
              <a:rPr lang="en-US" sz="32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সরকারি</a:t>
            </a:r>
            <a:r>
              <a:rPr lang="en-US" sz="32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প্রাথমিক</a:t>
            </a:r>
            <a:r>
              <a:rPr lang="en-US" sz="32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বিদ্যালয়</a:t>
            </a:r>
            <a:endParaRPr lang="en-US" sz="3200" b="1" dirty="0">
              <a:latin typeface="NikoshBAN" pitchFamily="2" charset="0"/>
              <a:ea typeface="Cambria" panose="02040503050406030204" pitchFamily="18" charset="0"/>
              <a:cs typeface="NikoshBAN" pitchFamily="2" charset="0"/>
            </a:endParaRPr>
          </a:p>
          <a:p>
            <a:pPr algn="r"/>
            <a:r>
              <a:rPr lang="en-US" sz="32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রায়গঞ্জ</a:t>
            </a:r>
            <a:r>
              <a:rPr lang="en-US" sz="3200" b="1" dirty="0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, </a:t>
            </a:r>
            <a:r>
              <a:rPr lang="en-US" sz="3200" b="1" dirty="0" err="1">
                <a:latin typeface="NikoshBAN" pitchFamily="2" charset="0"/>
                <a:ea typeface="Cambria" panose="02040503050406030204" pitchFamily="18" charset="0"/>
                <a:cs typeface="NikoshBAN" pitchFamily="2" charset="0"/>
              </a:rPr>
              <a:t>সিরাজগঞ্জ</a:t>
            </a:r>
            <a:endParaRPr lang="en-US" sz="3200" b="1" dirty="0">
              <a:latin typeface="NikoshBAN" pitchFamily="2" charset="0"/>
              <a:ea typeface="Cambria" panose="02040503050406030204" pitchFamily="18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8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8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C8355-D8C0-4624-16C5-AD57C8BBC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E93ABA5-27C2-8FCF-CC51-F46FCBB66F1A}"/>
              </a:ext>
            </a:extLst>
          </p:cNvPr>
          <p:cNvSpPr txBox="1"/>
          <p:nvPr/>
        </p:nvSpPr>
        <p:spPr>
          <a:xfrm>
            <a:off x="272374" y="252915"/>
            <a:ext cx="11647252" cy="6447919"/>
          </a:xfrm>
          <a:custGeom>
            <a:avLst/>
            <a:gdLst>
              <a:gd name="csX0" fmla="*/ 0 w 11647252"/>
              <a:gd name="csY0" fmla="*/ 0 h 6447919"/>
              <a:gd name="csX1" fmla="*/ 232945 w 11647252"/>
              <a:gd name="csY1" fmla="*/ 0 h 6447919"/>
              <a:gd name="csX2" fmla="*/ 815308 w 11647252"/>
              <a:gd name="csY2" fmla="*/ 0 h 6447919"/>
              <a:gd name="csX3" fmla="*/ 1164725 w 11647252"/>
              <a:gd name="csY3" fmla="*/ 0 h 6447919"/>
              <a:gd name="csX4" fmla="*/ 1514143 w 11647252"/>
              <a:gd name="csY4" fmla="*/ 0 h 6447919"/>
              <a:gd name="csX5" fmla="*/ 1747088 w 11647252"/>
              <a:gd name="csY5" fmla="*/ 0 h 6447919"/>
              <a:gd name="csX6" fmla="*/ 2445923 w 11647252"/>
              <a:gd name="csY6" fmla="*/ 0 h 6447919"/>
              <a:gd name="csX7" fmla="*/ 2795340 w 11647252"/>
              <a:gd name="csY7" fmla="*/ 0 h 6447919"/>
              <a:gd name="csX8" fmla="*/ 3377703 w 11647252"/>
              <a:gd name="csY8" fmla="*/ 0 h 6447919"/>
              <a:gd name="csX9" fmla="*/ 3727121 w 11647252"/>
              <a:gd name="csY9" fmla="*/ 0 h 6447919"/>
              <a:gd name="csX10" fmla="*/ 4309483 w 11647252"/>
              <a:gd name="csY10" fmla="*/ 0 h 6447919"/>
              <a:gd name="csX11" fmla="*/ 4542428 w 11647252"/>
              <a:gd name="csY11" fmla="*/ 0 h 6447919"/>
              <a:gd name="csX12" fmla="*/ 5357736 w 11647252"/>
              <a:gd name="csY12" fmla="*/ 0 h 6447919"/>
              <a:gd name="csX13" fmla="*/ 5823626 w 11647252"/>
              <a:gd name="csY13" fmla="*/ 0 h 6447919"/>
              <a:gd name="csX14" fmla="*/ 6056571 w 11647252"/>
              <a:gd name="csY14" fmla="*/ 0 h 6447919"/>
              <a:gd name="csX15" fmla="*/ 6289516 w 11647252"/>
              <a:gd name="csY15" fmla="*/ 0 h 6447919"/>
              <a:gd name="csX16" fmla="*/ 6522461 w 11647252"/>
              <a:gd name="csY16" fmla="*/ 0 h 6447919"/>
              <a:gd name="csX17" fmla="*/ 7221296 w 11647252"/>
              <a:gd name="csY17" fmla="*/ 0 h 6447919"/>
              <a:gd name="csX18" fmla="*/ 7454241 w 11647252"/>
              <a:gd name="csY18" fmla="*/ 0 h 6447919"/>
              <a:gd name="csX19" fmla="*/ 7687186 w 11647252"/>
              <a:gd name="csY19" fmla="*/ 0 h 6447919"/>
              <a:gd name="csX20" fmla="*/ 8153076 w 11647252"/>
              <a:gd name="csY20" fmla="*/ 0 h 6447919"/>
              <a:gd name="csX21" fmla="*/ 8502494 w 11647252"/>
              <a:gd name="csY21" fmla="*/ 0 h 6447919"/>
              <a:gd name="csX22" fmla="*/ 8851912 w 11647252"/>
              <a:gd name="csY22" fmla="*/ 0 h 6447919"/>
              <a:gd name="csX23" fmla="*/ 9667219 w 11647252"/>
              <a:gd name="csY23" fmla="*/ 0 h 6447919"/>
              <a:gd name="csX24" fmla="*/ 10016637 w 11647252"/>
              <a:gd name="csY24" fmla="*/ 0 h 6447919"/>
              <a:gd name="csX25" fmla="*/ 10715472 w 11647252"/>
              <a:gd name="csY25" fmla="*/ 0 h 6447919"/>
              <a:gd name="csX26" fmla="*/ 11647252 w 11647252"/>
              <a:gd name="csY26" fmla="*/ 0 h 6447919"/>
              <a:gd name="csX27" fmla="*/ 11647252 w 11647252"/>
              <a:gd name="csY27" fmla="*/ 650654 h 6447919"/>
              <a:gd name="csX28" fmla="*/ 11647252 w 11647252"/>
              <a:gd name="csY28" fmla="*/ 1107870 h 6447919"/>
              <a:gd name="csX29" fmla="*/ 11647252 w 11647252"/>
              <a:gd name="csY29" fmla="*/ 1758523 h 6447919"/>
              <a:gd name="csX30" fmla="*/ 11647252 w 11647252"/>
              <a:gd name="csY30" fmla="*/ 2151260 h 6447919"/>
              <a:gd name="csX31" fmla="*/ 11647252 w 11647252"/>
              <a:gd name="csY31" fmla="*/ 2672956 h 6447919"/>
              <a:gd name="csX32" fmla="*/ 11647252 w 11647252"/>
              <a:gd name="csY32" fmla="*/ 3194651 h 6447919"/>
              <a:gd name="csX33" fmla="*/ 11647252 w 11647252"/>
              <a:gd name="csY33" fmla="*/ 3716346 h 6447919"/>
              <a:gd name="csX34" fmla="*/ 11647252 w 11647252"/>
              <a:gd name="csY34" fmla="*/ 4109083 h 6447919"/>
              <a:gd name="csX35" fmla="*/ 11647252 w 11647252"/>
              <a:gd name="csY35" fmla="*/ 4501820 h 6447919"/>
              <a:gd name="csX36" fmla="*/ 11647252 w 11647252"/>
              <a:gd name="csY36" fmla="*/ 4959036 h 6447919"/>
              <a:gd name="csX37" fmla="*/ 11647252 w 11647252"/>
              <a:gd name="csY37" fmla="*/ 5674169 h 6447919"/>
              <a:gd name="csX38" fmla="*/ 11647252 w 11647252"/>
              <a:gd name="csY38" fmla="*/ 6447919 h 6447919"/>
              <a:gd name="csX39" fmla="*/ 11414307 w 11647252"/>
              <a:gd name="csY39" fmla="*/ 6447919 h 6447919"/>
              <a:gd name="csX40" fmla="*/ 10831944 w 11647252"/>
              <a:gd name="csY40" fmla="*/ 6447919 h 6447919"/>
              <a:gd name="csX41" fmla="*/ 10366054 w 11647252"/>
              <a:gd name="csY41" fmla="*/ 6447919 h 6447919"/>
              <a:gd name="csX42" fmla="*/ 9900164 w 11647252"/>
              <a:gd name="csY42" fmla="*/ 6447919 h 6447919"/>
              <a:gd name="csX43" fmla="*/ 9667219 w 11647252"/>
              <a:gd name="csY43" fmla="*/ 6447919 h 6447919"/>
              <a:gd name="csX44" fmla="*/ 8851912 w 11647252"/>
              <a:gd name="csY44" fmla="*/ 6447919 h 6447919"/>
              <a:gd name="csX45" fmla="*/ 8618966 w 11647252"/>
              <a:gd name="csY45" fmla="*/ 6447919 h 6447919"/>
              <a:gd name="csX46" fmla="*/ 8153076 w 11647252"/>
              <a:gd name="csY46" fmla="*/ 6447919 h 6447919"/>
              <a:gd name="csX47" fmla="*/ 7454241 w 11647252"/>
              <a:gd name="csY47" fmla="*/ 6447919 h 6447919"/>
              <a:gd name="csX48" fmla="*/ 6638934 w 11647252"/>
              <a:gd name="csY48" fmla="*/ 6447919 h 6447919"/>
              <a:gd name="csX49" fmla="*/ 5823626 w 11647252"/>
              <a:gd name="csY49" fmla="*/ 6447919 h 6447919"/>
              <a:gd name="csX50" fmla="*/ 5357736 w 11647252"/>
              <a:gd name="csY50" fmla="*/ 6447919 h 6447919"/>
              <a:gd name="csX51" fmla="*/ 4775373 w 11647252"/>
              <a:gd name="csY51" fmla="*/ 6447919 h 6447919"/>
              <a:gd name="csX52" fmla="*/ 4425956 w 11647252"/>
              <a:gd name="csY52" fmla="*/ 6447919 h 6447919"/>
              <a:gd name="csX53" fmla="*/ 3960066 w 11647252"/>
              <a:gd name="csY53" fmla="*/ 6447919 h 6447919"/>
              <a:gd name="csX54" fmla="*/ 3494176 w 11647252"/>
              <a:gd name="csY54" fmla="*/ 6447919 h 6447919"/>
              <a:gd name="csX55" fmla="*/ 3028286 w 11647252"/>
              <a:gd name="csY55" fmla="*/ 6447919 h 6447919"/>
              <a:gd name="csX56" fmla="*/ 2678868 w 11647252"/>
              <a:gd name="csY56" fmla="*/ 6447919 h 6447919"/>
              <a:gd name="csX57" fmla="*/ 1863560 w 11647252"/>
              <a:gd name="csY57" fmla="*/ 6447919 h 6447919"/>
              <a:gd name="csX58" fmla="*/ 1630615 w 11647252"/>
              <a:gd name="csY58" fmla="*/ 6447919 h 6447919"/>
              <a:gd name="csX59" fmla="*/ 1397670 w 11647252"/>
              <a:gd name="csY59" fmla="*/ 6447919 h 6447919"/>
              <a:gd name="csX60" fmla="*/ 698835 w 11647252"/>
              <a:gd name="csY60" fmla="*/ 6447919 h 6447919"/>
              <a:gd name="csX61" fmla="*/ 0 w 11647252"/>
              <a:gd name="csY61" fmla="*/ 6447919 h 6447919"/>
              <a:gd name="csX62" fmla="*/ 0 w 11647252"/>
              <a:gd name="csY62" fmla="*/ 5926224 h 6447919"/>
              <a:gd name="csX63" fmla="*/ 0 w 11647252"/>
              <a:gd name="csY63" fmla="*/ 5404528 h 6447919"/>
              <a:gd name="csX64" fmla="*/ 0 w 11647252"/>
              <a:gd name="csY64" fmla="*/ 4818354 h 6447919"/>
              <a:gd name="csX65" fmla="*/ 0 w 11647252"/>
              <a:gd name="csY65" fmla="*/ 4361138 h 6447919"/>
              <a:gd name="csX66" fmla="*/ 0 w 11647252"/>
              <a:gd name="csY66" fmla="*/ 3646005 h 6447919"/>
              <a:gd name="csX67" fmla="*/ 0 w 11647252"/>
              <a:gd name="csY67" fmla="*/ 3124310 h 6447919"/>
              <a:gd name="csX68" fmla="*/ 0 w 11647252"/>
              <a:gd name="csY68" fmla="*/ 2731573 h 6447919"/>
              <a:gd name="csX69" fmla="*/ 0 w 11647252"/>
              <a:gd name="csY69" fmla="*/ 2080919 h 6447919"/>
              <a:gd name="csX70" fmla="*/ 0 w 11647252"/>
              <a:gd name="csY70" fmla="*/ 1430266 h 6447919"/>
              <a:gd name="csX71" fmla="*/ 0 w 11647252"/>
              <a:gd name="csY71" fmla="*/ 908570 h 6447919"/>
              <a:gd name="csX72" fmla="*/ 0 w 11647252"/>
              <a:gd name="csY72" fmla="*/ 0 h 64479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</a:cxnLst>
            <a:rect l="l" t="t" r="r" b="b"/>
            <a:pathLst>
              <a:path w="11647252" h="6447919" extrusionOk="0">
                <a:moveTo>
                  <a:pt x="0" y="0"/>
                </a:moveTo>
                <a:cubicBezTo>
                  <a:pt x="81728" y="-861"/>
                  <a:pt x="177086" y="17103"/>
                  <a:pt x="232945" y="0"/>
                </a:cubicBezTo>
                <a:cubicBezTo>
                  <a:pt x="288804" y="-17103"/>
                  <a:pt x="622027" y="69209"/>
                  <a:pt x="815308" y="0"/>
                </a:cubicBezTo>
                <a:cubicBezTo>
                  <a:pt x="1008589" y="-69209"/>
                  <a:pt x="1019564" y="782"/>
                  <a:pt x="1164725" y="0"/>
                </a:cubicBezTo>
                <a:cubicBezTo>
                  <a:pt x="1309886" y="-782"/>
                  <a:pt x="1426700" y="26150"/>
                  <a:pt x="1514143" y="0"/>
                </a:cubicBezTo>
                <a:cubicBezTo>
                  <a:pt x="1601586" y="-26150"/>
                  <a:pt x="1677064" y="6127"/>
                  <a:pt x="1747088" y="0"/>
                </a:cubicBezTo>
                <a:cubicBezTo>
                  <a:pt x="1817112" y="-6127"/>
                  <a:pt x="2214119" y="20929"/>
                  <a:pt x="2445923" y="0"/>
                </a:cubicBezTo>
                <a:cubicBezTo>
                  <a:pt x="2677727" y="-20929"/>
                  <a:pt x="2670208" y="41336"/>
                  <a:pt x="2795340" y="0"/>
                </a:cubicBezTo>
                <a:cubicBezTo>
                  <a:pt x="2920472" y="-41336"/>
                  <a:pt x="3183811" y="24097"/>
                  <a:pt x="3377703" y="0"/>
                </a:cubicBezTo>
                <a:cubicBezTo>
                  <a:pt x="3571595" y="-24097"/>
                  <a:pt x="3615064" y="11630"/>
                  <a:pt x="3727121" y="0"/>
                </a:cubicBezTo>
                <a:cubicBezTo>
                  <a:pt x="3839178" y="-11630"/>
                  <a:pt x="4059287" y="19937"/>
                  <a:pt x="4309483" y="0"/>
                </a:cubicBezTo>
                <a:cubicBezTo>
                  <a:pt x="4559679" y="-19937"/>
                  <a:pt x="4494117" y="2884"/>
                  <a:pt x="4542428" y="0"/>
                </a:cubicBezTo>
                <a:cubicBezTo>
                  <a:pt x="4590739" y="-2884"/>
                  <a:pt x="5095122" y="43421"/>
                  <a:pt x="5357736" y="0"/>
                </a:cubicBezTo>
                <a:cubicBezTo>
                  <a:pt x="5620350" y="-43421"/>
                  <a:pt x="5646547" y="38578"/>
                  <a:pt x="5823626" y="0"/>
                </a:cubicBezTo>
                <a:cubicBezTo>
                  <a:pt x="6000705" y="-38578"/>
                  <a:pt x="5965014" y="22899"/>
                  <a:pt x="6056571" y="0"/>
                </a:cubicBezTo>
                <a:cubicBezTo>
                  <a:pt x="6148129" y="-22899"/>
                  <a:pt x="6173846" y="27367"/>
                  <a:pt x="6289516" y="0"/>
                </a:cubicBezTo>
                <a:cubicBezTo>
                  <a:pt x="6405186" y="-27367"/>
                  <a:pt x="6473544" y="26466"/>
                  <a:pt x="6522461" y="0"/>
                </a:cubicBezTo>
                <a:cubicBezTo>
                  <a:pt x="6571378" y="-26466"/>
                  <a:pt x="7050672" y="19847"/>
                  <a:pt x="7221296" y="0"/>
                </a:cubicBezTo>
                <a:cubicBezTo>
                  <a:pt x="7391920" y="-19847"/>
                  <a:pt x="7404949" y="16641"/>
                  <a:pt x="7454241" y="0"/>
                </a:cubicBezTo>
                <a:cubicBezTo>
                  <a:pt x="7503534" y="-16641"/>
                  <a:pt x="7601628" y="9319"/>
                  <a:pt x="7687186" y="0"/>
                </a:cubicBezTo>
                <a:cubicBezTo>
                  <a:pt x="7772745" y="-9319"/>
                  <a:pt x="7937216" y="44976"/>
                  <a:pt x="8153076" y="0"/>
                </a:cubicBezTo>
                <a:cubicBezTo>
                  <a:pt x="8368936" y="-44976"/>
                  <a:pt x="8379954" y="6989"/>
                  <a:pt x="8502494" y="0"/>
                </a:cubicBezTo>
                <a:cubicBezTo>
                  <a:pt x="8625034" y="-6989"/>
                  <a:pt x="8724791" y="41212"/>
                  <a:pt x="8851912" y="0"/>
                </a:cubicBezTo>
                <a:cubicBezTo>
                  <a:pt x="8979033" y="-41212"/>
                  <a:pt x="9461349" y="12800"/>
                  <a:pt x="9667219" y="0"/>
                </a:cubicBezTo>
                <a:cubicBezTo>
                  <a:pt x="9873089" y="-12800"/>
                  <a:pt x="9911729" y="12206"/>
                  <a:pt x="10016637" y="0"/>
                </a:cubicBezTo>
                <a:cubicBezTo>
                  <a:pt x="10121545" y="-12206"/>
                  <a:pt x="10380427" y="27379"/>
                  <a:pt x="10715472" y="0"/>
                </a:cubicBezTo>
                <a:cubicBezTo>
                  <a:pt x="11050517" y="-27379"/>
                  <a:pt x="11187776" y="83564"/>
                  <a:pt x="11647252" y="0"/>
                </a:cubicBezTo>
                <a:cubicBezTo>
                  <a:pt x="11693199" y="318363"/>
                  <a:pt x="11571214" y="423424"/>
                  <a:pt x="11647252" y="650654"/>
                </a:cubicBezTo>
                <a:cubicBezTo>
                  <a:pt x="11723290" y="877884"/>
                  <a:pt x="11615630" y="1014342"/>
                  <a:pt x="11647252" y="1107870"/>
                </a:cubicBezTo>
                <a:cubicBezTo>
                  <a:pt x="11678874" y="1201398"/>
                  <a:pt x="11592043" y="1563020"/>
                  <a:pt x="11647252" y="1758523"/>
                </a:cubicBezTo>
                <a:cubicBezTo>
                  <a:pt x="11702461" y="1954026"/>
                  <a:pt x="11631616" y="2047919"/>
                  <a:pt x="11647252" y="2151260"/>
                </a:cubicBezTo>
                <a:cubicBezTo>
                  <a:pt x="11662888" y="2254601"/>
                  <a:pt x="11620041" y="2535616"/>
                  <a:pt x="11647252" y="2672956"/>
                </a:cubicBezTo>
                <a:cubicBezTo>
                  <a:pt x="11674463" y="2810296"/>
                  <a:pt x="11635916" y="3078511"/>
                  <a:pt x="11647252" y="3194651"/>
                </a:cubicBezTo>
                <a:cubicBezTo>
                  <a:pt x="11658588" y="3310792"/>
                  <a:pt x="11626843" y="3561176"/>
                  <a:pt x="11647252" y="3716346"/>
                </a:cubicBezTo>
                <a:cubicBezTo>
                  <a:pt x="11667661" y="3871516"/>
                  <a:pt x="11645463" y="3959090"/>
                  <a:pt x="11647252" y="4109083"/>
                </a:cubicBezTo>
                <a:cubicBezTo>
                  <a:pt x="11649041" y="4259076"/>
                  <a:pt x="11609118" y="4357593"/>
                  <a:pt x="11647252" y="4501820"/>
                </a:cubicBezTo>
                <a:cubicBezTo>
                  <a:pt x="11685386" y="4646047"/>
                  <a:pt x="11633567" y="4771119"/>
                  <a:pt x="11647252" y="4959036"/>
                </a:cubicBezTo>
                <a:cubicBezTo>
                  <a:pt x="11660937" y="5146953"/>
                  <a:pt x="11595351" y="5335553"/>
                  <a:pt x="11647252" y="5674169"/>
                </a:cubicBezTo>
                <a:cubicBezTo>
                  <a:pt x="11699153" y="6012785"/>
                  <a:pt x="11575679" y="6171641"/>
                  <a:pt x="11647252" y="6447919"/>
                </a:cubicBezTo>
                <a:cubicBezTo>
                  <a:pt x="11571883" y="6467812"/>
                  <a:pt x="11512873" y="6435248"/>
                  <a:pt x="11414307" y="6447919"/>
                </a:cubicBezTo>
                <a:cubicBezTo>
                  <a:pt x="11315742" y="6460590"/>
                  <a:pt x="11041520" y="6426680"/>
                  <a:pt x="10831944" y="6447919"/>
                </a:cubicBezTo>
                <a:cubicBezTo>
                  <a:pt x="10622368" y="6469158"/>
                  <a:pt x="10499142" y="6405346"/>
                  <a:pt x="10366054" y="6447919"/>
                </a:cubicBezTo>
                <a:cubicBezTo>
                  <a:pt x="10232966" y="6490492"/>
                  <a:pt x="10058287" y="6446762"/>
                  <a:pt x="9900164" y="6447919"/>
                </a:cubicBezTo>
                <a:cubicBezTo>
                  <a:pt x="9742041" y="6449076"/>
                  <a:pt x="9772358" y="6442676"/>
                  <a:pt x="9667219" y="6447919"/>
                </a:cubicBezTo>
                <a:cubicBezTo>
                  <a:pt x="9562081" y="6453162"/>
                  <a:pt x="9109931" y="6360756"/>
                  <a:pt x="8851912" y="6447919"/>
                </a:cubicBezTo>
                <a:cubicBezTo>
                  <a:pt x="8593893" y="6535082"/>
                  <a:pt x="8728162" y="6421496"/>
                  <a:pt x="8618966" y="6447919"/>
                </a:cubicBezTo>
                <a:cubicBezTo>
                  <a:pt x="8509770" y="6474342"/>
                  <a:pt x="8357029" y="6440834"/>
                  <a:pt x="8153076" y="6447919"/>
                </a:cubicBezTo>
                <a:cubicBezTo>
                  <a:pt x="7949123" y="6455004"/>
                  <a:pt x="7611148" y="6401753"/>
                  <a:pt x="7454241" y="6447919"/>
                </a:cubicBezTo>
                <a:cubicBezTo>
                  <a:pt x="7297335" y="6494085"/>
                  <a:pt x="6905382" y="6351084"/>
                  <a:pt x="6638934" y="6447919"/>
                </a:cubicBezTo>
                <a:cubicBezTo>
                  <a:pt x="6372486" y="6544754"/>
                  <a:pt x="6031595" y="6380978"/>
                  <a:pt x="5823626" y="6447919"/>
                </a:cubicBezTo>
                <a:cubicBezTo>
                  <a:pt x="5615657" y="6514860"/>
                  <a:pt x="5506343" y="6445099"/>
                  <a:pt x="5357736" y="6447919"/>
                </a:cubicBezTo>
                <a:cubicBezTo>
                  <a:pt x="5209129" y="6450739"/>
                  <a:pt x="4975123" y="6403775"/>
                  <a:pt x="4775373" y="6447919"/>
                </a:cubicBezTo>
                <a:cubicBezTo>
                  <a:pt x="4575623" y="6492063"/>
                  <a:pt x="4576266" y="6424677"/>
                  <a:pt x="4425956" y="6447919"/>
                </a:cubicBezTo>
                <a:cubicBezTo>
                  <a:pt x="4275646" y="6471161"/>
                  <a:pt x="4084930" y="6412974"/>
                  <a:pt x="3960066" y="6447919"/>
                </a:cubicBezTo>
                <a:cubicBezTo>
                  <a:pt x="3835202" y="6482864"/>
                  <a:pt x="3696882" y="6442049"/>
                  <a:pt x="3494176" y="6447919"/>
                </a:cubicBezTo>
                <a:cubicBezTo>
                  <a:pt x="3291470" y="6453789"/>
                  <a:pt x="3180436" y="6439902"/>
                  <a:pt x="3028286" y="6447919"/>
                </a:cubicBezTo>
                <a:cubicBezTo>
                  <a:pt x="2876136" y="6455936"/>
                  <a:pt x="2771655" y="6432822"/>
                  <a:pt x="2678868" y="6447919"/>
                </a:cubicBezTo>
                <a:cubicBezTo>
                  <a:pt x="2586081" y="6463016"/>
                  <a:pt x="2114997" y="6402431"/>
                  <a:pt x="1863560" y="6447919"/>
                </a:cubicBezTo>
                <a:cubicBezTo>
                  <a:pt x="1612123" y="6493407"/>
                  <a:pt x="1726243" y="6431484"/>
                  <a:pt x="1630615" y="6447919"/>
                </a:cubicBezTo>
                <a:cubicBezTo>
                  <a:pt x="1534988" y="6464354"/>
                  <a:pt x="1508476" y="6438534"/>
                  <a:pt x="1397670" y="6447919"/>
                </a:cubicBezTo>
                <a:cubicBezTo>
                  <a:pt x="1286864" y="6457304"/>
                  <a:pt x="979114" y="6377552"/>
                  <a:pt x="698835" y="6447919"/>
                </a:cubicBezTo>
                <a:cubicBezTo>
                  <a:pt x="418556" y="6518286"/>
                  <a:pt x="144216" y="6431452"/>
                  <a:pt x="0" y="6447919"/>
                </a:cubicBezTo>
                <a:cubicBezTo>
                  <a:pt x="-20750" y="6235676"/>
                  <a:pt x="39291" y="6086929"/>
                  <a:pt x="0" y="5926224"/>
                </a:cubicBezTo>
                <a:cubicBezTo>
                  <a:pt x="-39291" y="5765520"/>
                  <a:pt x="6737" y="5655738"/>
                  <a:pt x="0" y="5404528"/>
                </a:cubicBezTo>
                <a:cubicBezTo>
                  <a:pt x="-6737" y="5153318"/>
                  <a:pt x="14879" y="5055241"/>
                  <a:pt x="0" y="4818354"/>
                </a:cubicBezTo>
                <a:cubicBezTo>
                  <a:pt x="-14879" y="4581467"/>
                  <a:pt x="18467" y="4497119"/>
                  <a:pt x="0" y="4361138"/>
                </a:cubicBezTo>
                <a:cubicBezTo>
                  <a:pt x="-18467" y="4225157"/>
                  <a:pt x="15341" y="3892394"/>
                  <a:pt x="0" y="3646005"/>
                </a:cubicBezTo>
                <a:cubicBezTo>
                  <a:pt x="-15341" y="3399616"/>
                  <a:pt x="56428" y="3327387"/>
                  <a:pt x="0" y="3124310"/>
                </a:cubicBezTo>
                <a:cubicBezTo>
                  <a:pt x="-56428" y="2921233"/>
                  <a:pt x="24583" y="2872067"/>
                  <a:pt x="0" y="2731573"/>
                </a:cubicBezTo>
                <a:cubicBezTo>
                  <a:pt x="-24583" y="2591079"/>
                  <a:pt x="4972" y="2383742"/>
                  <a:pt x="0" y="2080919"/>
                </a:cubicBezTo>
                <a:cubicBezTo>
                  <a:pt x="-4972" y="1778096"/>
                  <a:pt x="69222" y="1599002"/>
                  <a:pt x="0" y="1430266"/>
                </a:cubicBezTo>
                <a:cubicBezTo>
                  <a:pt x="-69222" y="1261530"/>
                  <a:pt x="46356" y="1037772"/>
                  <a:pt x="0" y="908570"/>
                </a:cubicBezTo>
                <a:cubicBezTo>
                  <a:pt x="-46356" y="779368"/>
                  <a:pt x="1370" y="318511"/>
                  <a:pt x="0" y="0"/>
                </a:cubicBezTo>
                <a:close/>
              </a:path>
            </a:pathLst>
          </a:custGeom>
          <a:noFill/>
          <a:ln w="76200">
            <a:solidFill>
              <a:srgbClr val="0070C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0467304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7551FE-DBA1-345A-F900-4DE1EE81A69D}"/>
              </a:ext>
            </a:extLst>
          </p:cNvPr>
          <p:cNvSpPr txBox="1"/>
          <p:nvPr/>
        </p:nvSpPr>
        <p:spPr>
          <a:xfrm>
            <a:off x="425450" y="1591742"/>
            <a:ext cx="113411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 err="1">
                <a:latin typeface="SutonnyMJ" pitchFamily="2" charset="0"/>
              </a:rPr>
              <a:t>Kvi</a:t>
            </a:r>
            <a:r>
              <a:rPr lang="en-US" sz="23900" b="1" dirty="0">
                <a:latin typeface="SutonnyMJ" pitchFamily="2" charset="0"/>
              </a:rPr>
              <a:t> </a:t>
            </a:r>
            <a:r>
              <a:rPr lang="en-US" sz="23900" b="1" dirty="0" err="1">
                <a:solidFill>
                  <a:srgbClr val="FF0000"/>
                </a:solidFill>
                <a:latin typeface="SutonnyMJ" pitchFamily="2" charset="0"/>
              </a:rPr>
              <a:t>wPý</a:t>
            </a:r>
            <a:endParaRPr lang="en-US" sz="23900" b="1" dirty="0">
              <a:solidFill>
                <a:srgbClr val="FF0000"/>
              </a:solidFill>
              <a:latin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07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729D0-938B-7ACC-1A02-7AA3468B1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26B151-86C0-9F3E-6400-B865630B2D56}"/>
              </a:ext>
            </a:extLst>
          </p:cNvPr>
          <p:cNvSpPr txBox="1"/>
          <p:nvPr/>
        </p:nvSpPr>
        <p:spPr>
          <a:xfrm>
            <a:off x="425450" y="1960042"/>
            <a:ext cx="113411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00" b="1" dirty="0" err="1">
                <a:solidFill>
                  <a:srgbClr val="FF0000"/>
                </a:solidFill>
                <a:latin typeface="SutonnyMJ" pitchFamily="2" charset="0"/>
              </a:rPr>
              <a:t>K</a:t>
            </a:r>
            <a:r>
              <a:rPr lang="en-US" sz="23900" b="1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SutonnyMJ" pitchFamily="2" charset="0"/>
              </a:rPr>
              <a:t>v</a:t>
            </a:r>
            <a:r>
              <a:rPr lang="en-US" sz="23900" b="1" dirty="0" err="1">
                <a:latin typeface="SutonnyMJ" pitchFamily="2" charset="0"/>
              </a:rPr>
              <a:t>i</a:t>
            </a:r>
            <a:r>
              <a:rPr lang="en-US" sz="23900" b="1" dirty="0">
                <a:latin typeface="SutonnyMJ" pitchFamily="2" charset="0"/>
              </a:rPr>
              <a:t> </a:t>
            </a:r>
            <a:r>
              <a:rPr lang="en-US" sz="23900" b="1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SutonnyMJ" pitchFamily="2" charset="0"/>
              </a:rPr>
              <a:t>w</a:t>
            </a:r>
            <a:r>
              <a:rPr lang="en-US" sz="23900" b="1" dirty="0" err="1">
                <a:solidFill>
                  <a:srgbClr val="FF0000"/>
                </a:solidFill>
                <a:latin typeface="SutonnyMJ" pitchFamily="2" charset="0"/>
              </a:rPr>
              <a:t>P</a:t>
            </a:r>
            <a:r>
              <a:rPr lang="en-US" sz="23900" b="1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SutonnyMJ" pitchFamily="2" charset="0"/>
              </a:rPr>
              <a:t>ý</a:t>
            </a:r>
            <a:endParaRPr lang="en-US" sz="23900" b="1" dirty="0">
              <a:solidFill>
                <a:srgbClr val="FF0000"/>
              </a:solidFill>
              <a:latin typeface="SutonnyMJ" pitchFamily="2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1231CF7-BFFF-D1FC-93D7-888EC0E47368}"/>
              </a:ext>
            </a:extLst>
          </p:cNvPr>
          <p:cNvSpPr/>
          <p:nvPr/>
        </p:nvSpPr>
        <p:spPr>
          <a:xfrm>
            <a:off x="425450" y="571500"/>
            <a:ext cx="1778000" cy="1574800"/>
          </a:xfrm>
          <a:prstGeom prst="roundRect">
            <a:avLst/>
          </a:prstGeom>
          <a:solidFill>
            <a:srgbClr val="FF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solidFill>
                  <a:srgbClr val="002060"/>
                </a:solidFill>
                <a:latin typeface="SutonnyMJ" pitchFamily="2" charset="0"/>
              </a:rPr>
              <a:t>v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27A96F2-DD0A-4B8F-E8CE-3E4086127937}"/>
              </a:ext>
            </a:extLst>
          </p:cNvPr>
          <p:cNvSpPr/>
          <p:nvPr/>
        </p:nvSpPr>
        <p:spPr>
          <a:xfrm>
            <a:off x="2838450" y="571500"/>
            <a:ext cx="1778000" cy="157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solidFill>
                  <a:srgbClr val="FFFF00"/>
                </a:solidFill>
                <a:latin typeface="SutonnyMJ" pitchFamily="2" charset="0"/>
              </a:rPr>
              <a:t>y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7B88113-DC5C-AD02-A731-088AE3986BD0}"/>
              </a:ext>
            </a:extLst>
          </p:cNvPr>
          <p:cNvSpPr/>
          <p:nvPr/>
        </p:nvSpPr>
        <p:spPr>
          <a:xfrm>
            <a:off x="5162550" y="571500"/>
            <a:ext cx="1778000" cy="1574800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</a:rPr>
              <a:t>† Š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DF03ED1-88B0-F6B8-F08B-D260B840520D}"/>
              </a:ext>
            </a:extLst>
          </p:cNvPr>
          <p:cNvSpPr/>
          <p:nvPr/>
        </p:nvSpPr>
        <p:spPr>
          <a:xfrm>
            <a:off x="7575550" y="571500"/>
            <a:ext cx="1778000" cy="15748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SutonnyMJ" pitchFamily="2" charset="0"/>
              </a:rPr>
              <a:t>„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2CA5B5B-456F-DCDB-37FD-C475CC0D94C6}"/>
              </a:ext>
            </a:extLst>
          </p:cNvPr>
          <p:cNvSpPr/>
          <p:nvPr/>
        </p:nvSpPr>
        <p:spPr>
          <a:xfrm>
            <a:off x="9893300" y="571500"/>
            <a:ext cx="1778000" cy="15748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solidFill>
                  <a:schemeClr val="bg1"/>
                </a:solidFill>
                <a:latin typeface="SutonnyMJ" pitchFamily="2" charset="0"/>
              </a:rPr>
              <a:t>w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C002CE8-4A68-33FB-D668-A408AEDF39C9}"/>
              </a:ext>
            </a:extLst>
          </p:cNvPr>
          <p:cNvSpPr/>
          <p:nvPr/>
        </p:nvSpPr>
        <p:spPr>
          <a:xfrm>
            <a:off x="425450" y="4942905"/>
            <a:ext cx="1778000" cy="1574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solidFill>
                  <a:srgbClr val="002060"/>
                </a:solidFill>
                <a:latin typeface="SutonnyMJ" pitchFamily="2" charset="0"/>
              </a:rPr>
              <a:t>x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81DEAE3-554B-66D1-9A75-0E851276B531}"/>
              </a:ext>
            </a:extLst>
          </p:cNvPr>
          <p:cNvSpPr/>
          <p:nvPr/>
        </p:nvSpPr>
        <p:spPr>
          <a:xfrm>
            <a:off x="2838450" y="4942905"/>
            <a:ext cx="1778000" cy="1574800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SutonnyMJ" pitchFamily="2" charset="0"/>
              </a:rPr>
              <a:t>~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94B6014-4C90-DDC3-A7F7-8F2A45B59214}"/>
              </a:ext>
            </a:extLst>
          </p:cNvPr>
          <p:cNvSpPr/>
          <p:nvPr/>
        </p:nvSpPr>
        <p:spPr>
          <a:xfrm>
            <a:off x="5162550" y="4942905"/>
            <a:ext cx="1778000" cy="15748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utonnyMJ" pitchFamily="2" charset="0"/>
              </a:rPr>
              <a:t>†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2AAB0B4-2841-EDC8-D748-002AF0762578}"/>
              </a:ext>
            </a:extLst>
          </p:cNvPr>
          <p:cNvSpPr/>
          <p:nvPr/>
        </p:nvSpPr>
        <p:spPr>
          <a:xfrm>
            <a:off x="7575550" y="4942905"/>
            <a:ext cx="1778000" cy="1574800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solidFill>
                  <a:schemeClr val="accent2">
                    <a:lumMod val="75000"/>
                  </a:schemeClr>
                </a:solidFill>
                <a:latin typeface="SutonnyMJ" pitchFamily="2" charset="0"/>
              </a:rPr>
              <a:t>† v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A155691-7758-FC38-6F29-F3FEDD4243D6}"/>
              </a:ext>
            </a:extLst>
          </p:cNvPr>
          <p:cNvSpPr/>
          <p:nvPr/>
        </p:nvSpPr>
        <p:spPr>
          <a:xfrm>
            <a:off x="9893300" y="4942905"/>
            <a:ext cx="1778000" cy="1574800"/>
          </a:xfrm>
          <a:prstGeom prst="roundRect">
            <a:avLst/>
          </a:prstGeom>
          <a:solidFill>
            <a:srgbClr val="FF00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solidFill>
                  <a:schemeClr val="bg1"/>
                </a:solidFill>
                <a:latin typeface="SutonnyMJ" pitchFamily="2" charset="0"/>
              </a:rPr>
              <a:t> ˆ</a:t>
            </a:r>
          </a:p>
        </p:txBody>
      </p:sp>
    </p:spTree>
    <p:extLst>
      <p:ext uri="{BB962C8B-B14F-4D97-AF65-F5344CB8AC3E}">
        <p14:creationId xmlns:p14="http://schemas.microsoft.com/office/powerpoint/2010/main" val="2930679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D0F96-A2C6-4ECE-FC6B-E2483D62B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F404E8-6237-D9E7-180A-CE1AECEEB70C}"/>
              </a:ext>
            </a:extLst>
          </p:cNvPr>
          <p:cNvSpPr txBox="1"/>
          <p:nvPr/>
        </p:nvSpPr>
        <p:spPr>
          <a:xfrm>
            <a:off x="272374" y="252915"/>
            <a:ext cx="11647252" cy="6447919"/>
          </a:xfrm>
          <a:custGeom>
            <a:avLst/>
            <a:gdLst>
              <a:gd name="csX0" fmla="*/ 0 w 11647252"/>
              <a:gd name="csY0" fmla="*/ 0 h 6447919"/>
              <a:gd name="csX1" fmla="*/ 232945 w 11647252"/>
              <a:gd name="csY1" fmla="*/ 0 h 6447919"/>
              <a:gd name="csX2" fmla="*/ 815308 w 11647252"/>
              <a:gd name="csY2" fmla="*/ 0 h 6447919"/>
              <a:gd name="csX3" fmla="*/ 1164725 w 11647252"/>
              <a:gd name="csY3" fmla="*/ 0 h 6447919"/>
              <a:gd name="csX4" fmla="*/ 1514143 w 11647252"/>
              <a:gd name="csY4" fmla="*/ 0 h 6447919"/>
              <a:gd name="csX5" fmla="*/ 1747088 w 11647252"/>
              <a:gd name="csY5" fmla="*/ 0 h 6447919"/>
              <a:gd name="csX6" fmla="*/ 2445923 w 11647252"/>
              <a:gd name="csY6" fmla="*/ 0 h 6447919"/>
              <a:gd name="csX7" fmla="*/ 2795340 w 11647252"/>
              <a:gd name="csY7" fmla="*/ 0 h 6447919"/>
              <a:gd name="csX8" fmla="*/ 3377703 w 11647252"/>
              <a:gd name="csY8" fmla="*/ 0 h 6447919"/>
              <a:gd name="csX9" fmla="*/ 3727121 w 11647252"/>
              <a:gd name="csY9" fmla="*/ 0 h 6447919"/>
              <a:gd name="csX10" fmla="*/ 4309483 w 11647252"/>
              <a:gd name="csY10" fmla="*/ 0 h 6447919"/>
              <a:gd name="csX11" fmla="*/ 4542428 w 11647252"/>
              <a:gd name="csY11" fmla="*/ 0 h 6447919"/>
              <a:gd name="csX12" fmla="*/ 5357736 w 11647252"/>
              <a:gd name="csY12" fmla="*/ 0 h 6447919"/>
              <a:gd name="csX13" fmla="*/ 5823626 w 11647252"/>
              <a:gd name="csY13" fmla="*/ 0 h 6447919"/>
              <a:gd name="csX14" fmla="*/ 6056571 w 11647252"/>
              <a:gd name="csY14" fmla="*/ 0 h 6447919"/>
              <a:gd name="csX15" fmla="*/ 6289516 w 11647252"/>
              <a:gd name="csY15" fmla="*/ 0 h 6447919"/>
              <a:gd name="csX16" fmla="*/ 6522461 w 11647252"/>
              <a:gd name="csY16" fmla="*/ 0 h 6447919"/>
              <a:gd name="csX17" fmla="*/ 7221296 w 11647252"/>
              <a:gd name="csY17" fmla="*/ 0 h 6447919"/>
              <a:gd name="csX18" fmla="*/ 7454241 w 11647252"/>
              <a:gd name="csY18" fmla="*/ 0 h 6447919"/>
              <a:gd name="csX19" fmla="*/ 7687186 w 11647252"/>
              <a:gd name="csY19" fmla="*/ 0 h 6447919"/>
              <a:gd name="csX20" fmla="*/ 8153076 w 11647252"/>
              <a:gd name="csY20" fmla="*/ 0 h 6447919"/>
              <a:gd name="csX21" fmla="*/ 8502494 w 11647252"/>
              <a:gd name="csY21" fmla="*/ 0 h 6447919"/>
              <a:gd name="csX22" fmla="*/ 8851912 w 11647252"/>
              <a:gd name="csY22" fmla="*/ 0 h 6447919"/>
              <a:gd name="csX23" fmla="*/ 9667219 w 11647252"/>
              <a:gd name="csY23" fmla="*/ 0 h 6447919"/>
              <a:gd name="csX24" fmla="*/ 10016637 w 11647252"/>
              <a:gd name="csY24" fmla="*/ 0 h 6447919"/>
              <a:gd name="csX25" fmla="*/ 10715472 w 11647252"/>
              <a:gd name="csY25" fmla="*/ 0 h 6447919"/>
              <a:gd name="csX26" fmla="*/ 11647252 w 11647252"/>
              <a:gd name="csY26" fmla="*/ 0 h 6447919"/>
              <a:gd name="csX27" fmla="*/ 11647252 w 11647252"/>
              <a:gd name="csY27" fmla="*/ 650654 h 6447919"/>
              <a:gd name="csX28" fmla="*/ 11647252 w 11647252"/>
              <a:gd name="csY28" fmla="*/ 1107870 h 6447919"/>
              <a:gd name="csX29" fmla="*/ 11647252 w 11647252"/>
              <a:gd name="csY29" fmla="*/ 1758523 h 6447919"/>
              <a:gd name="csX30" fmla="*/ 11647252 w 11647252"/>
              <a:gd name="csY30" fmla="*/ 2151260 h 6447919"/>
              <a:gd name="csX31" fmla="*/ 11647252 w 11647252"/>
              <a:gd name="csY31" fmla="*/ 2672956 h 6447919"/>
              <a:gd name="csX32" fmla="*/ 11647252 w 11647252"/>
              <a:gd name="csY32" fmla="*/ 3194651 h 6447919"/>
              <a:gd name="csX33" fmla="*/ 11647252 w 11647252"/>
              <a:gd name="csY33" fmla="*/ 3716346 h 6447919"/>
              <a:gd name="csX34" fmla="*/ 11647252 w 11647252"/>
              <a:gd name="csY34" fmla="*/ 4109083 h 6447919"/>
              <a:gd name="csX35" fmla="*/ 11647252 w 11647252"/>
              <a:gd name="csY35" fmla="*/ 4501820 h 6447919"/>
              <a:gd name="csX36" fmla="*/ 11647252 w 11647252"/>
              <a:gd name="csY36" fmla="*/ 4959036 h 6447919"/>
              <a:gd name="csX37" fmla="*/ 11647252 w 11647252"/>
              <a:gd name="csY37" fmla="*/ 5674169 h 6447919"/>
              <a:gd name="csX38" fmla="*/ 11647252 w 11647252"/>
              <a:gd name="csY38" fmla="*/ 6447919 h 6447919"/>
              <a:gd name="csX39" fmla="*/ 11414307 w 11647252"/>
              <a:gd name="csY39" fmla="*/ 6447919 h 6447919"/>
              <a:gd name="csX40" fmla="*/ 10831944 w 11647252"/>
              <a:gd name="csY40" fmla="*/ 6447919 h 6447919"/>
              <a:gd name="csX41" fmla="*/ 10366054 w 11647252"/>
              <a:gd name="csY41" fmla="*/ 6447919 h 6447919"/>
              <a:gd name="csX42" fmla="*/ 9900164 w 11647252"/>
              <a:gd name="csY42" fmla="*/ 6447919 h 6447919"/>
              <a:gd name="csX43" fmla="*/ 9667219 w 11647252"/>
              <a:gd name="csY43" fmla="*/ 6447919 h 6447919"/>
              <a:gd name="csX44" fmla="*/ 8851912 w 11647252"/>
              <a:gd name="csY44" fmla="*/ 6447919 h 6447919"/>
              <a:gd name="csX45" fmla="*/ 8618966 w 11647252"/>
              <a:gd name="csY45" fmla="*/ 6447919 h 6447919"/>
              <a:gd name="csX46" fmla="*/ 8153076 w 11647252"/>
              <a:gd name="csY46" fmla="*/ 6447919 h 6447919"/>
              <a:gd name="csX47" fmla="*/ 7454241 w 11647252"/>
              <a:gd name="csY47" fmla="*/ 6447919 h 6447919"/>
              <a:gd name="csX48" fmla="*/ 6638934 w 11647252"/>
              <a:gd name="csY48" fmla="*/ 6447919 h 6447919"/>
              <a:gd name="csX49" fmla="*/ 5823626 w 11647252"/>
              <a:gd name="csY49" fmla="*/ 6447919 h 6447919"/>
              <a:gd name="csX50" fmla="*/ 5357736 w 11647252"/>
              <a:gd name="csY50" fmla="*/ 6447919 h 6447919"/>
              <a:gd name="csX51" fmla="*/ 4775373 w 11647252"/>
              <a:gd name="csY51" fmla="*/ 6447919 h 6447919"/>
              <a:gd name="csX52" fmla="*/ 4425956 w 11647252"/>
              <a:gd name="csY52" fmla="*/ 6447919 h 6447919"/>
              <a:gd name="csX53" fmla="*/ 3960066 w 11647252"/>
              <a:gd name="csY53" fmla="*/ 6447919 h 6447919"/>
              <a:gd name="csX54" fmla="*/ 3494176 w 11647252"/>
              <a:gd name="csY54" fmla="*/ 6447919 h 6447919"/>
              <a:gd name="csX55" fmla="*/ 3028286 w 11647252"/>
              <a:gd name="csY55" fmla="*/ 6447919 h 6447919"/>
              <a:gd name="csX56" fmla="*/ 2678868 w 11647252"/>
              <a:gd name="csY56" fmla="*/ 6447919 h 6447919"/>
              <a:gd name="csX57" fmla="*/ 1863560 w 11647252"/>
              <a:gd name="csY57" fmla="*/ 6447919 h 6447919"/>
              <a:gd name="csX58" fmla="*/ 1630615 w 11647252"/>
              <a:gd name="csY58" fmla="*/ 6447919 h 6447919"/>
              <a:gd name="csX59" fmla="*/ 1397670 w 11647252"/>
              <a:gd name="csY59" fmla="*/ 6447919 h 6447919"/>
              <a:gd name="csX60" fmla="*/ 698835 w 11647252"/>
              <a:gd name="csY60" fmla="*/ 6447919 h 6447919"/>
              <a:gd name="csX61" fmla="*/ 0 w 11647252"/>
              <a:gd name="csY61" fmla="*/ 6447919 h 6447919"/>
              <a:gd name="csX62" fmla="*/ 0 w 11647252"/>
              <a:gd name="csY62" fmla="*/ 5926224 h 6447919"/>
              <a:gd name="csX63" fmla="*/ 0 w 11647252"/>
              <a:gd name="csY63" fmla="*/ 5404528 h 6447919"/>
              <a:gd name="csX64" fmla="*/ 0 w 11647252"/>
              <a:gd name="csY64" fmla="*/ 4818354 h 6447919"/>
              <a:gd name="csX65" fmla="*/ 0 w 11647252"/>
              <a:gd name="csY65" fmla="*/ 4361138 h 6447919"/>
              <a:gd name="csX66" fmla="*/ 0 w 11647252"/>
              <a:gd name="csY66" fmla="*/ 3646005 h 6447919"/>
              <a:gd name="csX67" fmla="*/ 0 w 11647252"/>
              <a:gd name="csY67" fmla="*/ 3124310 h 6447919"/>
              <a:gd name="csX68" fmla="*/ 0 w 11647252"/>
              <a:gd name="csY68" fmla="*/ 2731573 h 6447919"/>
              <a:gd name="csX69" fmla="*/ 0 w 11647252"/>
              <a:gd name="csY69" fmla="*/ 2080919 h 6447919"/>
              <a:gd name="csX70" fmla="*/ 0 w 11647252"/>
              <a:gd name="csY70" fmla="*/ 1430266 h 6447919"/>
              <a:gd name="csX71" fmla="*/ 0 w 11647252"/>
              <a:gd name="csY71" fmla="*/ 908570 h 6447919"/>
              <a:gd name="csX72" fmla="*/ 0 w 11647252"/>
              <a:gd name="csY72" fmla="*/ 0 h 64479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</a:cxnLst>
            <a:rect l="l" t="t" r="r" b="b"/>
            <a:pathLst>
              <a:path w="11647252" h="6447919" extrusionOk="0">
                <a:moveTo>
                  <a:pt x="0" y="0"/>
                </a:moveTo>
                <a:cubicBezTo>
                  <a:pt x="81728" y="-861"/>
                  <a:pt x="177086" y="17103"/>
                  <a:pt x="232945" y="0"/>
                </a:cubicBezTo>
                <a:cubicBezTo>
                  <a:pt x="288804" y="-17103"/>
                  <a:pt x="622027" y="69209"/>
                  <a:pt x="815308" y="0"/>
                </a:cubicBezTo>
                <a:cubicBezTo>
                  <a:pt x="1008589" y="-69209"/>
                  <a:pt x="1019564" y="782"/>
                  <a:pt x="1164725" y="0"/>
                </a:cubicBezTo>
                <a:cubicBezTo>
                  <a:pt x="1309886" y="-782"/>
                  <a:pt x="1426700" y="26150"/>
                  <a:pt x="1514143" y="0"/>
                </a:cubicBezTo>
                <a:cubicBezTo>
                  <a:pt x="1601586" y="-26150"/>
                  <a:pt x="1677064" y="6127"/>
                  <a:pt x="1747088" y="0"/>
                </a:cubicBezTo>
                <a:cubicBezTo>
                  <a:pt x="1817112" y="-6127"/>
                  <a:pt x="2214119" y="20929"/>
                  <a:pt x="2445923" y="0"/>
                </a:cubicBezTo>
                <a:cubicBezTo>
                  <a:pt x="2677727" y="-20929"/>
                  <a:pt x="2670208" y="41336"/>
                  <a:pt x="2795340" y="0"/>
                </a:cubicBezTo>
                <a:cubicBezTo>
                  <a:pt x="2920472" y="-41336"/>
                  <a:pt x="3183811" y="24097"/>
                  <a:pt x="3377703" y="0"/>
                </a:cubicBezTo>
                <a:cubicBezTo>
                  <a:pt x="3571595" y="-24097"/>
                  <a:pt x="3615064" y="11630"/>
                  <a:pt x="3727121" y="0"/>
                </a:cubicBezTo>
                <a:cubicBezTo>
                  <a:pt x="3839178" y="-11630"/>
                  <a:pt x="4059287" y="19937"/>
                  <a:pt x="4309483" y="0"/>
                </a:cubicBezTo>
                <a:cubicBezTo>
                  <a:pt x="4559679" y="-19937"/>
                  <a:pt x="4494117" y="2884"/>
                  <a:pt x="4542428" y="0"/>
                </a:cubicBezTo>
                <a:cubicBezTo>
                  <a:pt x="4590739" y="-2884"/>
                  <a:pt x="5095122" y="43421"/>
                  <a:pt x="5357736" y="0"/>
                </a:cubicBezTo>
                <a:cubicBezTo>
                  <a:pt x="5620350" y="-43421"/>
                  <a:pt x="5646547" y="38578"/>
                  <a:pt x="5823626" y="0"/>
                </a:cubicBezTo>
                <a:cubicBezTo>
                  <a:pt x="6000705" y="-38578"/>
                  <a:pt x="5965014" y="22899"/>
                  <a:pt x="6056571" y="0"/>
                </a:cubicBezTo>
                <a:cubicBezTo>
                  <a:pt x="6148129" y="-22899"/>
                  <a:pt x="6173846" y="27367"/>
                  <a:pt x="6289516" y="0"/>
                </a:cubicBezTo>
                <a:cubicBezTo>
                  <a:pt x="6405186" y="-27367"/>
                  <a:pt x="6473544" y="26466"/>
                  <a:pt x="6522461" y="0"/>
                </a:cubicBezTo>
                <a:cubicBezTo>
                  <a:pt x="6571378" y="-26466"/>
                  <a:pt x="7050672" y="19847"/>
                  <a:pt x="7221296" y="0"/>
                </a:cubicBezTo>
                <a:cubicBezTo>
                  <a:pt x="7391920" y="-19847"/>
                  <a:pt x="7404949" y="16641"/>
                  <a:pt x="7454241" y="0"/>
                </a:cubicBezTo>
                <a:cubicBezTo>
                  <a:pt x="7503534" y="-16641"/>
                  <a:pt x="7601628" y="9319"/>
                  <a:pt x="7687186" y="0"/>
                </a:cubicBezTo>
                <a:cubicBezTo>
                  <a:pt x="7772745" y="-9319"/>
                  <a:pt x="7937216" y="44976"/>
                  <a:pt x="8153076" y="0"/>
                </a:cubicBezTo>
                <a:cubicBezTo>
                  <a:pt x="8368936" y="-44976"/>
                  <a:pt x="8379954" y="6989"/>
                  <a:pt x="8502494" y="0"/>
                </a:cubicBezTo>
                <a:cubicBezTo>
                  <a:pt x="8625034" y="-6989"/>
                  <a:pt x="8724791" y="41212"/>
                  <a:pt x="8851912" y="0"/>
                </a:cubicBezTo>
                <a:cubicBezTo>
                  <a:pt x="8979033" y="-41212"/>
                  <a:pt x="9461349" y="12800"/>
                  <a:pt x="9667219" y="0"/>
                </a:cubicBezTo>
                <a:cubicBezTo>
                  <a:pt x="9873089" y="-12800"/>
                  <a:pt x="9911729" y="12206"/>
                  <a:pt x="10016637" y="0"/>
                </a:cubicBezTo>
                <a:cubicBezTo>
                  <a:pt x="10121545" y="-12206"/>
                  <a:pt x="10380427" y="27379"/>
                  <a:pt x="10715472" y="0"/>
                </a:cubicBezTo>
                <a:cubicBezTo>
                  <a:pt x="11050517" y="-27379"/>
                  <a:pt x="11187776" y="83564"/>
                  <a:pt x="11647252" y="0"/>
                </a:cubicBezTo>
                <a:cubicBezTo>
                  <a:pt x="11693199" y="318363"/>
                  <a:pt x="11571214" y="423424"/>
                  <a:pt x="11647252" y="650654"/>
                </a:cubicBezTo>
                <a:cubicBezTo>
                  <a:pt x="11723290" y="877884"/>
                  <a:pt x="11615630" y="1014342"/>
                  <a:pt x="11647252" y="1107870"/>
                </a:cubicBezTo>
                <a:cubicBezTo>
                  <a:pt x="11678874" y="1201398"/>
                  <a:pt x="11592043" y="1563020"/>
                  <a:pt x="11647252" y="1758523"/>
                </a:cubicBezTo>
                <a:cubicBezTo>
                  <a:pt x="11702461" y="1954026"/>
                  <a:pt x="11631616" y="2047919"/>
                  <a:pt x="11647252" y="2151260"/>
                </a:cubicBezTo>
                <a:cubicBezTo>
                  <a:pt x="11662888" y="2254601"/>
                  <a:pt x="11620041" y="2535616"/>
                  <a:pt x="11647252" y="2672956"/>
                </a:cubicBezTo>
                <a:cubicBezTo>
                  <a:pt x="11674463" y="2810296"/>
                  <a:pt x="11635916" y="3078511"/>
                  <a:pt x="11647252" y="3194651"/>
                </a:cubicBezTo>
                <a:cubicBezTo>
                  <a:pt x="11658588" y="3310792"/>
                  <a:pt x="11626843" y="3561176"/>
                  <a:pt x="11647252" y="3716346"/>
                </a:cubicBezTo>
                <a:cubicBezTo>
                  <a:pt x="11667661" y="3871516"/>
                  <a:pt x="11645463" y="3959090"/>
                  <a:pt x="11647252" y="4109083"/>
                </a:cubicBezTo>
                <a:cubicBezTo>
                  <a:pt x="11649041" y="4259076"/>
                  <a:pt x="11609118" y="4357593"/>
                  <a:pt x="11647252" y="4501820"/>
                </a:cubicBezTo>
                <a:cubicBezTo>
                  <a:pt x="11685386" y="4646047"/>
                  <a:pt x="11633567" y="4771119"/>
                  <a:pt x="11647252" y="4959036"/>
                </a:cubicBezTo>
                <a:cubicBezTo>
                  <a:pt x="11660937" y="5146953"/>
                  <a:pt x="11595351" y="5335553"/>
                  <a:pt x="11647252" y="5674169"/>
                </a:cubicBezTo>
                <a:cubicBezTo>
                  <a:pt x="11699153" y="6012785"/>
                  <a:pt x="11575679" y="6171641"/>
                  <a:pt x="11647252" y="6447919"/>
                </a:cubicBezTo>
                <a:cubicBezTo>
                  <a:pt x="11571883" y="6467812"/>
                  <a:pt x="11512873" y="6435248"/>
                  <a:pt x="11414307" y="6447919"/>
                </a:cubicBezTo>
                <a:cubicBezTo>
                  <a:pt x="11315742" y="6460590"/>
                  <a:pt x="11041520" y="6426680"/>
                  <a:pt x="10831944" y="6447919"/>
                </a:cubicBezTo>
                <a:cubicBezTo>
                  <a:pt x="10622368" y="6469158"/>
                  <a:pt x="10499142" y="6405346"/>
                  <a:pt x="10366054" y="6447919"/>
                </a:cubicBezTo>
                <a:cubicBezTo>
                  <a:pt x="10232966" y="6490492"/>
                  <a:pt x="10058287" y="6446762"/>
                  <a:pt x="9900164" y="6447919"/>
                </a:cubicBezTo>
                <a:cubicBezTo>
                  <a:pt x="9742041" y="6449076"/>
                  <a:pt x="9772358" y="6442676"/>
                  <a:pt x="9667219" y="6447919"/>
                </a:cubicBezTo>
                <a:cubicBezTo>
                  <a:pt x="9562081" y="6453162"/>
                  <a:pt x="9109931" y="6360756"/>
                  <a:pt x="8851912" y="6447919"/>
                </a:cubicBezTo>
                <a:cubicBezTo>
                  <a:pt x="8593893" y="6535082"/>
                  <a:pt x="8728162" y="6421496"/>
                  <a:pt x="8618966" y="6447919"/>
                </a:cubicBezTo>
                <a:cubicBezTo>
                  <a:pt x="8509770" y="6474342"/>
                  <a:pt x="8357029" y="6440834"/>
                  <a:pt x="8153076" y="6447919"/>
                </a:cubicBezTo>
                <a:cubicBezTo>
                  <a:pt x="7949123" y="6455004"/>
                  <a:pt x="7611148" y="6401753"/>
                  <a:pt x="7454241" y="6447919"/>
                </a:cubicBezTo>
                <a:cubicBezTo>
                  <a:pt x="7297335" y="6494085"/>
                  <a:pt x="6905382" y="6351084"/>
                  <a:pt x="6638934" y="6447919"/>
                </a:cubicBezTo>
                <a:cubicBezTo>
                  <a:pt x="6372486" y="6544754"/>
                  <a:pt x="6031595" y="6380978"/>
                  <a:pt x="5823626" y="6447919"/>
                </a:cubicBezTo>
                <a:cubicBezTo>
                  <a:pt x="5615657" y="6514860"/>
                  <a:pt x="5506343" y="6445099"/>
                  <a:pt x="5357736" y="6447919"/>
                </a:cubicBezTo>
                <a:cubicBezTo>
                  <a:pt x="5209129" y="6450739"/>
                  <a:pt x="4975123" y="6403775"/>
                  <a:pt x="4775373" y="6447919"/>
                </a:cubicBezTo>
                <a:cubicBezTo>
                  <a:pt x="4575623" y="6492063"/>
                  <a:pt x="4576266" y="6424677"/>
                  <a:pt x="4425956" y="6447919"/>
                </a:cubicBezTo>
                <a:cubicBezTo>
                  <a:pt x="4275646" y="6471161"/>
                  <a:pt x="4084930" y="6412974"/>
                  <a:pt x="3960066" y="6447919"/>
                </a:cubicBezTo>
                <a:cubicBezTo>
                  <a:pt x="3835202" y="6482864"/>
                  <a:pt x="3696882" y="6442049"/>
                  <a:pt x="3494176" y="6447919"/>
                </a:cubicBezTo>
                <a:cubicBezTo>
                  <a:pt x="3291470" y="6453789"/>
                  <a:pt x="3180436" y="6439902"/>
                  <a:pt x="3028286" y="6447919"/>
                </a:cubicBezTo>
                <a:cubicBezTo>
                  <a:pt x="2876136" y="6455936"/>
                  <a:pt x="2771655" y="6432822"/>
                  <a:pt x="2678868" y="6447919"/>
                </a:cubicBezTo>
                <a:cubicBezTo>
                  <a:pt x="2586081" y="6463016"/>
                  <a:pt x="2114997" y="6402431"/>
                  <a:pt x="1863560" y="6447919"/>
                </a:cubicBezTo>
                <a:cubicBezTo>
                  <a:pt x="1612123" y="6493407"/>
                  <a:pt x="1726243" y="6431484"/>
                  <a:pt x="1630615" y="6447919"/>
                </a:cubicBezTo>
                <a:cubicBezTo>
                  <a:pt x="1534988" y="6464354"/>
                  <a:pt x="1508476" y="6438534"/>
                  <a:pt x="1397670" y="6447919"/>
                </a:cubicBezTo>
                <a:cubicBezTo>
                  <a:pt x="1286864" y="6457304"/>
                  <a:pt x="979114" y="6377552"/>
                  <a:pt x="698835" y="6447919"/>
                </a:cubicBezTo>
                <a:cubicBezTo>
                  <a:pt x="418556" y="6518286"/>
                  <a:pt x="144216" y="6431452"/>
                  <a:pt x="0" y="6447919"/>
                </a:cubicBezTo>
                <a:cubicBezTo>
                  <a:pt x="-20750" y="6235676"/>
                  <a:pt x="39291" y="6086929"/>
                  <a:pt x="0" y="5926224"/>
                </a:cubicBezTo>
                <a:cubicBezTo>
                  <a:pt x="-39291" y="5765520"/>
                  <a:pt x="6737" y="5655738"/>
                  <a:pt x="0" y="5404528"/>
                </a:cubicBezTo>
                <a:cubicBezTo>
                  <a:pt x="-6737" y="5153318"/>
                  <a:pt x="14879" y="5055241"/>
                  <a:pt x="0" y="4818354"/>
                </a:cubicBezTo>
                <a:cubicBezTo>
                  <a:pt x="-14879" y="4581467"/>
                  <a:pt x="18467" y="4497119"/>
                  <a:pt x="0" y="4361138"/>
                </a:cubicBezTo>
                <a:cubicBezTo>
                  <a:pt x="-18467" y="4225157"/>
                  <a:pt x="15341" y="3892394"/>
                  <a:pt x="0" y="3646005"/>
                </a:cubicBezTo>
                <a:cubicBezTo>
                  <a:pt x="-15341" y="3399616"/>
                  <a:pt x="56428" y="3327387"/>
                  <a:pt x="0" y="3124310"/>
                </a:cubicBezTo>
                <a:cubicBezTo>
                  <a:pt x="-56428" y="2921233"/>
                  <a:pt x="24583" y="2872067"/>
                  <a:pt x="0" y="2731573"/>
                </a:cubicBezTo>
                <a:cubicBezTo>
                  <a:pt x="-24583" y="2591079"/>
                  <a:pt x="4972" y="2383742"/>
                  <a:pt x="0" y="2080919"/>
                </a:cubicBezTo>
                <a:cubicBezTo>
                  <a:pt x="-4972" y="1778096"/>
                  <a:pt x="69222" y="1599002"/>
                  <a:pt x="0" y="1430266"/>
                </a:cubicBezTo>
                <a:cubicBezTo>
                  <a:pt x="-69222" y="1261530"/>
                  <a:pt x="46356" y="1037772"/>
                  <a:pt x="0" y="908570"/>
                </a:cubicBezTo>
                <a:cubicBezTo>
                  <a:pt x="-46356" y="779368"/>
                  <a:pt x="1370" y="318511"/>
                  <a:pt x="0" y="0"/>
                </a:cubicBezTo>
                <a:close/>
              </a:path>
            </a:pathLst>
          </a:custGeom>
          <a:noFill/>
          <a:ln w="76200">
            <a:solidFill>
              <a:srgbClr val="0070C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0467304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9D369D-B212-B781-0D52-11AFE77009BC}"/>
              </a:ext>
            </a:extLst>
          </p:cNvPr>
          <p:cNvSpPr txBox="1"/>
          <p:nvPr/>
        </p:nvSpPr>
        <p:spPr>
          <a:xfrm>
            <a:off x="511860" y="947587"/>
            <a:ext cx="492219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300" b="1" dirty="0">
                <a:latin typeface="SutonnyMJ" pitchFamily="2" charset="0"/>
              </a:rPr>
              <a:t>Av</a:t>
            </a:r>
            <a:endParaRPr lang="en-US" sz="41300" b="1" dirty="0">
              <a:solidFill>
                <a:srgbClr val="FF0000"/>
              </a:solidFill>
              <a:latin typeface="SutonnyMJ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94572C-FE80-88B4-B38B-14DEB4B59314}"/>
              </a:ext>
            </a:extLst>
          </p:cNvPr>
          <p:cNvSpPr txBox="1"/>
          <p:nvPr/>
        </p:nvSpPr>
        <p:spPr>
          <a:xfrm>
            <a:off x="5781907" y="1174536"/>
            <a:ext cx="1271239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00" b="1" dirty="0">
                <a:solidFill>
                  <a:srgbClr val="00B050"/>
                </a:solidFill>
                <a:latin typeface="SutonnyMJ" pitchFamily="2" charset="0"/>
              </a:rPr>
              <a:t>-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4D61D3-B2B2-8024-D4A1-40D01FEB9E7F}"/>
              </a:ext>
            </a:extLst>
          </p:cNvPr>
          <p:cNvSpPr txBox="1"/>
          <p:nvPr/>
        </p:nvSpPr>
        <p:spPr>
          <a:xfrm>
            <a:off x="8742556" y="-109088"/>
            <a:ext cx="1871015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b="1" dirty="0">
                <a:solidFill>
                  <a:srgbClr val="FF0000"/>
                </a:solidFill>
                <a:latin typeface="SutonnyMJ" pitchFamily="2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98923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4" grpId="1"/>
      <p:bldP spid="4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2388F-230A-45EB-8356-CF8A9F967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25C69D1-CC99-DD05-3687-DA53A6692575}"/>
              </a:ext>
            </a:extLst>
          </p:cNvPr>
          <p:cNvSpPr txBox="1"/>
          <p:nvPr/>
        </p:nvSpPr>
        <p:spPr>
          <a:xfrm>
            <a:off x="272374" y="252915"/>
            <a:ext cx="11647252" cy="6447919"/>
          </a:xfrm>
          <a:custGeom>
            <a:avLst/>
            <a:gdLst>
              <a:gd name="csX0" fmla="*/ 0 w 11647252"/>
              <a:gd name="csY0" fmla="*/ 0 h 6447919"/>
              <a:gd name="csX1" fmla="*/ 232945 w 11647252"/>
              <a:gd name="csY1" fmla="*/ 0 h 6447919"/>
              <a:gd name="csX2" fmla="*/ 815308 w 11647252"/>
              <a:gd name="csY2" fmla="*/ 0 h 6447919"/>
              <a:gd name="csX3" fmla="*/ 1164725 w 11647252"/>
              <a:gd name="csY3" fmla="*/ 0 h 6447919"/>
              <a:gd name="csX4" fmla="*/ 1514143 w 11647252"/>
              <a:gd name="csY4" fmla="*/ 0 h 6447919"/>
              <a:gd name="csX5" fmla="*/ 1747088 w 11647252"/>
              <a:gd name="csY5" fmla="*/ 0 h 6447919"/>
              <a:gd name="csX6" fmla="*/ 2445923 w 11647252"/>
              <a:gd name="csY6" fmla="*/ 0 h 6447919"/>
              <a:gd name="csX7" fmla="*/ 2795340 w 11647252"/>
              <a:gd name="csY7" fmla="*/ 0 h 6447919"/>
              <a:gd name="csX8" fmla="*/ 3377703 w 11647252"/>
              <a:gd name="csY8" fmla="*/ 0 h 6447919"/>
              <a:gd name="csX9" fmla="*/ 3727121 w 11647252"/>
              <a:gd name="csY9" fmla="*/ 0 h 6447919"/>
              <a:gd name="csX10" fmla="*/ 4309483 w 11647252"/>
              <a:gd name="csY10" fmla="*/ 0 h 6447919"/>
              <a:gd name="csX11" fmla="*/ 4542428 w 11647252"/>
              <a:gd name="csY11" fmla="*/ 0 h 6447919"/>
              <a:gd name="csX12" fmla="*/ 5357736 w 11647252"/>
              <a:gd name="csY12" fmla="*/ 0 h 6447919"/>
              <a:gd name="csX13" fmla="*/ 5823626 w 11647252"/>
              <a:gd name="csY13" fmla="*/ 0 h 6447919"/>
              <a:gd name="csX14" fmla="*/ 6056571 w 11647252"/>
              <a:gd name="csY14" fmla="*/ 0 h 6447919"/>
              <a:gd name="csX15" fmla="*/ 6289516 w 11647252"/>
              <a:gd name="csY15" fmla="*/ 0 h 6447919"/>
              <a:gd name="csX16" fmla="*/ 6522461 w 11647252"/>
              <a:gd name="csY16" fmla="*/ 0 h 6447919"/>
              <a:gd name="csX17" fmla="*/ 7221296 w 11647252"/>
              <a:gd name="csY17" fmla="*/ 0 h 6447919"/>
              <a:gd name="csX18" fmla="*/ 7454241 w 11647252"/>
              <a:gd name="csY18" fmla="*/ 0 h 6447919"/>
              <a:gd name="csX19" fmla="*/ 7687186 w 11647252"/>
              <a:gd name="csY19" fmla="*/ 0 h 6447919"/>
              <a:gd name="csX20" fmla="*/ 8153076 w 11647252"/>
              <a:gd name="csY20" fmla="*/ 0 h 6447919"/>
              <a:gd name="csX21" fmla="*/ 8502494 w 11647252"/>
              <a:gd name="csY21" fmla="*/ 0 h 6447919"/>
              <a:gd name="csX22" fmla="*/ 8851912 w 11647252"/>
              <a:gd name="csY22" fmla="*/ 0 h 6447919"/>
              <a:gd name="csX23" fmla="*/ 9667219 w 11647252"/>
              <a:gd name="csY23" fmla="*/ 0 h 6447919"/>
              <a:gd name="csX24" fmla="*/ 10016637 w 11647252"/>
              <a:gd name="csY24" fmla="*/ 0 h 6447919"/>
              <a:gd name="csX25" fmla="*/ 10715472 w 11647252"/>
              <a:gd name="csY25" fmla="*/ 0 h 6447919"/>
              <a:gd name="csX26" fmla="*/ 11647252 w 11647252"/>
              <a:gd name="csY26" fmla="*/ 0 h 6447919"/>
              <a:gd name="csX27" fmla="*/ 11647252 w 11647252"/>
              <a:gd name="csY27" fmla="*/ 650654 h 6447919"/>
              <a:gd name="csX28" fmla="*/ 11647252 w 11647252"/>
              <a:gd name="csY28" fmla="*/ 1107870 h 6447919"/>
              <a:gd name="csX29" fmla="*/ 11647252 w 11647252"/>
              <a:gd name="csY29" fmla="*/ 1758523 h 6447919"/>
              <a:gd name="csX30" fmla="*/ 11647252 w 11647252"/>
              <a:gd name="csY30" fmla="*/ 2151260 h 6447919"/>
              <a:gd name="csX31" fmla="*/ 11647252 w 11647252"/>
              <a:gd name="csY31" fmla="*/ 2672956 h 6447919"/>
              <a:gd name="csX32" fmla="*/ 11647252 w 11647252"/>
              <a:gd name="csY32" fmla="*/ 3194651 h 6447919"/>
              <a:gd name="csX33" fmla="*/ 11647252 w 11647252"/>
              <a:gd name="csY33" fmla="*/ 3716346 h 6447919"/>
              <a:gd name="csX34" fmla="*/ 11647252 w 11647252"/>
              <a:gd name="csY34" fmla="*/ 4109083 h 6447919"/>
              <a:gd name="csX35" fmla="*/ 11647252 w 11647252"/>
              <a:gd name="csY35" fmla="*/ 4501820 h 6447919"/>
              <a:gd name="csX36" fmla="*/ 11647252 w 11647252"/>
              <a:gd name="csY36" fmla="*/ 4959036 h 6447919"/>
              <a:gd name="csX37" fmla="*/ 11647252 w 11647252"/>
              <a:gd name="csY37" fmla="*/ 5674169 h 6447919"/>
              <a:gd name="csX38" fmla="*/ 11647252 w 11647252"/>
              <a:gd name="csY38" fmla="*/ 6447919 h 6447919"/>
              <a:gd name="csX39" fmla="*/ 11414307 w 11647252"/>
              <a:gd name="csY39" fmla="*/ 6447919 h 6447919"/>
              <a:gd name="csX40" fmla="*/ 10831944 w 11647252"/>
              <a:gd name="csY40" fmla="*/ 6447919 h 6447919"/>
              <a:gd name="csX41" fmla="*/ 10366054 w 11647252"/>
              <a:gd name="csY41" fmla="*/ 6447919 h 6447919"/>
              <a:gd name="csX42" fmla="*/ 9900164 w 11647252"/>
              <a:gd name="csY42" fmla="*/ 6447919 h 6447919"/>
              <a:gd name="csX43" fmla="*/ 9667219 w 11647252"/>
              <a:gd name="csY43" fmla="*/ 6447919 h 6447919"/>
              <a:gd name="csX44" fmla="*/ 8851912 w 11647252"/>
              <a:gd name="csY44" fmla="*/ 6447919 h 6447919"/>
              <a:gd name="csX45" fmla="*/ 8618966 w 11647252"/>
              <a:gd name="csY45" fmla="*/ 6447919 h 6447919"/>
              <a:gd name="csX46" fmla="*/ 8153076 w 11647252"/>
              <a:gd name="csY46" fmla="*/ 6447919 h 6447919"/>
              <a:gd name="csX47" fmla="*/ 7454241 w 11647252"/>
              <a:gd name="csY47" fmla="*/ 6447919 h 6447919"/>
              <a:gd name="csX48" fmla="*/ 6638934 w 11647252"/>
              <a:gd name="csY48" fmla="*/ 6447919 h 6447919"/>
              <a:gd name="csX49" fmla="*/ 5823626 w 11647252"/>
              <a:gd name="csY49" fmla="*/ 6447919 h 6447919"/>
              <a:gd name="csX50" fmla="*/ 5357736 w 11647252"/>
              <a:gd name="csY50" fmla="*/ 6447919 h 6447919"/>
              <a:gd name="csX51" fmla="*/ 4775373 w 11647252"/>
              <a:gd name="csY51" fmla="*/ 6447919 h 6447919"/>
              <a:gd name="csX52" fmla="*/ 4425956 w 11647252"/>
              <a:gd name="csY52" fmla="*/ 6447919 h 6447919"/>
              <a:gd name="csX53" fmla="*/ 3960066 w 11647252"/>
              <a:gd name="csY53" fmla="*/ 6447919 h 6447919"/>
              <a:gd name="csX54" fmla="*/ 3494176 w 11647252"/>
              <a:gd name="csY54" fmla="*/ 6447919 h 6447919"/>
              <a:gd name="csX55" fmla="*/ 3028286 w 11647252"/>
              <a:gd name="csY55" fmla="*/ 6447919 h 6447919"/>
              <a:gd name="csX56" fmla="*/ 2678868 w 11647252"/>
              <a:gd name="csY56" fmla="*/ 6447919 h 6447919"/>
              <a:gd name="csX57" fmla="*/ 1863560 w 11647252"/>
              <a:gd name="csY57" fmla="*/ 6447919 h 6447919"/>
              <a:gd name="csX58" fmla="*/ 1630615 w 11647252"/>
              <a:gd name="csY58" fmla="*/ 6447919 h 6447919"/>
              <a:gd name="csX59" fmla="*/ 1397670 w 11647252"/>
              <a:gd name="csY59" fmla="*/ 6447919 h 6447919"/>
              <a:gd name="csX60" fmla="*/ 698835 w 11647252"/>
              <a:gd name="csY60" fmla="*/ 6447919 h 6447919"/>
              <a:gd name="csX61" fmla="*/ 0 w 11647252"/>
              <a:gd name="csY61" fmla="*/ 6447919 h 6447919"/>
              <a:gd name="csX62" fmla="*/ 0 w 11647252"/>
              <a:gd name="csY62" fmla="*/ 5926224 h 6447919"/>
              <a:gd name="csX63" fmla="*/ 0 w 11647252"/>
              <a:gd name="csY63" fmla="*/ 5404528 h 6447919"/>
              <a:gd name="csX64" fmla="*/ 0 w 11647252"/>
              <a:gd name="csY64" fmla="*/ 4818354 h 6447919"/>
              <a:gd name="csX65" fmla="*/ 0 w 11647252"/>
              <a:gd name="csY65" fmla="*/ 4361138 h 6447919"/>
              <a:gd name="csX66" fmla="*/ 0 w 11647252"/>
              <a:gd name="csY66" fmla="*/ 3646005 h 6447919"/>
              <a:gd name="csX67" fmla="*/ 0 w 11647252"/>
              <a:gd name="csY67" fmla="*/ 3124310 h 6447919"/>
              <a:gd name="csX68" fmla="*/ 0 w 11647252"/>
              <a:gd name="csY68" fmla="*/ 2731573 h 6447919"/>
              <a:gd name="csX69" fmla="*/ 0 w 11647252"/>
              <a:gd name="csY69" fmla="*/ 2080919 h 6447919"/>
              <a:gd name="csX70" fmla="*/ 0 w 11647252"/>
              <a:gd name="csY70" fmla="*/ 1430266 h 6447919"/>
              <a:gd name="csX71" fmla="*/ 0 w 11647252"/>
              <a:gd name="csY71" fmla="*/ 908570 h 6447919"/>
              <a:gd name="csX72" fmla="*/ 0 w 11647252"/>
              <a:gd name="csY72" fmla="*/ 0 h 64479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</a:cxnLst>
            <a:rect l="l" t="t" r="r" b="b"/>
            <a:pathLst>
              <a:path w="11647252" h="6447919" extrusionOk="0">
                <a:moveTo>
                  <a:pt x="0" y="0"/>
                </a:moveTo>
                <a:cubicBezTo>
                  <a:pt x="81728" y="-861"/>
                  <a:pt x="177086" y="17103"/>
                  <a:pt x="232945" y="0"/>
                </a:cubicBezTo>
                <a:cubicBezTo>
                  <a:pt x="288804" y="-17103"/>
                  <a:pt x="622027" y="69209"/>
                  <a:pt x="815308" y="0"/>
                </a:cubicBezTo>
                <a:cubicBezTo>
                  <a:pt x="1008589" y="-69209"/>
                  <a:pt x="1019564" y="782"/>
                  <a:pt x="1164725" y="0"/>
                </a:cubicBezTo>
                <a:cubicBezTo>
                  <a:pt x="1309886" y="-782"/>
                  <a:pt x="1426700" y="26150"/>
                  <a:pt x="1514143" y="0"/>
                </a:cubicBezTo>
                <a:cubicBezTo>
                  <a:pt x="1601586" y="-26150"/>
                  <a:pt x="1677064" y="6127"/>
                  <a:pt x="1747088" y="0"/>
                </a:cubicBezTo>
                <a:cubicBezTo>
                  <a:pt x="1817112" y="-6127"/>
                  <a:pt x="2214119" y="20929"/>
                  <a:pt x="2445923" y="0"/>
                </a:cubicBezTo>
                <a:cubicBezTo>
                  <a:pt x="2677727" y="-20929"/>
                  <a:pt x="2670208" y="41336"/>
                  <a:pt x="2795340" y="0"/>
                </a:cubicBezTo>
                <a:cubicBezTo>
                  <a:pt x="2920472" y="-41336"/>
                  <a:pt x="3183811" y="24097"/>
                  <a:pt x="3377703" y="0"/>
                </a:cubicBezTo>
                <a:cubicBezTo>
                  <a:pt x="3571595" y="-24097"/>
                  <a:pt x="3615064" y="11630"/>
                  <a:pt x="3727121" y="0"/>
                </a:cubicBezTo>
                <a:cubicBezTo>
                  <a:pt x="3839178" y="-11630"/>
                  <a:pt x="4059287" y="19937"/>
                  <a:pt x="4309483" y="0"/>
                </a:cubicBezTo>
                <a:cubicBezTo>
                  <a:pt x="4559679" y="-19937"/>
                  <a:pt x="4494117" y="2884"/>
                  <a:pt x="4542428" y="0"/>
                </a:cubicBezTo>
                <a:cubicBezTo>
                  <a:pt x="4590739" y="-2884"/>
                  <a:pt x="5095122" y="43421"/>
                  <a:pt x="5357736" y="0"/>
                </a:cubicBezTo>
                <a:cubicBezTo>
                  <a:pt x="5620350" y="-43421"/>
                  <a:pt x="5646547" y="38578"/>
                  <a:pt x="5823626" y="0"/>
                </a:cubicBezTo>
                <a:cubicBezTo>
                  <a:pt x="6000705" y="-38578"/>
                  <a:pt x="5965014" y="22899"/>
                  <a:pt x="6056571" y="0"/>
                </a:cubicBezTo>
                <a:cubicBezTo>
                  <a:pt x="6148129" y="-22899"/>
                  <a:pt x="6173846" y="27367"/>
                  <a:pt x="6289516" y="0"/>
                </a:cubicBezTo>
                <a:cubicBezTo>
                  <a:pt x="6405186" y="-27367"/>
                  <a:pt x="6473544" y="26466"/>
                  <a:pt x="6522461" y="0"/>
                </a:cubicBezTo>
                <a:cubicBezTo>
                  <a:pt x="6571378" y="-26466"/>
                  <a:pt x="7050672" y="19847"/>
                  <a:pt x="7221296" y="0"/>
                </a:cubicBezTo>
                <a:cubicBezTo>
                  <a:pt x="7391920" y="-19847"/>
                  <a:pt x="7404949" y="16641"/>
                  <a:pt x="7454241" y="0"/>
                </a:cubicBezTo>
                <a:cubicBezTo>
                  <a:pt x="7503534" y="-16641"/>
                  <a:pt x="7601628" y="9319"/>
                  <a:pt x="7687186" y="0"/>
                </a:cubicBezTo>
                <a:cubicBezTo>
                  <a:pt x="7772745" y="-9319"/>
                  <a:pt x="7937216" y="44976"/>
                  <a:pt x="8153076" y="0"/>
                </a:cubicBezTo>
                <a:cubicBezTo>
                  <a:pt x="8368936" y="-44976"/>
                  <a:pt x="8379954" y="6989"/>
                  <a:pt x="8502494" y="0"/>
                </a:cubicBezTo>
                <a:cubicBezTo>
                  <a:pt x="8625034" y="-6989"/>
                  <a:pt x="8724791" y="41212"/>
                  <a:pt x="8851912" y="0"/>
                </a:cubicBezTo>
                <a:cubicBezTo>
                  <a:pt x="8979033" y="-41212"/>
                  <a:pt x="9461349" y="12800"/>
                  <a:pt x="9667219" y="0"/>
                </a:cubicBezTo>
                <a:cubicBezTo>
                  <a:pt x="9873089" y="-12800"/>
                  <a:pt x="9911729" y="12206"/>
                  <a:pt x="10016637" y="0"/>
                </a:cubicBezTo>
                <a:cubicBezTo>
                  <a:pt x="10121545" y="-12206"/>
                  <a:pt x="10380427" y="27379"/>
                  <a:pt x="10715472" y="0"/>
                </a:cubicBezTo>
                <a:cubicBezTo>
                  <a:pt x="11050517" y="-27379"/>
                  <a:pt x="11187776" y="83564"/>
                  <a:pt x="11647252" y="0"/>
                </a:cubicBezTo>
                <a:cubicBezTo>
                  <a:pt x="11693199" y="318363"/>
                  <a:pt x="11571214" y="423424"/>
                  <a:pt x="11647252" y="650654"/>
                </a:cubicBezTo>
                <a:cubicBezTo>
                  <a:pt x="11723290" y="877884"/>
                  <a:pt x="11615630" y="1014342"/>
                  <a:pt x="11647252" y="1107870"/>
                </a:cubicBezTo>
                <a:cubicBezTo>
                  <a:pt x="11678874" y="1201398"/>
                  <a:pt x="11592043" y="1563020"/>
                  <a:pt x="11647252" y="1758523"/>
                </a:cubicBezTo>
                <a:cubicBezTo>
                  <a:pt x="11702461" y="1954026"/>
                  <a:pt x="11631616" y="2047919"/>
                  <a:pt x="11647252" y="2151260"/>
                </a:cubicBezTo>
                <a:cubicBezTo>
                  <a:pt x="11662888" y="2254601"/>
                  <a:pt x="11620041" y="2535616"/>
                  <a:pt x="11647252" y="2672956"/>
                </a:cubicBezTo>
                <a:cubicBezTo>
                  <a:pt x="11674463" y="2810296"/>
                  <a:pt x="11635916" y="3078511"/>
                  <a:pt x="11647252" y="3194651"/>
                </a:cubicBezTo>
                <a:cubicBezTo>
                  <a:pt x="11658588" y="3310792"/>
                  <a:pt x="11626843" y="3561176"/>
                  <a:pt x="11647252" y="3716346"/>
                </a:cubicBezTo>
                <a:cubicBezTo>
                  <a:pt x="11667661" y="3871516"/>
                  <a:pt x="11645463" y="3959090"/>
                  <a:pt x="11647252" y="4109083"/>
                </a:cubicBezTo>
                <a:cubicBezTo>
                  <a:pt x="11649041" y="4259076"/>
                  <a:pt x="11609118" y="4357593"/>
                  <a:pt x="11647252" y="4501820"/>
                </a:cubicBezTo>
                <a:cubicBezTo>
                  <a:pt x="11685386" y="4646047"/>
                  <a:pt x="11633567" y="4771119"/>
                  <a:pt x="11647252" y="4959036"/>
                </a:cubicBezTo>
                <a:cubicBezTo>
                  <a:pt x="11660937" y="5146953"/>
                  <a:pt x="11595351" y="5335553"/>
                  <a:pt x="11647252" y="5674169"/>
                </a:cubicBezTo>
                <a:cubicBezTo>
                  <a:pt x="11699153" y="6012785"/>
                  <a:pt x="11575679" y="6171641"/>
                  <a:pt x="11647252" y="6447919"/>
                </a:cubicBezTo>
                <a:cubicBezTo>
                  <a:pt x="11571883" y="6467812"/>
                  <a:pt x="11512873" y="6435248"/>
                  <a:pt x="11414307" y="6447919"/>
                </a:cubicBezTo>
                <a:cubicBezTo>
                  <a:pt x="11315742" y="6460590"/>
                  <a:pt x="11041520" y="6426680"/>
                  <a:pt x="10831944" y="6447919"/>
                </a:cubicBezTo>
                <a:cubicBezTo>
                  <a:pt x="10622368" y="6469158"/>
                  <a:pt x="10499142" y="6405346"/>
                  <a:pt x="10366054" y="6447919"/>
                </a:cubicBezTo>
                <a:cubicBezTo>
                  <a:pt x="10232966" y="6490492"/>
                  <a:pt x="10058287" y="6446762"/>
                  <a:pt x="9900164" y="6447919"/>
                </a:cubicBezTo>
                <a:cubicBezTo>
                  <a:pt x="9742041" y="6449076"/>
                  <a:pt x="9772358" y="6442676"/>
                  <a:pt x="9667219" y="6447919"/>
                </a:cubicBezTo>
                <a:cubicBezTo>
                  <a:pt x="9562081" y="6453162"/>
                  <a:pt x="9109931" y="6360756"/>
                  <a:pt x="8851912" y="6447919"/>
                </a:cubicBezTo>
                <a:cubicBezTo>
                  <a:pt x="8593893" y="6535082"/>
                  <a:pt x="8728162" y="6421496"/>
                  <a:pt x="8618966" y="6447919"/>
                </a:cubicBezTo>
                <a:cubicBezTo>
                  <a:pt x="8509770" y="6474342"/>
                  <a:pt x="8357029" y="6440834"/>
                  <a:pt x="8153076" y="6447919"/>
                </a:cubicBezTo>
                <a:cubicBezTo>
                  <a:pt x="7949123" y="6455004"/>
                  <a:pt x="7611148" y="6401753"/>
                  <a:pt x="7454241" y="6447919"/>
                </a:cubicBezTo>
                <a:cubicBezTo>
                  <a:pt x="7297335" y="6494085"/>
                  <a:pt x="6905382" y="6351084"/>
                  <a:pt x="6638934" y="6447919"/>
                </a:cubicBezTo>
                <a:cubicBezTo>
                  <a:pt x="6372486" y="6544754"/>
                  <a:pt x="6031595" y="6380978"/>
                  <a:pt x="5823626" y="6447919"/>
                </a:cubicBezTo>
                <a:cubicBezTo>
                  <a:pt x="5615657" y="6514860"/>
                  <a:pt x="5506343" y="6445099"/>
                  <a:pt x="5357736" y="6447919"/>
                </a:cubicBezTo>
                <a:cubicBezTo>
                  <a:pt x="5209129" y="6450739"/>
                  <a:pt x="4975123" y="6403775"/>
                  <a:pt x="4775373" y="6447919"/>
                </a:cubicBezTo>
                <a:cubicBezTo>
                  <a:pt x="4575623" y="6492063"/>
                  <a:pt x="4576266" y="6424677"/>
                  <a:pt x="4425956" y="6447919"/>
                </a:cubicBezTo>
                <a:cubicBezTo>
                  <a:pt x="4275646" y="6471161"/>
                  <a:pt x="4084930" y="6412974"/>
                  <a:pt x="3960066" y="6447919"/>
                </a:cubicBezTo>
                <a:cubicBezTo>
                  <a:pt x="3835202" y="6482864"/>
                  <a:pt x="3696882" y="6442049"/>
                  <a:pt x="3494176" y="6447919"/>
                </a:cubicBezTo>
                <a:cubicBezTo>
                  <a:pt x="3291470" y="6453789"/>
                  <a:pt x="3180436" y="6439902"/>
                  <a:pt x="3028286" y="6447919"/>
                </a:cubicBezTo>
                <a:cubicBezTo>
                  <a:pt x="2876136" y="6455936"/>
                  <a:pt x="2771655" y="6432822"/>
                  <a:pt x="2678868" y="6447919"/>
                </a:cubicBezTo>
                <a:cubicBezTo>
                  <a:pt x="2586081" y="6463016"/>
                  <a:pt x="2114997" y="6402431"/>
                  <a:pt x="1863560" y="6447919"/>
                </a:cubicBezTo>
                <a:cubicBezTo>
                  <a:pt x="1612123" y="6493407"/>
                  <a:pt x="1726243" y="6431484"/>
                  <a:pt x="1630615" y="6447919"/>
                </a:cubicBezTo>
                <a:cubicBezTo>
                  <a:pt x="1534988" y="6464354"/>
                  <a:pt x="1508476" y="6438534"/>
                  <a:pt x="1397670" y="6447919"/>
                </a:cubicBezTo>
                <a:cubicBezTo>
                  <a:pt x="1286864" y="6457304"/>
                  <a:pt x="979114" y="6377552"/>
                  <a:pt x="698835" y="6447919"/>
                </a:cubicBezTo>
                <a:cubicBezTo>
                  <a:pt x="418556" y="6518286"/>
                  <a:pt x="144216" y="6431452"/>
                  <a:pt x="0" y="6447919"/>
                </a:cubicBezTo>
                <a:cubicBezTo>
                  <a:pt x="-20750" y="6235676"/>
                  <a:pt x="39291" y="6086929"/>
                  <a:pt x="0" y="5926224"/>
                </a:cubicBezTo>
                <a:cubicBezTo>
                  <a:pt x="-39291" y="5765520"/>
                  <a:pt x="6737" y="5655738"/>
                  <a:pt x="0" y="5404528"/>
                </a:cubicBezTo>
                <a:cubicBezTo>
                  <a:pt x="-6737" y="5153318"/>
                  <a:pt x="14879" y="5055241"/>
                  <a:pt x="0" y="4818354"/>
                </a:cubicBezTo>
                <a:cubicBezTo>
                  <a:pt x="-14879" y="4581467"/>
                  <a:pt x="18467" y="4497119"/>
                  <a:pt x="0" y="4361138"/>
                </a:cubicBezTo>
                <a:cubicBezTo>
                  <a:pt x="-18467" y="4225157"/>
                  <a:pt x="15341" y="3892394"/>
                  <a:pt x="0" y="3646005"/>
                </a:cubicBezTo>
                <a:cubicBezTo>
                  <a:pt x="-15341" y="3399616"/>
                  <a:pt x="56428" y="3327387"/>
                  <a:pt x="0" y="3124310"/>
                </a:cubicBezTo>
                <a:cubicBezTo>
                  <a:pt x="-56428" y="2921233"/>
                  <a:pt x="24583" y="2872067"/>
                  <a:pt x="0" y="2731573"/>
                </a:cubicBezTo>
                <a:cubicBezTo>
                  <a:pt x="-24583" y="2591079"/>
                  <a:pt x="4972" y="2383742"/>
                  <a:pt x="0" y="2080919"/>
                </a:cubicBezTo>
                <a:cubicBezTo>
                  <a:pt x="-4972" y="1778096"/>
                  <a:pt x="69222" y="1599002"/>
                  <a:pt x="0" y="1430266"/>
                </a:cubicBezTo>
                <a:cubicBezTo>
                  <a:pt x="-69222" y="1261530"/>
                  <a:pt x="46356" y="1037772"/>
                  <a:pt x="0" y="908570"/>
                </a:cubicBezTo>
                <a:cubicBezTo>
                  <a:pt x="-46356" y="779368"/>
                  <a:pt x="1370" y="318511"/>
                  <a:pt x="0" y="0"/>
                </a:cubicBezTo>
                <a:close/>
              </a:path>
            </a:pathLst>
          </a:custGeom>
          <a:noFill/>
          <a:ln w="76200">
            <a:solidFill>
              <a:srgbClr val="0070C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0467304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469A54-9A99-305C-1296-4F62EC92185D}"/>
              </a:ext>
            </a:extLst>
          </p:cNvPr>
          <p:cNvSpPr txBox="1"/>
          <p:nvPr/>
        </p:nvSpPr>
        <p:spPr>
          <a:xfrm>
            <a:off x="272374" y="947587"/>
            <a:ext cx="492219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300" b="1" dirty="0">
                <a:latin typeface="SutonnyMJ" pitchFamily="2" charset="0"/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ACDD5B-3B50-B009-7DC6-8E1BA99AED49}"/>
              </a:ext>
            </a:extLst>
          </p:cNvPr>
          <p:cNvSpPr txBox="1"/>
          <p:nvPr/>
        </p:nvSpPr>
        <p:spPr>
          <a:xfrm>
            <a:off x="5460380" y="1174536"/>
            <a:ext cx="1271239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00" b="1" dirty="0">
                <a:solidFill>
                  <a:srgbClr val="00B050"/>
                </a:solidFill>
                <a:latin typeface="SutonnyMJ" pitchFamily="2" charset="0"/>
              </a:rPr>
              <a:t>-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AA96EA-4383-CEED-DC73-1513821445BF}"/>
              </a:ext>
            </a:extLst>
          </p:cNvPr>
          <p:cNvSpPr txBox="1"/>
          <p:nvPr/>
        </p:nvSpPr>
        <p:spPr>
          <a:xfrm>
            <a:off x="7272984" y="395283"/>
            <a:ext cx="1871015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b="1" dirty="0">
                <a:solidFill>
                  <a:srgbClr val="FF0000"/>
                </a:solidFill>
                <a:latin typeface="SutonnyMJ" pitchFamily="2" charset="0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312052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4" grpId="1"/>
      <p:bldP spid="4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3AE55-865D-2293-AE35-708482349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E606C88-B3E7-E12F-B689-C075502B616F}"/>
              </a:ext>
            </a:extLst>
          </p:cNvPr>
          <p:cNvSpPr txBox="1"/>
          <p:nvPr/>
        </p:nvSpPr>
        <p:spPr>
          <a:xfrm>
            <a:off x="272374" y="252915"/>
            <a:ext cx="11647252" cy="6447919"/>
          </a:xfrm>
          <a:custGeom>
            <a:avLst/>
            <a:gdLst>
              <a:gd name="csX0" fmla="*/ 0 w 11647252"/>
              <a:gd name="csY0" fmla="*/ 0 h 6447919"/>
              <a:gd name="csX1" fmla="*/ 232945 w 11647252"/>
              <a:gd name="csY1" fmla="*/ 0 h 6447919"/>
              <a:gd name="csX2" fmla="*/ 815308 w 11647252"/>
              <a:gd name="csY2" fmla="*/ 0 h 6447919"/>
              <a:gd name="csX3" fmla="*/ 1164725 w 11647252"/>
              <a:gd name="csY3" fmla="*/ 0 h 6447919"/>
              <a:gd name="csX4" fmla="*/ 1514143 w 11647252"/>
              <a:gd name="csY4" fmla="*/ 0 h 6447919"/>
              <a:gd name="csX5" fmla="*/ 1747088 w 11647252"/>
              <a:gd name="csY5" fmla="*/ 0 h 6447919"/>
              <a:gd name="csX6" fmla="*/ 2445923 w 11647252"/>
              <a:gd name="csY6" fmla="*/ 0 h 6447919"/>
              <a:gd name="csX7" fmla="*/ 2795340 w 11647252"/>
              <a:gd name="csY7" fmla="*/ 0 h 6447919"/>
              <a:gd name="csX8" fmla="*/ 3377703 w 11647252"/>
              <a:gd name="csY8" fmla="*/ 0 h 6447919"/>
              <a:gd name="csX9" fmla="*/ 3727121 w 11647252"/>
              <a:gd name="csY9" fmla="*/ 0 h 6447919"/>
              <a:gd name="csX10" fmla="*/ 4309483 w 11647252"/>
              <a:gd name="csY10" fmla="*/ 0 h 6447919"/>
              <a:gd name="csX11" fmla="*/ 4542428 w 11647252"/>
              <a:gd name="csY11" fmla="*/ 0 h 6447919"/>
              <a:gd name="csX12" fmla="*/ 5357736 w 11647252"/>
              <a:gd name="csY12" fmla="*/ 0 h 6447919"/>
              <a:gd name="csX13" fmla="*/ 5823626 w 11647252"/>
              <a:gd name="csY13" fmla="*/ 0 h 6447919"/>
              <a:gd name="csX14" fmla="*/ 6056571 w 11647252"/>
              <a:gd name="csY14" fmla="*/ 0 h 6447919"/>
              <a:gd name="csX15" fmla="*/ 6289516 w 11647252"/>
              <a:gd name="csY15" fmla="*/ 0 h 6447919"/>
              <a:gd name="csX16" fmla="*/ 6522461 w 11647252"/>
              <a:gd name="csY16" fmla="*/ 0 h 6447919"/>
              <a:gd name="csX17" fmla="*/ 7221296 w 11647252"/>
              <a:gd name="csY17" fmla="*/ 0 h 6447919"/>
              <a:gd name="csX18" fmla="*/ 7454241 w 11647252"/>
              <a:gd name="csY18" fmla="*/ 0 h 6447919"/>
              <a:gd name="csX19" fmla="*/ 7687186 w 11647252"/>
              <a:gd name="csY19" fmla="*/ 0 h 6447919"/>
              <a:gd name="csX20" fmla="*/ 8153076 w 11647252"/>
              <a:gd name="csY20" fmla="*/ 0 h 6447919"/>
              <a:gd name="csX21" fmla="*/ 8502494 w 11647252"/>
              <a:gd name="csY21" fmla="*/ 0 h 6447919"/>
              <a:gd name="csX22" fmla="*/ 8851912 w 11647252"/>
              <a:gd name="csY22" fmla="*/ 0 h 6447919"/>
              <a:gd name="csX23" fmla="*/ 9667219 w 11647252"/>
              <a:gd name="csY23" fmla="*/ 0 h 6447919"/>
              <a:gd name="csX24" fmla="*/ 10016637 w 11647252"/>
              <a:gd name="csY24" fmla="*/ 0 h 6447919"/>
              <a:gd name="csX25" fmla="*/ 10715472 w 11647252"/>
              <a:gd name="csY25" fmla="*/ 0 h 6447919"/>
              <a:gd name="csX26" fmla="*/ 11647252 w 11647252"/>
              <a:gd name="csY26" fmla="*/ 0 h 6447919"/>
              <a:gd name="csX27" fmla="*/ 11647252 w 11647252"/>
              <a:gd name="csY27" fmla="*/ 650654 h 6447919"/>
              <a:gd name="csX28" fmla="*/ 11647252 w 11647252"/>
              <a:gd name="csY28" fmla="*/ 1107870 h 6447919"/>
              <a:gd name="csX29" fmla="*/ 11647252 w 11647252"/>
              <a:gd name="csY29" fmla="*/ 1758523 h 6447919"/>
              <a:gd name="csX30" fmla="*/ 11647252 w 11647252"/>
              <a:gd name="csY30" fmla="*/ 2151260 h 6447919"/>
              <a:gd name="csX31" fmla="*/ 11647252 w 11647252"/>
              <a:gd name="csY31" fmla="*/ 2672956 h 6447919"/>
              <a:gd name="csX32" fmla="*/ 11647252 w 11647252"/>
              <a:gd name="csY32" fmla="*/ 3194651 h 6447919"/>
              <a:gd name="csX33" fmla="*/ 11647252 w 11647252"/>
              <a:gd name="csY33" fmla="*/ 3716346 h 6447919"/>
              <a:gd name="csX34" fmla="*/ 11647252 w 11647252"/>
              <a:gd name="csY34" fmla="*/ 4109083 h 6447919"/>
              <a:gd name="csX35" fmla="*/ 11647252 w 11647252"/>
              <a:gd name="csY35" fmla="*/ 4501820 h 6447919"/>
              <a:gd name="csX36" fmla="*/ 11647252 w 11647252"/>
              <a:gd name="csY36" fmla="*/ 4959036 h 6447919"/>
              <a:gd name="csX37" fmla="*/ 11647252 w 11647252"/>
              <a:gd name="csY37" fmla="*/ 5674169 h 6447919"/>
              <a:gd name="csX38" fmla="*/ 11647252 w 11647252"/>
              <a:gd name="csY38" fmla="*/ 6447919 h 6447919"/>
              <a:gd name="csX39" fmla="*/ 11414307 w 11647252"/>
              <a:gd name="csY39" fmla="*/ 6447919 h 6447919"/>
              <a:gd name="csX40" fmla="*/ 10831944 w 11647252"/>
              <a:gd name="csY40" fmla="*/ 6447919 h 6447919"/>
              <a:gd name="csX41" fmla="*/ 10366054 w 11647252"/>
              <a:gd name="csY41" fmla="*/ 6447919 h 6447919"/>
              <a:gd name="csX42" fmla="*/ 9900164 w 11647252"/>
              <a:gd name="csY42" fmla="*/ 6447919 h 6447919"/>
              <a:gd name="csX43" fmla="*/ 9667219 w 11647252"/>
              <a:gd name="csY43" fmla="*/ 6447919 h 6447919"/>
              <a:gd name="csX44" fmla="*/ 8851912 w 11647252"/>
              <a:gd name="csY44" fmla="*/ 6447919 h 6447919"/>
              <a:gd name="csX45" fmla="*/ 8618966 w 11647252"/>
              <a:gd name="csY45" fmla="*/ 6447919 h 6447919"/>
              <a:gd name="csX46" fmla="*/ 8153076 w 11647252"/>
              <a:gd name="csY46" fmla="*/ 6447919 h 6447919"/>
              <a:gd name="csX47" fmla="*/ 7454241 w 11647252"/>
              <a:gd name="csY47" fmla="*/ 6447919 h 6447919"/>
              <a:gd name="csX48" fmla="*/ 6638934 w 11647252"/>
              <a:gd name="csY48" fmla="*/ 6447919 h 6447919"/>
              <a:gd name="csX49" fmla="*/ 5823626 w 11647252"/>
              <a:gd name="csY49" fmla="*/ 6447919 h 6447919"/>
              <a:gd name="csX50" fmla="*/ 5357736 w 11647252"/>
              <a:gd name="csY50" fmla="*/ 6447919 h 6447919"/>
              <a:gd name="csX51" fmla="*/ 4775373 w 11647252"/>
              <a:gd name="csY51" fmla="*/ 6447919 h 6447919"/>
              <a:gd name="csX52" fmla="*/ 4425956 w 11647252"/>
              <a:gd name="csY52" fmla="*/ 6447919 h 6447919"/>
              <a:gd name="csX53" fmla="*/ 3960066 w 11647252"/>
              <a:gd name="csY53" fmla="*/ 6447919 h 6447919"/>
              <a:gd name="csX54" fmla="*/ 3494176 w 11647252"/>
              <a:gd name="csY54" fmla="*/ 6447919 h 6447919"/>
              <a:gd name="csX55" fmla="*/ 3028286 w 11647252"/>
              <a:gd name="csY55" fmla="*/ 6447919 h 6447919"/>
              <a:gd name="csX56" fmla="*/ 2678868 w 11647252"/>
              <a:gd name="csY56" fmla="*/ 6447919 h 6447919"/>
              <a:gd name="csX57" fmla="*/ 1863560 w 11647252"/>
              <a:gd name="csY57" fmla="*/ 6447919 h 6447919"/>
              <a:gd name="csX58" fmla="*/ 1630615 w 11647252"/>
              <a:gd name="csY58" fmla="*/ 6447919 h 6447919"/>
              <a:gd name="csX59" fmla="*/ 1397670 w 11647252"/>
              <a:gd name="csY59" fmla="*/ 6447919 h 6447919"/>
              <a:gd name="csX60" fmla="*/ 698835 w 11647252"/>
              <a:gd name="csY60" fmla="*/ 6447919 h 6447919"/>
              <a:gd name="csX61" fmla="*/ 0 w 11647252"/>
              <a:gd name="csY61" fmla="*/ 6447919 h 6447919"/>
              <a:gd name="csX62" fmla="*/ 0 w 11647252"/>
              <a:gd name="csY62" fmla="*/ 5926224 h 6447919"/>
              <a:gd name="csX63" fmla="*/ 0 w 11647252"/>
              <a:gd name="csY63" fmla="*/ 5404528 h 6447919"/>
              <a:gd name="csX64" fmla="*/ 0 w 11647252"/>
              <a:gd name="csY64" fmla="*/ 4818354 h 6447919"/>
              <a:gd name="csX65" fmla="*/ 0 w 11647252"/>
              <a:gd name="csY65" fmla="*/ 4361138 h 6447919"/>
              <a:gd name="csX66" fmla="*/ 0 w 11647252"/>
              <a:gd name="csY66" fmla="*/ 3646005 h 6447919"/>
              <a:gd name="csX67" fmla="*/ 0 w 11647252"/>
              <a:gd name="csY67" fmla="*/ 3124310 h 6447919"/>
              <a:gd name="csX68" fmla="*/ 0 w 11647252"/>
              <a:gd name="csY68" fmla="*/ 2731573 h 6447919"/>
              <a:gd name="csX69" fmla="*/ 0 w 11647252"/>
              <a:gd name="csY69" fmla="*/ 2080919 h 6447919"/>
              <a:gd name="csX70" fmla="*/ 0 w 11647252"/>
              <a:gd name="csY70" fmla="*/ 1430266 h 6447919"/>
              <a:gd name="csX71" fmla="*/ 0 w 11647252"/>
              <a:gd name="csY71" fmla="*/ 908570 h 6447919"/>
              <a:gd name="csX72" fmla="*/ 0 w 11647252"/>
              <a:gd name="csY72" fmla="*/ 0 h 64479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</a:cxnLst>
            <a:rect l="l" t="t" r="r" b="b"/>
            <a:pathLst>
              <a:path w="11647252" h="6447919" extrusionOk="0">
                <a:moveTo>
                  <a:pt x="0" y="0"/>
                </a:moveTo>
                <a:cubicBezTo>
                  <a:pt x="81728" y="-861"/>
                  <a:pt x="177086" y="17103"/>
                  <a:pt x="232945" y="0"/>
                </a:cubicBezTo>
                <a:cubicBezTo>
                  <a:pt x="288804" y="-17103"/>
                  <a:pt x="622027" y="69209"/>
                  <a:pt x="815308" y="0"/>
                </a:cubicBezTo>
                <a:cubicBezTo>
                  <a:pt x="1008589" y="-69209"/>
                  <a:pt x="1019564" y="782"/>
                  <a:pt x="1164725" y="0"/>
                </a:cubicBezTo>
                <a:cubicBezTo>
                  <a:pt x="1309886" y="-782"/>
                  <a:pt x="1426700" y="26150"/>
                  <a:pt x="1514143" y="0"/>
                </a:cubicBezTo>
                <a:cubicBezTo>
                  <a:pt x="1601586" y="-26150"/>
                  <a:pt x="1677064" y="6127"/>
                  <a:pt x="1747088" y="0"/>
                </a:cubicBezTo>
                <a:cubicBezTo>
                  <a:pt x="1817112" y="-6127"/>
                  <a:pt x="2214119" y="20929"/>
                  <a:pt x="2445923" y="0"/>
                </a:cubicBezTo>
                <a:cubicBezTo>
                  <a:pt x="2677727" y="-20929"/>
                  <a:pt x="2670208" y="41336"/>
                  <a:pt x="2795340" y="0"/>
                </a:cubicBezTo>
                <a:cubicBezTo>
                  <a:pt x="2920472" y="-41336"/>
                  <a:pt x="3183811" y="24097"/>
                  <a:pt x="3377703" y="0"/>
                </a:cubicBezTo>
                <a:cubicBezTo>
                  <a:pt x="3571595" y="-24097"/>
                  <a:pt x="3615064" y="11630"/>
                  <a:pt x="3727121" y="0"/>
                </a:cubicBezTo>
                <a:cubicBezTo>
                  <a:pt x="3839178" y="-11630"/>
                  <a:pt x="4059287" y="19937"/>
                  <a:pt x="4309483" y="0"/>
                </a:cubicBezTo>
                <a:cubicBezTo>
                  <a:pt x="4559679" y="-19937"/>
                  <a:pt x="4494117" y="2884"/>
                  <a:pt x="4542428" y="0"/>
                </a:cubicBezTo>
                <a:cubicBezTo>
                  <a:pt x="4590739" y="-2884"/>
                  <a:pt x="5095122" y="43421"/>
                  <a:pt x="5357736" y="0"/>
                </a:cubicBezTo>
                <a:cubicBezTo>
                  <a:pt x="5620350" y="-43421"/>
                  <a:pt x="5646547" y="38578"/>
                  <a:pt x="5823626" y="0"/>
                </a:cubicBezTo>
                <a:cubicBezTo>
                  <a:pt x="6000705" y="-38578"/>
                  <a:pt x="5965014" y="22899"/>
                  <a:pt x="6056571" y="0"/>
                </a:cubicBezTo>
                <a:cubicBezTo>
                  <a:pt x="6148129" y="-22899"/>
                  <a:pt x="6173846" y="27367"/>
                  <a:pt x="6289516" y="0"/>
                </a:cubicBezTo>
                <a:cubicBezTo>
                  <a:pt x="6405186" y="-27367"/>
                  <a:pt x="6473544" y="26466"/>
                  <a:pt x="6522461" y="0"/>
                </a:cubicBezTo>
                <a:cubicBezTo>
                  <a:pt x="6571378" y="-26466"/>
                  <a:pt x="7050672" y="19847"/>
                  <a:pt x="7221296" y="0"/>
                </a:cubicBezTo>
                <a:cubicBezTo>
                  <a:pt x="7391920" y="-19847"/>
                  <a:pt x="7404949" y="16641"/>
                  <a:pt x="7454241" y="0"/>
                </a:cubicBezTo>
                <a:cubicBezTo>
                  <a:pt x="7503534" y="-16641"/>
                  <a:pt x="7601628" y="9319"/>
                  <a:pt x="7687186" y="0"/>
                </a:cubicBezTo>
                <a:cubicBezTo>
                  <a:pt x="7772745" y="-9319"/>
                  <a:pt x="7937216" y="44976"/>
                  <a:pt x="8153076" y="0"/>
                </a:cubicBezTo>
                <a:cubicBezTo>
                  <a:pt x="8368936" y="-44976"/>
                  <a:pt x="8379954" y="6989"/>
                  <a:pt x="8502494" y="0"/>
                </a:cubicBezTo>
                <a:cubicBezTo>
                  <a:pt x="8625034" y="-6989"/>
                  <a:pt x="8724791" y="41212"/>
                  <a:pt x="8851912" y="0"/>
                </a:cubicBezTo>
                <a:cubicBezTo>
                  <a:pt x="8979033" y="-41212"/>
                  <a:pt x="9461349" y="12800"/>
                  <a:pt x="9667219" y="0"/>
                </a:cubicBezTo>
                <a:cubicBezTo>
                  <a:pt x="9873089" y="-12800"/>
                  <a:pt x="9911729" y="12206"/>
                  <a:pt x="10016637" y="0"/>
                </a:cubicBezTo>
                <a:cubicBezTo>
                  <a:pt x="10121545" y="-12206"/>
                  <a:pt x="10380427" y="27379"/>
                  <a:pt x="10715472" y="0"/>
                </a:cubicBezTo>
                <a:cubicBezTo>
                  <a:pt x="11050517" y="-27379"/>
                  <a:pt x="11187776" y="83564"/>
                  <a:pt x="11647252" y="0"/>
                </a:cubicBezTo>
                <a:cubicBezTo>
                  <a:pt x="11693199" y="318363"/>
                  <a:pt x="11571214" y="423424"/>
                  <a:pt x="11647252" y="650654"/>
                </a:cubicBezTo>
                <a:cubicBezTo>
                  <a:pt x="11723290" y="877884"/>
                  <a:pt x="11615630" y="1014342"/>
                  <a:pt x="11647252" y="1107870"/>
                </a:cubicBezTo>
                <a:cubicBezTo>
                  <a:pt x="11678874" y="1201398"/>
                  <a:pt x="11592043" y="1563020"/>
                  <a:pt x="11647252" y="1758523"/>
                </a:cubicBezTo>
                <a:cubicBezTo>
                  <a:pt x="11702461" y="1954026"/>
                  <a:pt x="11631616" y="2047919"/>
                  <a:pt x="11647252" y="2151260"/>
                </a:cubicBezTo>
                <a:cubicBezTo>
                  <a:pt x="11662888" y="2254601"/>
                  <a:pt x="11620041" y="2535616"/>
                  <a:pt x="11647252" y="2672956"/>
                </a:cubicBezTo>
                <a:cubicBezTo>
                  <a:pt x="11674463" y="2810296"/>
                  <a:pt x="11635916" y="3078511"/>
                  <a:pt x="11647252" y="3194651"/>
                </a:cubicBezTo>
                <a:cubicBezTo>
                  <a:pt x="11658588" y="3310792"/>
                  <a:pt x="11626843" y="3561176"/>
                  <a:pt x="11647252" y="3716346"/>
                </a:cubicBezTo>
                <a:cubicBezTo>
                  <a:pt x="11667661" y="3871516"/>
                  <a:pt x="11645463" y="3959090"/>
                  <a:pt x="11647252" y="4109083"/>
                </a:cubicBezTo>
                <a:cubicBezTo>
                  <a:pt x="11649041" y="4259076"/>
                  <a:pt x="11609118" y="4357593"/>
                  <a:pt x="11647252" y="4501820"/>
                </a:cubicBezTo>
                <a:cubicBezTo>
                  <a:pt x="11685386" y="4646047"/>
                  <a:pt x="11633567" y="4771119"/>
                  <a:pt x="11647252" y="4959036"/>
                </a:cubicBezTo>
                <a:cubicBezTo>
                  <a:pt x="11660937" y="5146953"/>
                  <a:pt x="11595351" y="5335553"/>
                  <a:pt x="11647252" y="5674169"/>
                </a:cubicBezTo>
                <a:cubicBezTo>
                  <a:pt x="11699153" y="6012785"/>
                  <a:pt x="11575679" y="6171641"/>
                  <a:pt x="11647252" y="6447919"/>
                </a:cubicBezTo>
                <a:cubicBezTo>
                  <a:pt x="11571883" y="6467812"/>
                  <a:pt x="11512873" y="6435248"/>
                  <a:pt x="11414307" y="6447919"/>
                </a:cubicBezTo>
                <a:cubicBezTo>
                  <a:pt x="11315742" y="6460590"/>
                  <a:pt x="11041520" y="6426680"/>
                  <a:pt x="10831944" y="6447919"/>
                </a:cubicBezTo>
                <a:cubicBezTo>
                  <a:pt x="10622368" y="6469158"/>
                  <a:pt x="10499142" y="6405346"/>
                  <a:pt x="10366054" y="6447919"/>
                </a:cubicBezTo>
                <a:cubicBezTo>
                  <a:pt x="10232966" y="6490492"/>
                  <a:pt x="10058287" y="6446762"/>
                  <a:pt x="9900164" y="6447919"/>
                </a:cubicBezTo>
                <a:cubicBezTo>
                  <a:pt x="9742041" y="6449076"/>
                  <a:pt x="9772358" y="6442676"/>
                  <a:pt x="9667219" y="6447919"/>
                </a:cubicBezTo>
                <a:cubicBezTo>
                  <a:pt x="9562081" y="6453162"/>
                  <a:pt x="9109931" y="6360756"/>
                  <a:pt x="8851912" y="6447919"/>
                </a:cubicBezTo>
                <a:cubicBezTo>
                  <a:pt x="8593893" y="6535082"/>
                  <a:pt x="8728162" y="6421496"/>
                  <a:pt x="8618966" y="6447919"/>
                </a:cubicBezTo>
                <a:cubicBezTo>
                  <a:pt x="8509770" y="6474342"/>
                  <a:pt x="8357029" y="6440834"/>
                  <a:pt x="8153076" y="6447919"/>
                </a:cubicBezTo>
                <a:cubicBezTo>
                  <a:pt x="7949123" y="6455004"/>
                  <a:pt x="7611148" y="6401753"/>
                  <a:pt x="7454241" y="6447919"/>
                </a:cubicBezTo>
                <a:cubicBezTo>
                  <a:pt x="7297335" y="6494085"/>
                  <a:pt x="6905382" y="6351084"/>
                  <a:pt x="6638934" y="6447919"/>
                </a:cubicBezTo>
                <a:cubicBezTo>
                  <a:pt x="6372486" y="6544754"/>
                  <a:pt x="6031595" y="6380978"/>
                  <a:pt x="5823626" y="6447919"/>
                </a:cubicBezTo>
                <a:cubicBezTo>
                  <a:pt x="5615657" y="6514860"/>
                  <a:pt x="5506343" y="6445099"/>
                  <a:pt x="5357736" y="6447919"/>
                </a:cubicBezTo>
                <a:cubicBezTo>
                  <a:pt x="5209129" y="6450739"/>
                  <a:pt x="4975123" y="6403775"/>
                  <a:pt x="4775373" y="6447919"/>
                </a:cubicBezTo>
                <a:cubicBezTo>
                  <a:pt x="4575623" y="6492063"/>
                  <a:pt x="4576266" y="6424677"/>
                  <a:pt x="4425956" y="6447919"/>
                </a:cubicBezTo>
                <a:cubicBezTo>
                  <a:pt x="4275646" y="6471161"/>
                  <a:pt x="4084930" y="6412974"/>
                  <a:pt x="3960066" y="6447919"/>
                </a:cubicBezTo>
                <a:cubicBezTo>
                  <a:pt x="3835202" y="6482864"/>
                  <a:pt x="3696882" y="6442049"/>
                  <a:pt x="3494176" y="6447919"/>
                </a:cubicBezTo>
                <a:cubicBezTo>
                  <a:pt x="3291470" y="6453789"/>
                  <a:pt x="3180436" y="6439902"/>
                  <a:pt x="3028286" y="6447919"/>
                </a:cubicBezTo>
                <a:cubicBezTo>
                  <a:pt x="2876136" y="6455936"/>
                  <a:pt x="2771655" y="6432822"/>
                  <a:pt x="2678868" y="6447919"/>
                </a:cubicBezTo>
                <a:cubicBezTo>
                  <a:pt x="2586081" y="6463016"/>
                  <a:pt x="2114997" y="6402431"/>
                  <a:pt x="1863560" y="6447919"/>
                </a:cubicBezTo>
                <a:cubicBezTo>
                  <a:pt x="1612123" y="6493407"/>
                  <a:pt x="1726243" y="6431484"/>
                  <a:pt x="1630615" y="6447919"/>
                </a:cubicBezTo>
                <a:cubicBezTo>
                  <a:pt x="1534988" y="6464354"/>
                  <a:pt x="1508476" y="6438534"/>
                  <a:pt x="1397670" y="6447919"/>
                </a:cubicBezTo>
                <a:cubicBezTo>
                  <a:pt x="1286864" y="6457304"/>
                  <a:pt x="979114" y="6377552"/>
                  <a:pt x="698835" y="6447919"/>
                </a:cubicBezTo>
                <a:cubicBezTo>
                  <a:pt x="418556" y="6518286"/>
                  <a:pt x="144216" y="6431452"/>
                  <a:pt x="0" y="6447919"/>
                </a:cubicBezTo>
                <a:cubicBezTo>
                  <a:pt x="-20750" y="6235676"/>
                  <a:pt x="39291" y="6086929"/>
                  <a:pt x="0" y="5926224"/>
                </a:cubicBezTo>
                <a:cubicBezTo>
                  <a:pt x="-39291" y="5765520"/>
                  <a:pt x="6737" y="5655738"/>
                  <a:pt x="0" y="5404528"/>
                </a:cubicBezTo>
                <a:cubicBezTo>
                  <a:pt x="-6737" y="5153318"/>
                  <a:pt x="14879" y="5055241"/>
                  <a:pt x="0" y="4818354"/>
                </a:cubicBezTo>
                <a:cubicBezTo>
                  <a:pt x="-14879" y="4581467"/>
                  <a:pt x="18467" y="4497119"/>
                  <a:pt x="0" y="4361138"/>
                </a:cubicBezTo>
                <a:cubicBezTo>
                  <a:pt x="-18467" y="4225157"/>
                  <a:pt x="15341" y="3892394"/>
                  <a:pt x="0" y="3646005"/>
                </a:cubicBezTo>
                <a:cubicBezTo>
                  <a:pt x="-15341" y="3399616"/>
                  <a:pt x="56428" y="3327387"/>
                  <a:pt x="0" y="3124310"/>
                </a:cubicBezTo>
                <a:cubicBezTo>
                  <a:pt x="-56428" y="2921233"/>
                  <a:pt x="24583" y="2872067"/>
                  <a:pt x="0" y="2731573"/>
                </a:cubicBezTo>
                <a:cubicBezTo>
                  <a:pt x="-24583" y="2591079"/>
                  <a:pt x="4972" y="2383742"/>
                  <a:pt x="0" y="2080919"/>
                </a:cubicBezTo>
                <a:cubicBezTo>
                  <a:pt x="-4972" y="1778096"/>
                  <a:pt x="69222" y="1599002"/>
                  <a:pt x="0" y="1430266"/>
                </a:cubicBezTo>
                <a:cubicBezTo>
                  <a:pt x="-69222" y="1261530"/>
                  <a:pt x="46356" y="1037772"/>
                  <a:pt x="0" y="908570"/>
                </a:cubicBezTo>
                <a:cubicBezTo>
                  <a:pt x="-46356" y="779368"/>
                  <a:pt x="1370" y="318511"/>
                  <a:pt x="0" y="0"/>
                </a:cubicBezTo>
                <a:close/>
              </a:path>
            </a:pathLst>
          </a:custGeom>
          <a:noFill/>
          <a:ln w="76200">
            <a:solidFill>
              <a:srgbClr val="0070C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0467304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49CF4F-62EF-D665-C8E7-6496FDBBCBAE}"/>
              </a:ext>
            </a:extLst>
          </p:cNvPr>
          <p:cNvSpPr txBox="1"/>
          <p:nvPr/>
        </p:nvSpPr>
        <p:spPr>
          <a:xfrm>
            <a:off x="272374" y="947587"/>
            <a:ext cx="492219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300" b="1" dirty="0">
                <a:latin typeface="SutonnyMJ" pitchFamily="2" charset="0"/>
              </a:rPr>
              <a:t>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4F06F7-06E4-CAE1-9FDE-812FB67E223D}"/>
              </a:ext>
            </a:extLst>
          </p:cNvPr>
          <p:cNvSpPr txBox="1"/>
          <p:nvPr/>
        </p:nvSpPr>
        <p:spPr>
          <a:xfrm>
            <a:off x="5781907" y="1174536"/>
            <a:ext cx="1271239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00" b="1" dirty="0">
                <a:solidFill>
                  <a:srgbClr val="00B050"/>
                </a:solidFill>
                <a:latin typeface="SutonnyMJ" pitchFamily="2" charset="0"/>
              </a:rPr>
              <a:t>-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D511A8-64CE-06E9-7ADC-9F361DD1D36F}"/>
              </a:ext>
            </a:extLst>
          </p:cNvPr>
          <p:cNvSpPr txBox="1"/>
          <p:nvPr/>
        </p:nvSpPr>
        <p:spPr>
          <a:xfrm>
            <a:off x="9148956" y="576712"/>
            <a:ext cx="1871015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b="1" dirty="0">
                <a:solidFill>
                  <a:srgbClr val="FF0000"/>
                </a:solidFill>
                <a:latin typeface="SutonnyMJ" pitchFamily="2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88470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4" grpId="1"/>
      <p:bldP spid="4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B00A3-B179-A35B-871F-A2F6CC29C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31F611-C1D2-EB6D-2065-BC4CE4B8FB51}"/>
              </a:ext>
            </a:extLst>
          </p:cNvPr>
          <p:cNvSpPr txBox="1"/>
          <p:nvPr/>
        </p:nvSpPr>
        <p:spPr>
          <a:xfrm>
            <a:off x="272374" y="252915"/>
            <a:ext cx="11647252" cy="6447919"/>
          </a:xfrm>
          <a:custGeom>
            <a:avLst/>
            <a:gdLst>
              <a:gd name="csX0" fmla="*/ 0 w 11647252"/>
              <a:gd name="csY0" fmla="*/ 0 h 6447919"/>
              <a:gd name="csX1" fmla="*/ 232945 w 11647252"/>
              <a:gd name="csY1" fmla="*/ 0 h 6447919"/>
              <a:gd name="csX2" fmla="*/ 815308 w 11647252"/>
              <a:gd name="csY2" fmla="*/ 0 h 6447919"/>
              <a:gd name="csX3" fmla="*/ 1164725 w 11647252"/>
              <a:gd name="csY3" fmla="*/ 0 h 6447919"/>
              <a:gd name="csX4" fmla="*/ 1514143 w 11647252"/>
              <a:gd name="csY4" fmla="*/ 0 h 6447919"/>
              <a:gd name="csX5" fmla="*/ 1747088 w 11647252"/>
              <a:gd name="csY5" fmla="*/ 0 h 6447919"/>
              <a:gd name="csX6" fmla="*/ 2445923 w 11647252"/>
              <a:gd name="csY6" fmla="*/ 0 h 6447919"/>
              <a:gd name="csX7" fmla="*/ 2795340 w 11647252"/>
              <a:gd name="csY7" fmla="*/ 0 h 6447919"/>
              <a:gd name="csX8" fmla="*/ 3377703 w 11647252"/>
              <a:gd name="csY8" fmla="*/ 0 h 6447919"/>
              <a:gd name="csX9" fmla="*/ 3727121 w 11647252"/>
              <a:gd name="csY9" fmla="*/ 0 h 6447919"/>
              <a:gd name="csX10" fmla="*/ 4309483 w 11647252"/>
              <a:gd name="csY10" fmla="*/ 0 h 6447919"/>
              <a:gd name="csX11" fmla="*/ 4542428 w 11647252"/>
              <a:gd name="csY11" fmla="*/ 0 h 6447919"/>
              <a:gd name="csX12" fmla="*/ 5357736 w 11647252"/>
              <a:gd name="csY12" fmla="*/ 0 h 6447919"/>
              <a:gd name="csX13" fmla="*/ 5823626 w 11647252"/>
              <a:gd name="csY13" fmla="*/ 0 h 6447919"/>
              <a:gd name="csX14" fmla="*/ 6056571 w 11647252"/>
              <a:gd name="csY14" fmla="*/ 0 h 6447919"/>
              <a:gd name="csX15" fmla="*/ 6289516 w 11647252"/>
              <a:gd name="csY15" fmla="*/ 0 h 6447919"/>
              <a:gd name="csX16" fmla="*/ 6522461 w 11647252"/>
              <a:gd name="csY16" fmla="*/ 0 h 6447919"/>
              <a:gd name="csX17" fmla="*/ 7221296 w 11647252"/>
              <a:gd name="csY17" fmla="*/ 0 h 6447919"/>
              <a:gd name="csX18" fmla="*/ 7454241 w 11647252"/>
              <a:gd name="csY18" fmla="*/ 0 h 6447919"/>
              <a:gd name="csX19" fmla="*/ 7687186 w 11647252"/>
              <a:gd name="csY19" fmla="*/ 0 h 6447919"/>
              <a:gd name="csX20" fmla="*/ 8153076 w 11647252"/>
              <a:gd name="csY20" fmla="*/ 0 h 6447919"/>
              <a:gd name="csX21" fmla="*/ 8502494 w 11647252"/>
              <a:gd name="csY21" fmla="*/ 0 h 6447919"/>
              <a:gd name="csX22" fmla="*/ 8851912 w 11647252"/>
              <a:gd name="csY22" fmla="*/ 0 h 6447919"/>
              <a:gd name="csX23" fmla="*/ 9667219 w 11647252"/>
              <a:gd name="csY23" fmla="*/ 0 h 6447919"/>
              <a:gd name="csX24" fmla="*/ 10016637 w 11647252"/>
              <a:gd name="csY24" fmla="*/ 0 h 6447919"/>
              <a:gd name="csX25" fmla="*/ 10715472 w 11647252"/>
              <a:gd name="csY25" fmla="*/ 0 h 6447919"/>
              <a:gd name="csX26" fmla="*/ 11647252 w 11647252"/>
              <a:gd name="csY26" fmla="*/ 0 h 6447919"/>
              <a:gd name="csX27" fmla="*/ 11647252 w 11647252"/>
              <a:gd name="csY27" fmla="*/ 650654 h 6447919"/>
              <a:gd name="csX28" fmla="*/ 11647252 w 11647252"/>
              <a:gd name="csY28" fmla="*/ 1107870 h 6447919"/>
              <a:gd name="csX29" fmla="*/ 11647252 w 11647252"/>
              <a:gd name="csY29" fmla="*/ 1758523 h 6447919"/>
              <a:gd name="csX30" fmla="*/ 11647252 w 11647252"/>
              <a:gd name="csY30" fmla="*/ 2151260 h 6447919"/>
              <a:gd name="csX31" fmla="*/ 11647252 w 11647252"/>
              <a:gd name="csY31" fmla="*/ 2672956 h 6447919"/>
              <a:gd name="csX32" fmla="*/ 11647252 w 11647252"/>
              <a:gd name="csY32" fmla="*/ 3194651 h 6447919"/>
              <a:gd name="csX33" fmla="*/ 11647252 w 11647252"/>
              <a:gd name="csY33" fmla="*/ 3716346 h 6447919"/>
              <a:gd name="csX34" fmla="*/ 11647252 w 11647252"/>
              <a:gd name="csY34" fmla="*/ 4109083 h 6447919"/>
              <a:gd name="csX35" fmla="*/ 11647252 w 11647252"/>
              <a:gd name="csY35" fmla="*/ 4501820 h 6447919"/>
              <a:gd name="csX36" fmla="*/ 11647252 w 11647252"/>
              <a:gd name="csY36" fmla="*/ 4959036 h 6447919"/>
              <a:gd name="csX37" fmla="*/ 11647252 w 11647252"/>
              <a:gd name="csY37" fmla="*/ 5674169 h 6447919"/>
              <a:gd name="csX38" fmla="*/ 11647252 w 11647252"/>
              <a:gd name="csY38" fmla="*/ 6447919 h 6447919"/>
              <a:gd name="csX39" fmla="*/ 11414307 w 11647252"/>
              <a:gd name="csY39" fmla="*/ 6447919 h 6447919"/>
              <a:gd name="csX40" fmla="*/ 10831944 w 11647252"/>
              <a:gd name="csY40" fmla="*/ 6447919 h 6447919"/>
              <a:gd name="csX41" fmla="*/ 10366054 w 11647252"/>
              <a:gd name="csY41" fmla="*/ 6447919 h 6447919"/>
              <a:gd name="csX42" fmla="*/ 9900164 w 11647252"/>
              <a:gd name="csY42" fmla="*/ 6447919 h 6447919"/>
              <a:gd name="csX43" fmla="*/ 9667219 w 11647252"/>
              <a:gd name="csY43" fmla="*/ 6447919 h 6447919"/>
              <a:gd name="csX44" fmla="*/ 8851912 w 11647252"/>
              <a:gd name="csY44" fmla="*/ 6447919 h 6447919"/>
              <a:gd name="csX45" fmla="*/ 8618966 w 11647252"/>
              <a:gd name="csY45" fmla="*/ 6447919 h 6447919"/>
              <a:gd name="csX46" fmla="*/ 8153076 w 11647252"/>
              <a:gd name="csY46" fmla="*/ 6447919 h 6447919"/>
              <a:gd name="csX47" fmla="*/ 7454241 w 11647252"/>
              <a:gd name="csY47" fmla="*/ 6447919 h 6447919"/>
              <a:gd name="csX48" fmla="*/ 6638934 w 11647252"/>
              <a:gd name="csY48" fmla="*/ 6447919 h 6447919"/>
              <a:gd name="csX49" fmla="*/ 5823626 w 11647252"/>
              <a:gd name="csY49" fmla="*/ 6447919 h 6447919"/>
              <a:gd name="csX50" fmla="*/ 5357736 w 11647252"/>
              <a:gd name="csY50" fmla="*/ 6447919 h 6447919"/>
              <a:gd name="csX51" fmla="*/ 4775373 w 11647252"/>
              <a:gd name="csY51" fmla="*/ 6447919 h 6447919"/>
              <a:gd name="csX52" fmla="*/ 4425956 w 11647252"/>
              <a:gd name="csY52" fmla="*/ 6447919 h 6447919"/>
              <a:gd name="csX53" fmla="*/ 3960066 w 11647252"/>
              <a:gd name="csY53" fmla="*/ 6447919 h 6447919"/>
              <a:gd name="csX54" fmla="*/ 3494176 w 11647252"/>
              <a:gd name="csY54" fmla="*/ 6447919 h 6447919"/>
              <a:gd name="csX55" fmla="*/ 3028286 w 11647252"/>
              <a:gd name="csY55" fmla="*/ 6447919 h 6447919"/>
              <a:gd name="csX56" fmla="*/ 2678868 w 11647252"/>
              <a:gd name="csY56" fmla="*/ 6447919 h 6447919"/>
              <a:gd name="csX57" fmla="*/ 1863560 w 11647252"/>
              <a:gd name="csY57" fmla="*/ 6447919 h 6447919"/>
              <a:gd name="csX58" fmla="*/ 1630615 w 11647252"/>
              <a:gd name="csY58" fmla="*/ 6447919 h 6447919"/>
              <a:gd name="csX59" fmla="*/ 1397670 w 11647252"/>
              <a:gd name="csY59" fmla="*/ 6447919 h 6447919"/>
              <a:gd name="csX60" fmla="*/ 698835 w 11647252"/>
              <a:gd name="csY60" fmla="*/ 6447919 h 6447919"/>
              <a:gd name="csX61" fmla="*/ 0 w 11647252"/>
              <a:gd name="csY61" fmla="*/ 6447919 h 6447919"/>
              <a:gd name="csX62" fmla="*/ 0 w 11647252"/>
              <a:gd name="csY62" fmla="*/ 5926224 h 6447919"/>
              <a:gd name="csX63" fmla="*/ 0 w 11647252"/>
              <a:gd name="csY63" fmla="*/ 5404528 h 6447919"/>
              <a:gd name="csX64" fmla="*/ 0 w 11647252"/>
              <a:gd name="csY64" fmla="*/ 4818354 h 6447919"/>
              <a:gd name="csX65" fmla="*/ 0 w 11647252"/>
              <a:gd name="csY65" fmla="*/ 4361138 h 6447919"/>
              <a:gd name="csX66" fmla="*/ 0 w 11647252"/>
              <a:gd name="csY66" fmla="*/ 3646005 h 6447919"/>
              <a:gd name="csX67" fmla="*/ 0 w 11647252"/>
              <a:gd name="csY67" fmla="*/ 3124310 h 6447919"/>
              <a:gd name="csX68" fmla="*/ 0 w 11647252"/>
              <a:gd name="csY68" fmla="*/ 2731573 h 6447919"/>
              <a:gd name="csX69" fmla="*/ 0 w 11647252"/>
              <a:gd name="csY69" fmla="*/ 2080919 h 6447919"/>
              <a:gd name="csX70" fmla="*/ 0 w 11647252"/>
              <a:gd name="csY70" fmla="*/ 1430266 h 6447919"/>
              <a:gd name="csX71" fmla="*/ 0 w 11647252"/>
              <a:gd name="csY71" fmla="*/ 908570 h 6447919"/>
              <a:gd name="csX72" fmla="*/ 0 w 11647252"/>
              <a:gd name="csY72" fmla="*/ 0 h 64479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</a:cxnLst>
            <a:rect l="l" t="t" r="r" b="b"/>
            <a:pathLst>
              <a:path w="11647252" h="6447919" extrusionOk="0">
                <a:moveTo>
                  <a:pt x="0" y="0"/>
                </a:moveTo>
                <a:cubicBezTo>
                  <a:pt x="81728" y="-861"/>
                  <a:pt x="177086" y="17103"/>
                  <a:pt x="232945" y="0"/>
                </a:cubicBezTo>
                <a:cubicBezTo>
                  <a:pt x="288804" y="-17103"/>
                  <a:pt x="622027" y="69209"/>
                  <a:pt x="815308" y="0"/>
                </a:cubicBezTo>
                <a:cubicBezTo>
                  <a:pt x="1008589" y="-69209"/>
                  <a:pt x="1019564" y="782"/>
                  <a:pt x="1164725" y="0"/>
                </a:cubicBezTo>
                <a:cubicBezTo>
                  <a:pt x="1309886" y="-782"/>
                  <a:pt x="1426700" y="26150"/>
                  <a:pt x="1514143" y="0"/>
                </a:cubicBezTo>
                <a:cubicBezTo>
                  <a:pt x="1601586" y="-26150"/>
                  <a:pt x="1677064" y="6127"/>
                  <a:pt x="1747088" y="0"/>
                </a:cubicBezTo>
                <a:cubicBezTo>
                  <a:pt x="1817112" y="-6127"/>
                  <a:pt x="2214119" y="20929"/>
                  <a:pt x="2445923" y="0"/>
                </a:cubicBezTo>
                <a:cubicBezTo>
                  <a:pt x="2677727" y="-20929"/>
                  <a:pt x="2670208" y="41336"/>
                  <a:pt x="2795340" y="0"/>
                </a:cubicBezTo>
                <a:cubicBezTo>
                  <a:pt x="2920472" y="-41336"/>
                  <a:pt x="3183811" y="24097"/>
                  <a:pt x="3377703" y="0"/>
                </a:cubicBezTo>
                <a:cubicBezTo>
                  <a:pt x="3571595" y="-24097"/>
                  <a:pt x="3615064" y="11630"/>
                  <a:pt x="3727121" y="0"/>
                </a:cubicBezTo>
                <a:cubicBezTo>
                  <a:pt x="3839178" y="-11630"/>
                  <a:pt x="4059287" y="19937"/>
                  <a:pt x="4309483" y="0"/>
                </a:cubicBezTo>
                <a:cubicBezTo>
                  <a:pt x="4559679" y="-19937"/>
                  <a:pt x="4494117" y="2884"/>
                  <a:pt x="4542428" y="0"/>
                </a:cubicBezTo>
                <a:cubicBezTo>
                  <a:pt x="4590739" y="-2884"/>
                  <a:pt x="5095122" y="43421"/>
                  <a:pt x="5357736" y="0"/>
                </a:cubicBezTo>
                <a:cubicBezTo>
                  <a:pt x="5620350" y="-43421"/>
                  <a:pt x="5646547" y="38578"/>
                  <a:pt x="5823626" y="0"/>
                </a:cubicBezTo>
                <a:cubicBezTo>
                  <a:pt x="6000705" y="-38578"/>
                  <a:pt x="5965014" y="22899"/>
                  <a:pt x="6056571" y="0"/>
                </a:cubicBezTo>
                <a:cubicBezTo>
                  <a:pt x="6148129" y="-22899"/>
                  <a:pt x="6173846" y="27367"/>
                  <a:pt x="6289516" y="0"/>
                </a:cubicBezTo>
                <a:cubicBezTo>
                  <a:pt x="6405186" y="-27367"/>
                  <a:pt x="6473544" y="26466"/>
                  <a:pt x="6522461" y="0"/>
                </a:cubicBezTo>
                <a:cubicBezTo>
                  <a:pt x="6571378" y="-26466"/>
                  <a:pt x="7050672" y="19847"/>
                  <a:pt x="7221296" y="0"/>
                </a:cubicBezTo>
                <a:cubicBezTo>
                  <a:pt x="7391920" y="-19847"/>
                  <a:pt x="7404949" y="16641"/>
                  <a:pt x="7454241" y="0"/>
                </a:cubicBezTo>
                <a:cubicBezTo>
                  <a:pt x="7503534" y="-16641"/>
                  <a:pt x="7601628" y="9319"/>
                  <a:pt x="7687186" y="0"/>
                </a:cubicBezTo>
                <a:cubicBezTo>
                  <a:pt x="7772745" y="-9319"/>
                  <a:pt x="7937216" y="44976"/>
                  <a:pt x="8153076" y="0"/>
                </a:cubicBezTo>
                <a:cubicBezTo>
                  <a:pt x="8368936" y="-44976"/>
                  <a:pt x="8379954" y="6989"/>
                  <a:pt x="8502494" y="0"/>
                </a:cubicBezTo>
                <a:cubicBezTo>
                  <a:pt x="8625034" y="-6989"/>
                  <a:pt x="8724791" y="41212"/>
                  <a:pt x="8851912" y="0"/>
                </a:cubicBezTo>
                <a:cubicBezTo>
                  <a:pt x="8979033" y="-41212"/>
                  <a:pt x="9461349" y="12800"/>
                  <a:pt x="9667219" y="0"/>
                </a:cubicBezTo>
                <a:cubicBezTo>
                  <a:pt x="9873089" y="-12800"/>
                  <a:pt x="9911729" y="12206"/>
                  <a:pt x="10016637" y="0"/>
                </a:cubicBezTo>
                <a:cubicBezTo>
                  <a:pt x="10121545" y="-12206"/>
                  <a:pt x="10380427" y="27379"/>
                  <a:pt x="10715472" y="0"/>
                </a:cubicBezTo>
                <a:cubicBezTo>
                  <a:pt x="11050517" y="-27379"/>
                  <a:pt x="11187776" y="83564"/>
                  <a:pt x="11647252" y="0"/>
                </a:cubicBezTo>
                <a:cubicBezTo>
                  <a:pt x="11693199" y="318363"/>
                  <a:pt x="11571214" y="423424"/>
                  <a:pt x="11647252" y="650654"/>
                </a:cubicBezTo>
                <a:cubicBezTo>
                  <a:pt x="11723290" y="877884"/>
                  <a:pt x="11615630" y="1014342"/>
                  <a:pt x="11647252" y="1107870"/>
                </a:cubicBezTo>
                <a:cubicBezTo>
                  <a:pt x="11678874" y="1201398"/>
                  <a:pt x="11592043" y="1563020"/>
                  <a:pt x="11647252" y="1758523"/>
                </a:cubicBezTo>
                <a:cubicBezTo>
                  <a:pt x="11702461" y="1954026"/>
                  <a:pt x="11631616" y="2047919"/>
                  <a:pt x="11647252" y="2151260"/>
                </a:cubicBezTo>
                <a:cubicBezTo>
                  <a:pt x="11662888" y="2254601"/>
                  <a:pt x="11620041" y="2535616"/>
                  <a:pt x="11647252" y="2672956"/>
                </a:cubicBezTo>
                <a:cubicBezTo>
                  <a:pt x="11674463" y="2810296"/>
                  <a:pt x="11635916" y="3078511"/>
                  <a:pt x="11647252" y="3194651"/>
                </a:cubicBezTo>
                <a:cubicBezTo>
                  <a:pt x="11658588" y="3310792"/>
                  <a:pt x="11626843" y="3561176"/>
                  <a:pt x="11647252" y="3716346"/>
                </a:cubicBezTo>
                <a:cubicBezTo>
                  <a:pt x="11667661" y="3871516"/>
                  <a:pt x="11645463" y="3959090"/>
                  <a:pt x="11647252" y="4109083"/>
                </a:cubicBezTo>
                <a:cubicBezTo>
                  <a:pt x="11649041" y="4259076"/>
                  <a:pt x="11609118" y="4357593"/>
                  <a:pt x="11647252" y="4501820"/>
                </a:cubicBezTo>
                <a:cubicBezTo>
                  <a:pt x="11685386" y="4646047"/>
                  <a:pt x="11633567" y="4771119"/>
                  <a:pt x="11647252" y="4959036"/>
                </a:cubicBezTo>
                <a:cubicBezTo>
                  <a:pt x="11660937" y="5146953"/>
                  <a:pt x="11595351" y="5335553"/>
                  <a:pt x="11647252" y="5674169"/>
                </a:cubicBezTo>
                <a:cubicBezTo>
                  <a:pt x="11699153" y="6012785"/>
                  <a:pt x="11575679" y="6171641"/>
                  <a:pt x="11647252" y="6447919"/>
                </a:cubicBezTo>
                <a:cubicBezTo>
                  <a:pt x="11571883" y="6467812"/>
                  <a:pt x="11512873" y="6435248"/>
                  <a:pt x="11414307" y="6447919"/>
                </a:cubicBezTo>
                <a:cubicBezTo>
                  <a:pt x="11315742" y="6460590"/>
                  <a:pt x="11041520" y="6426680"/>
                  <a:pt x="10831944" y="6447919"/>
                </a:cubicBezTo>
                <a:cubicBezTo>
                  <a:pt x="10622368" y="6469158"/>
                  <a:pt x="10499142" y="6405346"/>
                  <a:pt x="10366054" y="6447919"/>
                </a:cubicBezTo>
                <a:cubicBezTo>
                  <a:pt x="10232966" y="6490492"/>
                  <a:pt x="10058287" y="6446762"/>
                  <a:pt x="9900164" y="6447919"/>
                </a:cubicBezTo>
                <a:cubicBezTo>
                  <a:pt x="9742041" y="6449076"/>
                  <a:pt x="9772358" y="6442676"/>
                  <a:pt x="9667219" y="6447919"/>
                </a:cubicBezTo>
                <a:cubicBezTo>
                  <a:pt x="9562081" y="6453162"/>
                  <a:pt x="9109931" y="6360756"/>
                  <a:pt x="8851912" y="6447919"/>
                </a:cubicBezTo>
                <a:cubicBezTo>
                  <a:pt x="8593893" y="6535082"/>
                  <a:pt x="8728162" y="6421496"/>
                  <a:pt x="8618966" y="6447919"/>
                </a:cubicBezTo>
                <a:cubicBezTo>
                  <a:pt x="8509770" y="6474342"/>
                  <a:pt x="8357029" y="6440834"/>
                  <a:pt x="8153076" y="6447919"/>
                </a:cubicBezTo>
                <a:cubicBezTo>
                  <a:pt x="7949123" y="6455004"/>
                  <a:pt x="7611148" y="6401753"/>
                  <a:pt x="7454241" y="6447919"/>
                </a:cubicBezTo>
                <a:cubicBezTo>
                  <a:pt x="7297335" y="6494085"/>
                  <a:pt x="6905382" y="6351084"/>
                  <a:pt x="6638934" y="6447919"/>
                </a:cubicBezTo>
                <a:cubicBezTo>
                  <a:pt x="6372486" y="6544754"/>
                  <a:pt x="6031595" y="6380978"/>
                  <a:pt x="5823626" y="6447919"/>
                </a:cubicBezTo>
                <a:cubicBezTo>
                  <a:pt x="5615657" y="6514860"/>
                  <a:pt x="5506343" y="6445099"/>
                  <a:pt x="5357736" y="6447919"/>
                </a:cubicBezTo>
                <a:cubicBezTo>
                  <a:pt x="5209129" y="6450739"/>
                  <a:pt x="4975123" y="6403775"/>
                  <a:pt x="4775373" y="6447919"/>
                </a:cubicBezTo>
                <a:cubicBezTo>
                  <a:pt x="4575623" y="6492063"/>
                  <a:pt x="4576266" y="6424677"/>
                  <a:pt x="4425956" y="6447919"/>
                </a:cubicBezTo>
                <a:cubicBezTo>
                  <a:pt x="4275646" y="6471161"/>
                  <a:pt x="4084930" y="6412974"/>
                  <a:pt x="3960066" y="6447919"/>
                </a:cubicBezTo>
                <a:cubicBezTo>
                  <a:pt x="3835202" y="6482864"/>
                  <a:pt x="3696882" y="6442049"/>
                  <a:pt x="3494176" y="6447919"/>
                </a:cubicBezTo>
                <a:cubicBezTo>
                  <a:pt x="3291470" y="6453789"/>
                  <a:pt x="3180436" y="6439902"/>
                  <a:pt x="3028286" y="6447919"/>
                </a:cubicBezTo>
                <a:cubicBezTo>
                  <a:pt x="2876136" y="6455936"/>
                  <a:pt x="2771655" y="6432822"/>
                  <a:pt x="2678868" y="6447919"/>
                </a:cubicBezTo>
                <a:cubicBezTo>
                  <a:pt x="2586081" y="6463016"/>
                  <a:pt x="2114997" y="6402431"/>
                  <a:pt x="1863560" y="6447919"/>
                </a:cubicBezTo>
                <a:cubicBezTo>
                  <a:pt x="1612123" y="6493407"/>
                  <a:pt x="1726243" y="6431484"/>
                  <a:pt x="1630615" y="6447919"/>
                </a:cubicBezTo>
                <a:cubicBezTo>
                  <a:pt x="1534988" y="6464354"/>
                  <a:pt x="1508476" y="6438534"/>
                  <a:pt x="1397670" y="6447919"/>
                </a:cubicBezTo>
                <a:cubicBezTo>
                  <a:pt x="1286864" y="6457304"/>
                  <a:pt x="979114" y="6377552"/>
                  <a:pt x="698835" y="6447919"/>
                </a:cubicBezTo>
                <a:cubicBezTo>
                  <a:pt x="418556" y="6518286"/>
                  <a:pt x="144216" y="6431452"/>
                  <a:pt x="0" y="6447919"/>
                </a:cubicBezTo>
                <a:cubicBezTo>
                  <a:pt x="-20750" y="6235676"/>
                  <a:pt x="39291" y="6086929"/>
                  <a:pt x="0" y="5926224"/>
                </a:cubicBezTo>
                <a:cubicBezTo>
                  <a:pt x="-39291" y="5765520"/>
                  <a:pt x="6737" y="5655738"/>
                  <a:pt x="0" y="5404528"/>
                </a:cubicBezTo>
                <a:cubicBezTo>
                  <a:pt x="-6737" y="5153318"/>
                  <a:pt x="14879" y="5055241"/>
                  <a:pt x="0" y="4818354"/>
                </a:cubicBezTo>
                <a:cubicBezTo>
                  <a:pt x="-14879" y="4581467"/>
                  <a:pt x="18467" y="4497119"/>
                  <a:pt x="0" y="4361138"/>
                </a:cubicBezTo>
                <a:cubicBezTo>
                  <a:pt x="-18467" y="4225157"/>
                  <a:pt x="15341" y="3892394"/>
                  <a:pt x="0" y="3646005"/>
                </a:cubicBezTo>
                <a:cubicBezTo>
                  <a:pt x="-15341" y="3399616"/>
                  <a:pt x="56428" y="3327387"/>
                  <a:pt x="0" y="3124310"/>
                </a:cubicBezTo>
                <a:cubicBezTo>
                  <a:pt x="-56428" y="2921233"/>
                  <a:pt x="24583" y="2872067"/>
                  <a:pt x="0" y="2731573"/>
                </a:cubicBezTo>
                <a:cubicBezTo>
                  <a:pt x="-24583" y="2591079"/>
                  <a:pt x="4972" y="2383742"/>
                  <a:pt x="0" y="2080919"/>
                </a:cubicBezTo>
                <a:cubicBezTo>
                  <a:pt x="-4972" y="1778096"/>
                  <a:pt x="69222" y="1599002"/>
                  <a:pt x="0" y="1430266"/>
                </a:cubicBezTo>
                <a:cubicBezTo>
                  <a:pt x="-69222" y="1261530"/>
                  <a:pt x="46356" y="1037772"/>
                  <a:pt x="0" y="908570"/>
                </a:cubicBezTo>
                <a:cubicBezTo>
                  <a:pt x="-46356" y="779368"/>
                  <a:pt x="1370" y="318511"/>
                  <a:pt x="0" y="0"/>
                </a:cubicBezTo>
                <a:close/>
              </a:path>
            </a:pathLst>
          </a:custGeom>
          <a:noFill/>
          <a:ln w="76200">
            <a:solidFill>
              <a:srgbClr val="0070C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0467304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8922F9-ADA6-9CFC-D32E-10F3B832941B}"/>
              </a:ext>
            </a:extLst>
          </p:cNvPr>
          <p:cNvSpPr txBox="1"/>
          <p:nvPr/>
        </p:nvSpPr>
        <p:spPr>
          <a:xfrm>
            <a:off x="272374" y="947587"/>
            <a:ext cx="492219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300" b="1" dirty="0">
                <a:latin typeface="SutonnyMJ" pitchFamily="2" charset="0"/>
              </a:rPr>
              <a:t>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6B5504-2931-8FB8-3641-C02E13D20A64}"/>
              </a:ext>
            </a:extLst>
          </p:cNvPr>
          <p:cNvSpPr txBox="1"/>
          <p:nvPr/>
        </p:nvSpPr>
        <p:spPr>
          <a:xfrm>
            <a:off x="5781907" y="1174536"/>
            <a:ext cx="1271239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00" b="1" dirty="0">
                <a:solidFill>
                  <a:srgbClr val="00B050"/>
                </a:solidFill>
                <a:latin typeface="SutonnyMJ" pitchFamily="2" charset="0"/>
              </a:rPr>
              <a:t>-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1250BE-C533-7D54-A4DE-4B129D1605F4}"/>
              </a:ext>
            </a:extLst>
          </p:cNvPr>
          <p:cNvSpPr txBox="1"/>
          <p:nvPr/>
        </p:nvSpPr>
        <p:spPr>
          <a:xfrm>
            <a:off x="7640483" y="-2086660"/>
            <a:ext cx="5194568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b="1" dirty="0">
                <a:solidFill>
                  <a:srgbClr val="FF0000"/>
                </a:solidFill>
                <a:latin typeface="SutonnyMJ" pitchFamily="2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14779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4" grpId="1"/>
      <p:bldP spid="4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0957F-18A5-9EC9-931B-091298DA2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F70DAB-8F5F-3975-E6AE-6E88B6011642}"/>
              </a:ext>
            </a:extLst>
          </p:cNvPr>
          <p:cNvSpPr txBox="1"/>
          <p:nvPr/>
        </p:nvSpPr>
        <p:spPr>
          <a:xfrm>
            <a:off x="272374" y="252915"/>
            <a:ext cx="11647252" cy="6447919"/>
          </a:xfrm>
          <a:custGeom>
            <a:avLst/>
            <a:gdLst>
              <a:gd name="csX0" fmla="*/ 0 w 11647252"/>
              <a:gd name="csY0" fmla="*/ 0 h 6447919"/>
              <a:gd name="csX1" fmla="*/ 232945 w 11647252"/>
              <a:gd name="csY1" fmla="*/ 0 h 6447919"/>
              <a:gd name="csX2" fmla="*/ 815308 w 11647252"/>
              <a:gd name="csY2" fmla="*/ 0 h 6447919"/>
              <a:gd name="csX3" fmla="*/ 1164725 w 11647252"/>
              <a:gd name="csY3" fmla="*/ 0 h 6447919"/>
              <a:gd name="csX4" fmla="*/ 1514143 w 11647252"/>
              <a:gd name="csY4" fmla="*/ 0 h 6447919"/>
              <a:gd name="csX5" fmla="*/ 1747088 w 11647252"/>
              <a:gd name="csY5" fmla="*/ 0 h 6447919"/>
              <a:gd name="csX6" fmla="*/ 2445923 w 11647252"/>
              <a:gd name="csY6" fmla="*/ 0 h 6447919"/>
              <a:gd name="csX7" fmla="*/ 2795340 w 11647252"/>
              <a:gd name="csY7" fmla="*/ 0 h 6447919"/>
              <a:gd name="csX8" fmla="*/ 3377703 w 11647252"/>
              <a:gd name="csY8" fmla="*/ 0 h 6447919"/>
              <a:gd name="csX9" fmla="*/ 3727121 w 11647252"/>
              <a:gd name="csY9" fmla="*/ 0 h 6447919"/>
              <a:gd name="csX10" fmla="*/ 4309483 w 11647252"/>
              <a:gd name="csY10" fmla="*/ 0 h 6447919"/>
              <a:gd name="csX11" fmla="*/ 4542428 w 11647252"/>
              <a:gd name="csY11" fmla="*/ 0 h 6447919"/>
              <a:gd name="csX12" fmla="*/ 5357736 w 11647252"/>
              <a:gd name="csY12" fmla="*/ 0 h 6447919"/>
              <a:gd name="csX13" fmla="*/ 5823626 w 11647252"/>
              <a:gd name="csY13" fmla="*/ 0 h 6447919"/>
              <a:gd name="csX14" fmla="*/ 6056571 w 11647252"/>
              <a:gd name="csY14" fmla="*/ 0 h 6447919"/>
              <a:gd name="csX15" fmla="*/ 6289516 w 11647252"/>
              <a:gd name="csY15" fmla="*/ 0 h 6447919"/>
              <a:gd name="csX16" fmla="*/ 6522461 w 11647252"/>
              <a:gd name="csY16" fmla="*/ 0 h 6447919"/>
              <a:gd name="csX17" fmla="*/ 7221296 w 11647252"/>
              <a:gd name="csY17" fmla="*/ 0 h 6447919"/>
              <a:gd name="csX18" fmla="*/ 7454241 w 11647252"/>
              <a:gd name="csY18" fmla="*/ 0 h 6447919"/>
              <a:gd name="csX19" fmla="*/ 7687186 w 11647252"/>
              <a:gd name="csY19" fmla="*/ 0 h 6447919"/>
              <a:gd name="csX20" fmla="*/ 8153076 w 11647252"/>
              <a:gd name="csY20" fmla="*/ 0 h 6447919"/>
              <a:gd name="csX21" fmla="*/ 8502494 w 11647252"/>
              <a:gd name="csY21" fmla="*/ 0 h 6447919"/>
              <a:gd name="csX22" fmla="*/ 8851912 w 11647252"/>
              <a:gd name="csY22" fmla="*/ 0 h 6447919"/>
              <a:gd name="csX23" fmla="*/ 9667219 w 11647252"/>
              <a:gd name="csY23" fmla="*/ 0 h 6447919"/>
              <a:gd name="csX24" fmla="*/ 10016637 w 11647252"/>
              <a:gd name="csY24" fmla="*/ 0 h 6447919"/>
              <a:gd name="csX25" fmla="*/ 10715472 w 11647252"/>
              <a:gd name="csY25" fmla="*/ 0 h 6447919"/>
              <a:gd name="csX26" fmla="*/ 11647252 w 11647252"/>
              <a:gd name="csY26" fmla="*/ 0 h 6447919"/>
              <a:gd name="csX27" fmla="*/ 11647252 w 11647252"/>
              <a:gd name="csY27" fmla="*/ 650654 h 6447919"/>
              <a:gd name="csX28" fmla="*/ 11647252 w 11647252"/>
              <a:gd name="csY28" fmla="*/ 1107870 h 6447919"/>
              <a:gd name="csX29" fmla="*/ 11647252 w 11647252"/>
              <a:gd name="csY29" fmla="*/ 1758523 h 6447919"/>
              <a:gd name="csX30" fmla="*/ 11647252 w 11647252"/>
              <a:gd name="csY30" fmla="*/ 2151260 h 6447919"/>
              <a:gd name="csX31" fmla="*/ 11647252 w 11647252"/>
              <a:gd name="csY31" fmla="*/ 2672956 h 6447919"/>
              <a:gd name="csX32" fmla="*/ 11647252 w 11647252"/>
              <a:gd name="csY32" fmla="*/ 3194651 h 6447919"/>
              <a:gd name="csX33" fmla="*/ 11647252 w 11647252"/>
              <a:gd name="csY33" fmla="*/ 3716346 h 6447919"/>
              <a:gd name="csX34" fmla="*/ 11647252 w 11647252"/>
              <a:gd name="csY34" fmla="*/ 4109083 h 6447919"/>
              <a:gd name="csX35" fmla="*/ 11647252 w 11647252"/>
              <a:gd name="csY35" fmla="*/ 4501820 h 6447919"/>
              <a:gd name="csX36" fmla="*/ 11647252 w 11647252"/>
              <a:gd name="csY36" fmla="*/ 4959036 h 6447919"/>
              <a:gd name="csX37" fmla="*/ 11647252 w 11647252"/>
              <a:gd name="csY37" fmla="*/ 5674169 h 6447919"/>
              <a:gd name="csX38" fmla="*/ 11647252 w 11647252"/>
              <a:gd name="csY38" fmla="*/ 6447919 h 6447919"/>
              <a:gd name="csX39" fmla="*/ 11414307 w 11647252"/>
              <a:gd name="csY39" fmla="*/ 6447919 h 6447919"/>
              <a:gd name="csX40" fmla="*/ 10831944 w 11647252"/>
              <a:gd name="csY40" fmla="*/ 6447919 h 6447919"/>
              <a:gd name="csX41" fmla="*/ 10366054 w 11647252"/>
              <a:gd name="csY41" fmla="*/ 6447919 h 6447919"/>
              <a:gd name="csX42" fmla="*/ 9900164 w 11647252"/>
              <a:gd name="csY42" fmla="*/ 6447919 h 6447919"/>
              <a:gd name="csX43" fmla="*/ 9667219 w 11647252"/>
              <a:gd name="csY43" fmla="*/ 6447919 h 6447919"/>
              <a:gd name="csX44" fmla="*/ 8851912 w 11647252"/>
              <a:gd name="csY44" fmla="*/ 6447919 h 6447919"/>
              <a:gd name="csX45" fmla="*/ 8618966 w 11647252"/>
              <a:gd name="csY45" fmla="*/ 6447919 h 6447919"/>
              <a:gd name="csX46" fmla="*/ 8153076 w 11647252"/>
              <a:gd name="csY46" fmla="*/ 6447919 h 6447919"/>
              <a:gd name="csX47" fmla="*/ 7454241 w 11647252"/>
              <a:gd name="csY47" fmla="*/ 6447919 h 6447919"/>
              <a:gd name="csX48" fmla="*/ 6638934 w 11647252"/>
              <a:gd name="csY48" fmla="*/ 6447919 h 6447919"/>
              <a:gd name="csX49" fmla="*/ 5823626 w 11647252"/>
              <a:gd name="csY49" fmla="*/ 6447919 h 6447919"/>
              <a:gd name="csX50" fmla="*/ 5357736 w 11647252"/>
              <a:gd name="csY50" fmla="*/ 6447919 h 6447919"/>
              <a:gd name="csX51" fmla="*/ 4775373 w 11647252"/>
              <a:gd name="csY51" fmla="*/ 6447919 h 6447919"/>
              <a:gd name="csX52" fmla="*/ 4425956 w 11647252"/>
              <a:gd name="csY52" fmla="*/ 6447919 h 6447919"/>
              <a:gd name="csX53" fmla="*/ 3960066 w 11647252"/>
              <a:gd name="csY53" fmla="*/ 6447919 h 6447919"/>
              <a:gd name="csX54" fmla="*/ 3494176 w 11647252"/>
              <a:gd name="csY54" fmla="*/ 6447919 h 6447919"/>
              <a:gd name="csX55" fmla="*/ 3028286 w 11647252"/>
              <a:gd name="csY55" fmla="*/ 6447919 h 6447919"/>
              <a:gd name="csX56" fmla="*/ 2678868 w 11647252"/>
              <a:gd name="csY56" fmla="*/ 6447919 h 6447919"/>
              <a:gd name="csX57" fmla="*/ 1863560 w 11647252"/>
              <a:gd name="csY57" fmla="*/ 6447919 h 6447919"/>
              <a:gd name="csX58" fmla="*/ 1630615 w 11647252"/>
              <a:gd name="csY58" fmla="*/ 6447919 h 6447919"/>
              <a:gd name="csX59" fmla="*/ 1397670 w 11647252"/>
              <a:gd name="csY59" fmla="*/ 6447919 h 6447919"/>
              <a:gd name="csX60" fmla="*/ 698835 w 11647252"/>
              <a:gd name="csY60" fmla="*/ 6447919 h 6447919"/>
              <a:gd name="csX61" fmla="*/ 0 w 11647252"/>
              <a:gd name="csY61" fmla="*/ 6447919 h 6447919"/>
              <a:gd name="csX62" fmla="*/ 0 w 11647252"/>
              <a:gd name="csY62" fmla="*/ 5926224 h 6447919"/>
              <a:gd name="csX63" fmla="*/ 0 w 11647252"/>
              <a:gd name="csY63" fmla="*/ 5404528 h 6447919"/>
              <a:gd name="csX64" fmla="*/ 0 w 11647252"/>
              <a:gd name="csY64" fmla="*/ 4818354 h 6447919"/>
              <a:gd name="csX65" fmla="*/ 0 w 11647252"/>
              <a:gd name="csY65" fmla="*/ 4361138 h 6447919"/>
              <a:gd name="csX66" fmla="*/ 0 w 11647252"/>
              <a:gd name="csY66" fmla="*/ 3646005 h 6447919"/>
              <a:gd name="csX67" fmla="*/ 0 w 11647252"/>
              <a:gd name="csY67" fmla="*/ 3124310 h 6447919"/>
              <a:gd name="csX68" fmla="*/ 0 w 11647252"/>
              <a:gd name="csY68" fmla="*/ 2731573 h 6447919"/>
              <a:gd name="csX69" fmla="*/ 0 w 11647252"/>
              <a:gd name="csY69" fmla="*/ 2080919 h 6447919"/>
              <a:gd name="csX70" fmla="*/ 0 w 11647252"/>
              <a:gd name="csY70" fmla="*/ 1430266 h 6447919"/>
              <a:gd name="csX71" fmla="*/ 0 w 11647252"/>
              <a:gd name="csY71" fmla="*/ 908570 h 6447919"/>
              <a:gd name="csX72" fmla="*/ 0 w 11647252"/>
              <a:gd name="csY72" fmla="*/ 0 h 64479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</a:cxnLst>
            <a:rect l="l" t="t" r="r" b="b"/>
            <a:pathLst>
              <a:path w="11647252" h="6447919" extrusionOk="0">
                <a:moveTo>
                  <a:pt x="0" y="0"/>
                </a:moveTo>
                <a:cubicBezTo>
                  <a:pt x="81728" y="-861"/>
                  <a:pt x="177086" y="17103"/>
                  <a:pt x="232945" y="0"/>
                </a:cubicBezTo>
                <a:cubicBezTo>
                  <a:pt x="288804" y="-17103"/>
                  <a:pt x="622027" y="69209"/>
                  <a:pt x="815308" y="0"/>
                </a:cubicBezTo>
                <a:cubicBezTo>
                  <a:pt x="1008589" y="-69209"/>
                  <a:pt x="1019564" y="782"/>
                  <a:pt x="1164725" y="0"/>
                </a:cubicBezTo>
                <a:cubicBezTo>
                  <a:pt x="1309886" y="-782"/>
                  <a:pt x="1426700" y="26150"/>
                  <a:pt x="1514143" y="0"/>
                </a:cubicBezTo>
                <a:cubicBezTo>
                  <a:pt x="1601586" y="-26150"/>
                  <a:pt x="1677064" y="6127"/>
                  <a:pt x="1747088" y="0"/>
                </a:cubicBezTo>
                <a:cubicBezTo>
                  <a:pt x="1817112" y="-6127"/>
                  <a:pt x="2214119" y="20929"/>
                  <a:pt x="2445923" y="0"/>
                </a:cubicBezTo>
                <a:cubicBezTo>
                  <a:pt x="2677727" y="-20929"/>
                  <a:pt x="2670208" y="41336"/>
                  <a:pt x="2795340" y="0"/>
                </a:cubicBezTo>
                <a:cubicBezTo>
                  <a:pt x="2920472" y="-41336"/>
                  <a:pt x="3183811" y="24097"/>
                  <a:pt x="3377703" y="0"/>
                </a:cubicBezTo>
                <a:cubicBezTo>
                  <a:pt x="3571595" y="-24097"/>
                  <a:pt x="3615064" y="11630"/>
                  <a:pt x="3727121" y="0"/>
                </a:cubicBezTo>
                <a:cubicBezTo>
                  <a:pt x="3839178" y="-11630"/>
                  <a:pt x="4059287" y="19937"/>
                  <a:pt x="4309483" y="0"/>
                </a:cubicBezTo>
                <a:cubicBezTo>
                  <a:pt x="4559679" y="-19937"/>
                  <a:pt x="4494117" y="2884"/>
                  <a:pt x="4542428" y="0"/>
                </a:cubicBezTo>
                <a:cubicBezTo>
                  <a:pt x="4590739" y="-2884"/>
                  <a:pt x="5095122" y="43421"/>
                  <a:pt x="5357736" y="0"/>
                </a:cubicBezTo>
                <a:cubicBezTo>
                  <a:pt x="5620350" y="-43421"/>
                  <a:pt x="5646547" y="38578"/>
                  <a:pt x="5823626" y="0"/>
                </a:cubicBezTo>
                <a:cubicBezTo>
                  <a:pt x="6000705" y="-38578"/>
                  <a:pt x="5965014" y="22899"/>
                  <a:pt x="6056571" y="0"/>
                </a:cubicBezTo>
                <a:cubicBezTo>
                  <a:pt x="6148129" y="-22899"/>
                  <a:pt x="6173846" y="27367"/>
                  <a:pt x="6289516" y="0"/>
                </a:cubicBezTo>
                <a:cubicBezTo>
                  <a:pt x="6405186" y="-27367"/>
                  <a:pt x="6473544" y="26466"/>
                  <a:pt x="6522461" y="0"/>
                </a:cubicBezTo>
                <a:cubicBezTo>
                  <a:pt x="6571378" y="-26466"/>
                  <a:pt x="7050672" y="19847"/>
                  <a:pt x="7221296" y="0"/>
                </a:cubicBezTo>
                <a:cubicBezTo>
                  <a:pt x="7391920" y="-19847"/>
                  <a:pt x="7404949" y="16641"/>
                  <a:pt x="7454241" y="0"/>
                </a:cubicBezTo>
                <a:cubicBezTo>
                  <a:pt x="7503534" y="-16641"/>
                  <a:pt x="7601628" y="9319"/>
                  <a:pt x="7687186" y="0"/>
                </a:cubicBezTo>
                <a:cubicBezTo>
                  <a:pt x="7772745" y="-9319"/>
                  <a:pt x="7937216" y="44976"/>
                  <a:pt x="8153076" y="0"/>
                </a:cubicBezTo>
                <a:cubicBezTo>
                  <a:pt x="8368936" y="-44976"/>
                  <a:pt x="8379954" y="6989"/>
                  <a:pt x="8502494" y="0"/>
                </a:cubicBezTo>
                <a:cubicBezTo>
                  <a:pt x="8625034" y="-6989"/>
                  <a:pt x="8724791" y="41212"/>
                  <a:pt x="8851912" y="0"/>
                </a:cubicBezTo>
                <a:cubicBezTo>
                  <a:pt x="8979033" y="-41212"/>
                  <a:pt x="9461349" y="12800"/>
                  <a:pt x="9667219" y="0"/>
                </a:cubicBezTo>
                <a:cubicBezTo>
                  <a:pt x="9873089" y="-12800"/>
                  <a:pt x="9911729" y="12206"/>
                  <a:pt x="10016637" y="0"/>
                </a:cubicBezTo>
                <a:cubicBezTo>
                  <a:pt x="10121545" y="-12206"/>
                  <a:pt x="10380427" y="27379"/>
                  <a:pt x="10715472" y="0"/>
                </a:cubicBezTo>
                <a:cubicBezTo>
                  <a:pt x="11050517" y="-27379"/>
                  <a:pt x="11187776" y="83564"/>
                  <a:pt x="11647252" y="0"/>
                </a:cubicBezTo>
                <a:cubicBezTo>
                  <a:pt x="11693199" y="318363"/>
                  <a:pt x="11571214" y="423424"/>
                  <a:pt x="11647252" y="650654"/>
                </a:cubicBezTo>
                <a:cubicBezTo>
                  <a:pt x="11723290" y="877884"/>
                  <a:pt x="11615630" y="1014342"/>
                  <a:pt x="11647252" y="1107870"/>
                </a:cubicBezTo>
                <a:cubicBezTo>
                  <a:pt x="11678874" y="1201398"/>
                  <a:pt x="11592043" y="1563020"/>
                  <a:pt x="11647252" y="1758523"/>
                </a:cubicBezTo>
                <a:cubicBezTo>
                  <a:pt x="11702461" y="1954026"/>
                  <a:pt x="11631616" y="2047919"/>
                  <a:pt x="11647252" y="2151260"/>
                </a:cubicBezTo>
                <a:cubicBezTo>
                  <a:pt x="11662888" y="2254601"/>
                  <a:pt x="11620041" y="2535616"/>
                  <a:pt x="11647252" y="2672956"/>
                </a:cubicBezTo>
                <a:cubicBezTo>
                  <a:pt x="11674463" y="2810296"/>
                  <a:pt x="11635916" y="3078511"/>
                  <a:pt x="11647252" y="3194651"/>
                </a:cubicBezTo>
                <a:cubicBezTo>
                  <a:pt x="11658588" y="3310792"/>
                  <a:pt x="11626843" y="3561176"/>
                  <a:pt x="11647252" y="3716346"/>
                </a:cubicBezTo>
                <a:cubicBezTo>
                  <a:pt x="11667661" y="3871516"/>
                  <a:pt x="11645463" y="3959090"/>
                  <a:pt x="11647252" y="4109083"/>
                </a:cubicBezTo>
                <a:cubicBezTo>
                  <a:pt x="11649041" y="4259076"/>
                  <a:pt x="11609118" y="4357593"/>
                  <a:pt x="11647252" y="4501820"/>
                </a:cubicBezTo>
                <a:cubicBezTo>
                  <a:pt x="11685386" y="4646047"/>
                  <a:pt x="11633567" y="4771119"/>
                  <a:pt x="11647252" y="4959036"/>
                </a:cubicBezTo>
                <a:cubicBezTo>
                  <a:pt x="11660937" y="5146953"/>
                  <a:pt x="11595351" y="5335553"/>
                  <a:pt x="11647252" y="5674169"/>
                </a:cubicBezTo>
                <a:cubicBezTo>
                  <a:pt x="11699153" y="6012785"/>
                  <a:pt x="11575679" y="6171641"/>
                  <a:pt x="11647252" y="6447919"/>
                </a:cubicBezTo>
                <a:cubicBezTo>
                  <a:pt x="11571883" y="6467812"/>
                  <a:pt x="11512873" y="6435248"/>
                  <a:pt x="11414307" y="6447919"/>
                </a:cubicBezTo>
                <a:cubicBezTo>
                  <a:pt x="11315742" y="6460590"/>
                  <a:pt x="11041520" y="6426680"/>
                  <a:pt x="10831944" y="6447919"/>
                </a:cubicBezTo>
                <a:cubicBezTo>
                  <a:pt x="10622368" y="6469158"/>
                  <a:pt x="10499142" y="6405346"/>
                  <a:pt x="10366054" y="6447919"/>
                </a:cubicBezTo>
                <a:cubicBezTo>
                  <a:pt x="10232966" y="6490492"/>
                  <a:pt x="10058287" y="6446762"/>
                  <a:pt x="9900164" y="6447919"/>
                </a:cubicBezTo>
                <a:cubicBezTo>
                  <a:pt x="9742041" y="6449076"/>
                  <a:pt x="9772358" y="6442676"/>
                  <a:pt x="9667219" y="6447919"/>
                </a:cubicBezTo>
                <a:cubicBezTo>
                  <a:pt x="9562081" y="6453162"/>
                  <a:pt x="9109931" y="6360756"/>
                  <a:pt x="8851912" y="6447919"/>
                </a:cubicBezTo>
                <a:cubicBezTo>
                  <a:pt x="8593893" y="6535082"/>
                  <a:pt x="8728162" y="6421496"/>
                  <a:pt x="8618966" y="6447919"/>
                </a:cubicBezTo>
                <a:cubicBezTo>
                  <a:pt x="8509770" y="6474342"/>
                  <a:pt x="8357029" y="6440834"/>
                  <a:pt x="8153076" y="6447919"/>
                </a:cubicBezTo>
                <a:cubicBezTo>
                  <a:pt x="7949123" y="6455004"/>
                  <a:pt x="7611148" y="6401753"/>
                  <a:pt x="7454241" y="6447919"/>
                </a:cubicBezTo>
                <a:cubicBezTo>
                  <a:pt x="7297335" y="6494085"/>
                  <a:pt x="6905382" y="6351084"/>
                  <a:pt x="6638934" y="6447919"/>
                </a:cubicBezTo>
                <a:cubicBezTo>
                  <a:pt x="6372486" y="6544754"/>
                  <a:pt x="6031595" y="6380978"/>
                  <a:pt x="5823626" y="6447919"/>
                </a:cubicBezTo>
                <a:cubicBezTo>
                  <a:pt x="5615657" y="6514860"/>
                  <a:pt x="5506343" y="6445099"/>
                  <a:pt x="5357736" y="6447919"/>
                </a:cubicBezTo>
                <a:cubicBezTo>
                  <a:pt x="5209129" y="6450739"/>
                  <a:pt x="4975123" y="6403775"/>
                  <a:pt x="4775373" y="6447919"/>
                </a:cubicBezTo>
                <a:cubicBezTo>
                  <a:pt x="4575623" y="6492063"/>
                  <a:pt x="4576266" y="6424677"/>
                  <a:pt x="4425956" y="6447919"/>
                </a:cubicBezTo>
                <a:cubicBezTo>
                  <a:pt x="4275646" y="6471161"/>
                  <a:pt x="4084930" y="6412974"/>
                  <a:pt x="3960066" y="6447919"/>
                </a:cubicBezTo>
                <a:cubicBezTo>
                  <a:pt x="3835202" y="6482864"/>
                  <a:pt x="3696882" y="6442049"/>
                  <a:pt x="3494176" y="6447919"/>
                </a:cubicBezTo>
                <a:cubicBezTo>
                  <a:pt x="3291470" y="6453789"/>
                  <a:pt x="3180436" y="6439902"/>
                  <a:pt x="3028286" y="6447919"/>
                </a:cubicBezTo>
                <a:cubicBezTo>
                  <a:pt x="2876136" y="6455936"/>
                  <a:pt x="2771655" y="6432822"/>
                  <a:pt x="2678868" y="6447919"/>
                </a:cubicBezTo>
                <a:cubicBezTo>
                  <a:pt x="2586081" y="6463016"/>
                  <a:pt x="2114997" y="6402431"/>
                  <a:pt x="1863560" y="6447919"/>
                </a:cubicBezTo>
                <a:cubicBezTo>
                  <a:pt x="1612123" y="6493407"/>
                  <a:pt x="1726243" y="6431484"/>
                  <a:pt x="1630615" y="6447919"/>
                </a:cubicBezTo>
                <a:cubicBezTo>
                  <a:pt x="1534988" y="6464354"/>
                  <a:pt x="1508476" y="6438534"/>
                  <a:pt x="1397670" y="6447919"/>
                </a:cubicBezTo>
                <a:cubicBezTo>
                  <a:pt x="1286864" y="6457304"/>
                  <a:pt x="979114" y="6377552"/>
                  <a:pt x="698835" y="6447919"/>
                </a:cubicBezTo>
                <a:cubicBezTo>
                  <a:pt x="418556" y="6518286"/>
                  <a:pt x="144216" y="6431452"/>
                  <a:pt x="0" y="6447919"/>
                </a:cubicBezTo>
                <a:cubicBezTo>
                  <a:pt x="-20750" y="6235676"/>
                  <a:pt x="39291" y="6086929"/>
                  <a:pt x="0" y="5926224"/>
                </a:cubicBezTo>
                <a:cubicBezTo>
                  <a:pt x="-39291" y="5765520"/>
                  <a:pt x="6737" y="5655738"/>
                  <a:pt x="0" y="5404528"/>
                </a:cubicBezTo>
                <a:cubicBezTo>
                  <a:pt x="-6737" y="5153318"/>
                  <a:pt x="14879" y="5055241"/>
                  <a:pt x="0" y="4818354"/>
                </a:cubicBezTo>
                <a:cubicBezTo>
                  <a:pt x="-14879" y="4581467"/>
                  <a:pt x="18467" y="4497119"/>
                  <a:pt x="0" y="4361138"/>
                </a:cubicBezTo>
                <a:cubicBezTo>
                  <a:pt x="-18467" y="4225157"/>
                  <a:pt x="15341" y="3892394"/>
                  <a:pt x="0" y="3646005"/>
                </a:cubicBezTo>
                <a:cubicBezTo>
                  <a:pt x="-15341" y="3399616"/>
                  <a:pt x="56428" y="3327387"/>
                  <a:pt x="0" y="3124310"/>
                </a:cubicBezTo>
                <a:cubicBezTo>
                  <a:pt x="-56428" y="2921233"/>
                  <a:pt x="24583" y="2872067"/>
                  <a:pt x="0" y="2731573"/>
                </a:cubicBezTo>
                <a:cubicBezTo>
                  <a:pt x="-24583" y="2591079"/>
                  <a:pt x="4972" y="2383742"/>
                  <a:pt x="0" y="2080919"/>
                </a:cubicBezTo>
                <a:cubicBezTo>
                  <a:pt x="-4972" y="1778096"/>
                  <a:pt x="69222" y="1599002"/>
                  <a:pt x="0" y="1430266"/>
                </a:cubicBezTo>
                <a:cubicBezTo>
                  <a:pt x="-69222" y="1261530"/>
                  <a:pt x="46356" y="1037772"/>
                  <a:pt x="0" y="908570"/>
                </a:cubicBezTo>
                <a:cubicBezTo>
                  <a:pt x="-46356" y="779368"/>
                  <a:pt x="1370" y="318511"/>
                  <a:pt x="0" y="0"/>
                </a:cubicBezTo>
                <a:close/>
              </a:path>
            </a:pathLst>
          </a:custGeom>
          <a:noFill/>
          <a:ln w="76200">
            <a:solidFill>
              <a:srgbClr val="0070C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304673046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6DC9C0-CCFA-B2D8-7563-46D46B4EAB55}"/>
              </a:ext>
            </a:extLst>
          </p:cNvPr>
          <p:cNvSpPr txBox="1"/>
          <p:nvPr/>
        </p:nvSpPr>
        <p:spPr>
          <a:xfrm>
            <a:off x="272374" y="947587"/>
            <a:ext cx="4922196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1300" b="1" dirty="0">
                <a:latin typeface="SutonnyMJ" pitchFamily="2" charset="0"/>
              </a:rPr>
              <a:t>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421D20-9E21-987E-8778-42F9EE7963C3}"/>
              </a:ext>
            </a:extLst>
          </p:cNvPr>
          <p:cNvSpPr txBox="1"/>
          <p:nvPr/>
        </p:nvSpPr>
        <p:spPr>
          <a:xfrm>
            <a:off x="5781907" y="1174536"/>
            <a:ext cx="1271239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700" b="1" dirty="0">
                <a:solidFill>
                  <a:srgbClr val="00B050"/>
                </a:solidFill>
                <a:latin typeface="SutonnyMJ" pitchFamily="2" charset="0"/>
              </a:rPr>
              <a:t>-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3EDC48-B571-7DC4-960B-90FA3AC7D17A}"/>
              </a:ext>
            </a:extLst>
          </p:cNvPr>
          <p:cNvSpPr txBox="1"/>
          <p:nvPr/>
        </p:nvSpPr>
        <p:spPr>
          <a:xfrm>
            <a:off x="7640483" y="-2270330"/>
            <a:ext cx="5194568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b="1" dirty="0">
                <a:solidFill>
                  <a:srgbClr val="FF0000"/>
                </a:solidFill>
                <a:latin typeface="SutonnyMJ" pitchFamily="2" charset="0"/>
              </a:rPr>
              <a:t>~</a:t>
            </a:r>
          </a:p>
        </p:txBody>
      </p:sp>
    </p:spTree>
    <p:extLst>
      <p:ext uri="{BB962C8B-B14F-4D97-AF65-F5344CB8AC3E}">
        <p14:creationId xmlns:p14="http://schemas.microsoft.com/office/powerpoint/2010/main" val="232403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repeatCount="indefinite" fill="hold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4" grpId="1"/>
      <p:bldP spid="4" grpId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68</Words>
  <Application>Microsoft Office PowerPoint</Application>
  <PresentationFormat>Widescreen</PresentationFormat>
  <Paragraphs>50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NikoshBAN</vt:lpstr>
      <vt:lpstr>SutonnyMJ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isladigorupgps@outlook.com</dc:creator>
  <cp:lastModifiedBy>isladigorupgps@outlook.com</cp:lastModifiedBy>
  <cp:revision>34</cp:revision>
  <dcterms:created xsi:type="dcterms:W3CDTF">2026-05-02T05:34:09Z</dcterms:created>
  <dcterms:modified xsi:type="dcterms:W3CDTF">2026-08-18T04:44:13Z</dcterms:modified>
</cp:coreProperties>
</file>