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4"/>
  </p:notesMasterIdLst>
  <p:sldIdLst>
    <p:sldId id="281" r:id="rId2"/>
    <p:sldId id="278" r:id="rId3"/>
    <p:sldId id="280" r:id="rId4"/>
    <p:sldId id="277" r:id="rId5"/>
    <p:sldId id="293" r:id="rId6"/>
    <p:sldId id="338" r:id="rId7"/>
    <p:sldId id="340" r:id="rId8"/>
    <p:sldId id="318" r:id="rId9"/>
    <p:sldId id="319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0" r:id="rId18"/>
    <p:sldId id="339" r:id="rId19"/>
    <p:sldId id="329" r:id="rId20"/>
    <p:sldId id="330" r:id="rId21"/>
    <p:sldId id="331" r:id="rId22"/>
    <p:sldId id="332" r:id="rId23"/>
    <p:sldId id="334" r:id="rId24"/>
    <p:sldId id="333" r:id="rId25"/>
    <p:sldId id="336" r:id="rId26"/>
    <p:sldId id="321" r:id="rId27"/>
    <p:sldId id="337" r:id="rId28"/>
    <p:sldId id="282" r:id="rId29"/>
    <p:sldId id="286" r:id="rId30"/>
    <p:sldId id="283" r:id="rId31"/>
    <p:sldId id="284" r:id="rId32"/>
    <p:sldId id="28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9F34F-AA26-4CDA-B2CA-DD4081B1AEB0}" type="doc">
      <dgm:prSet loTypeId="urn:microsoft.com/office/officeart/2005/8/layout/process4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7129BF-F859-43ED-B4CB-B8BD8C9F0827}">
      <dgm:prSet/>
      <dgm:spPr/>
      <dgm:t>
        <a:bodyPr/>
        <a:lstStyle/>
        <a:p>
          <a:pPr rtl="0"/>
          <a:r>
            <a:rPr lang="as-IN" dirty="0" smtClean="0">
              <a:solidFill>
                <a:schemeClr val="tx1"/>
              </a:solidFill>
            </a:rPr>
            <a:t>পাঠ শেষে শিক্ষার্থীরা—</a:t>
          </a:r>
          <a:endParaRPr lang="en-US" dirty="0">
            <a:solidFill>
              <a:schemeClr val="tx1"/>
            </a:solidFill>
          </a:endParaRPr>
        </a:p>
      </dgm:t>
    </dgm:pt>
    <dgm:pt modelId="{271EDAE0-0198-40F9-9764-E6F2ECDB9E5B}" type="parTrans" cxnId="{EF982056-0DDB-4CF0-8DAC-59A862EF6E4C}">
      <dgm:prSet/>
      <dgm:spPr/>
      <dgm:t>
        <a:bodyPr/>
        <a:lstStyle/>
        <a:p>
          <a:endParaRPr lang="en-US"/>
        </a:p>
      </dgm:t>
    </dgm:pt>
    <dgm:pt modelId="{481DBD30-1A3F-4FDA-A5A5-13B4BAF8429A}" type="sibTrans" cxnId="{EF982056-0DDB-4CF0-8DAC-59A862EF6E4C}">
      <dgm:prSet/>
      <dgm:spPr/>
      <dgm:t>
        <a:bodyPr/>
        <a:lstStyle/>
        <a:p>
          <a:endParaRPr lang="en-US"/>
        </a:p>
      </dgm:t>
    </dgm:pt>
    <dgm:pt modelId="{D4207690-33AE-444D-8326-F6B5728C8938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2’s Complement </a:t>
          </a:r>
          <a:r>
            <a:rPr lang="as-IN" dirty="0" smtClean="0">
              <a:solidFill>
                <a:schemeClr val="tx1"/>
              </a:solidFill>
            </a:rPr>
            <a:t>কী তা ব্যাখ্যা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17BA4856-8C12-4256-A93B-636905F78CAD}" type="parTrans" cxnId="{FA1A1382-F9DA-43F3-884F-6EBCAAE1BB7F}">
      <dgm:prSet/>
      <dgm:spPr/>
      <dgm:t>
        <a:bodyPr/>
        <a:lstStyle/>
        <a:p>
          <a:endParaRPr lang="en-US"/>
        </a:p>
      </dgm:t>
    </dgm:pt>
    <dgm:pt modelId="{0E5B78D7-6BE9-4D28-8542-18FE2A00A555}" type="sibTrans" cxnId="{FA1A1382-F9DA-43F3-884F-6EBCAAE1BB7F}">
      <dgm:prSet/>
      <dgm:spPr/>
      <dgm:t>
        <a:bodyPr/>
        <a:lstStyle/>
        <a:p>
          <a:endParaRPr lang="en-US"/>
        </a:p>
      </dgm:t>
    </dgm:pt>
    <dgm:pt modelId="{0121FEBF-A8F8-43EE-A89D-95125F819666}">
      <dgm:prSet/>
      <dgm:spPr/>
      <dgm:t>
        <a:bodyPr/>
        <a:lstStyle/>
        <a:p>
          <a:pPr rtl="0"/>
          <a:r>
            <a:rPr lang="as-IN" dirty="0" smtClean="0">
              <a:solidFill>
                <a:schemeClr val="tx1"/>
              </a:solidFill>
            </a:rPr>
            <a:t>কোনো </a:t>
          </a:r>
          <a:r>
            <a:rPr lang="en-US" dirty="0" smtClean="0">
              <a:solidFill>
                <a:schemeClr val="tx1"/>
              </a:solidFill>
            </a:rPr>
            <a:t>Binary Number-</a:t>
          </a:r>
          <a:r>
            <a:rPr lang="as-IN" dirty="0" smtClean="0">
              <a:solidFill>
                <a:schemeClr val="tx1"/>
              </a:solidFill>
            </a:rPr>
            <a:t>এর 2’</a:t>
          </a:r>
          <a:r>
            <a:rPr lang="en-US" dirty="0" smtClean="0">
              <a:solidFill>
                <a:schemeClr val="tx1"/>
              </a:solidFill>
            </a:rPr>
            <a:t>s Complement </a:t>
          </a:r>
          <a:r>
            <a:rPr lang="as-IN" dirty="0" smtClean="0">
              <a:solidFill>
                <a:schemeClr val="tx1"/>
              </a:solidFill>
            </a:rPr>
            <a:t>নির্ণয়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2F69682F-987C-4CAF-B4C1-2EB859C9D5D5}" type="parTrans" cxnId="{496184FA-67BC-4798-A389-814F9CEEC5E9}">
      <dgm:prSet/>
      <dgm:spPr/>
      <dgm:t>
        <a:bodyPr/>
        <a:lstStyle/>
        <a:p>
          <a:endParaRPr lang="en-US"/>
        </a:p>
      </dgm:t>
    </dgm:pt>
    <dgm:pt modelId="{ED17FF2E-623F-4C78-9E7C-38A7D51C9877}" type="sibTrans" cxnId="{496184FA-67BC-4798-A389-814F9CEEC5E9}">
      <dgm:prSet/>
      <dgm:spPr/>
      <dgm:t>
        <a:bodyPr/>
        <a:lstStyle/>
        <a:p>
          <a:endParaRPr lang="en-US"/>
        </a:p>
      </dgm:t>
    </dgm:pt>
    <dgm:pt modelId="{8554D7C3-A979-43AF-8165-9F42ED6FA8E4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2’s Complement </a:t>
          </a:r>
          <a:r>
            <a:rPr lang="as-IN" dirty="0" smtClean="0">
              <a:solidFill>
                <a:schemeClr val="tx1"/>
              </a:solidFill>
            </a:rPr>
            <a:t>ব্যবহার করে </a:t>
          </a:r>
          <a:r>
            <a:rPr lang="en-US" dirty="0" smtClean="0">
              <a:solidFill>
                <a:schemeClr val="tx1"/>
              </a:solidFill>
            </a:rPr>
            <a:t>Binary Subtraction </a:t>
          </a:r>
          <a:r>
            <a:rPr lang="as-IN" dirty="0" smtClean="0">
              <a:solidFill>
                <a:schemeClr val="tx1"/>
              </a:solidFill>
            </a:rPr>
            <a:t>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ACFFD404-4BC2-465B-AC31-49041F28C3A2}" type="parTrans" cxnId="{D1E2E9E9-836F-47F2-9AB3-0DF99897A189}">
      <dgm:prSet/>
      <dgm:spPr/>
      <dgm:t>
        <a:bodyPr/>
        <a:lstStyle/>
        <a:p>
          <a:endParaRPr lang="en-US"/>
        </a:p>
      </dgm:t>
    </dgm:pt>
    <dgm:pt modelId="{7A0449C4-71F3-4B8E-8CA0-827C2C291CE5}" type="sibTrans" cxnId="{D1E2E9E9-836F-47F2-9AB3-0DF99897A189}">
      <dgm:prSet/>
      <dgm:spPr/>
      <dgm:t>
        <a:bodyPr/>
        <a:lstStyle/>
        <a:p>
          <a:endParaRPr lang="en-US"/>
        </a:p>
      </dgm:t>
    </dgm:pt>
    <dgm:pt modelId="{B287E30B-97FB-4618-8AA0-37A804226E7B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End Carry </a:t>
          </a:r>
          <a:r>
            <a:rPr lang="as-IN" smtClean="0">
              <a:solidFill>
                <a:schemeClr val="tx1"/>
              </a:solidFill>
            </a:rPr>
            <a:t>কী তা ব্যাখ্যা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EE1A1858-B741-4DF5-A034-2350D48B4A68}" type="parTrans" cxnId="{3F8FA486-793F-43C5-A61B-62BF529BF4F7}">
      <dgm:prSet/>
      <dgm:spPr/>
    </dgm:pt>
    <dgm:pt modelId="{2E7A988B-9EA5-4B77-826F-1CD8AF4F2693}" type="sibTrans" cxnId="{3F8FA486-793F-43C5-A61B-62BF529BF4F7}">
      <dgm:prSet/>
      <dgm:spPr/>
    </dgm:pt>
    <dgm:pt modelId="{50152763-A125-4905-A660-1BCFC2119DC4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Positive </a:t>
          </a:r>
          <a:r>
            <a:rPr lang="as-IN" smtClean="0">
              <a:solidFill>
                <a:schemeClr val="tx1"/>
              </a:solidFill>
            </a:rPr>
            <a:t>ও </a:t>
          </a:r>
          <a:r>
            <a:rPr lang="en-US" smtClean="0">
              <a:solidFill>
                <a:schemeClr val="tx1"/>
              </a:solidFill>
            </a:rPr>
            <a:t>Negative </a:t>
          </a:r>
          <a:r>
            <a:rPr lang="as-IN" smtClean="0">
              <a:solidFill>
                <a:schemeClr val="tx1"/>
              </a:solidFill>
            </a:rPr>
            <a:t>ফলাফল শনাক্ত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7AD2AB87-87AD-41F2-987F-65654DB92FA9}" type="parTrans" cxnId="{1C2C8C9D-3BD6-4807-A860-D32C221B5BA5}">
      <dgm:prSet/>
      <dgm:spPr/>
    </dgm:pt>
    <dgm:pt modelId="{3E7D8362-B284-4061-8E61-B6AF472DF0A3}" type="sibTrans" cxnId="{1C2C8C9D-3BD6-4807-A860-D32C221B5BA5}">
      <dgm:prSet/>
      <dgm:spPr/>
    </dgm:pt>
    <dgm:pt modelId="{AE004FC4-33EE-46F8-BA71-2C580A0CBD36}" type="pres">
      <dgm:prSet presAssocID="{E7E9F34F-AA26-4CDA-B2CA-DD4081B1AEB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48DBD0-058B-4DA4-A638-43BC9DB7723B}" type="pres">
      <dgm:prSet presAssocID="{50152763-A125-4905-A660-1BCFC2119DC4}" presName="boxAndChildren" presStyleCnt="0"/>
      <dgm:spPr/>
    </dgm:pt>
    <dgm:pt modelId="{F6DD151E-3EA0-4C49-8506-1133739356EE}" type="pres">
      <dgm:prSet presAssocID="{50152763-A125-4905-A660-1BCFC2119DC4}" presName="parentTextBox" presStyleLbl="node1" presStyleIdx="0" presStyleCnt="6"/>
      <dgm:spPr/>
      <dgm:t>
        <a:bodyPr/>
        <a:lstStyle/>
        <a:p>
          <a:endParaRPr lang="en-US"/>
        </a:p>
      </dgm:t>
    </dgm:pt>
    <dgm:pt modelId="{7474F983-0CED-4016-964F-238E5F441F79}" type="pres">
      <dgm:prSet presAssocID="{2E7A988B-9EA5-4B77-826F-1CD8AF4F2693}" presName="sp" presStyleCnt="0"/>
      <dgm:spPr/>
    </dgm:pt>
    <dgm:pt modelId="{E10F9B88-3430-40C8-8D47-A2992ED76BF5}" type="pres">
      <dgm:prSet presAssocID="{B287E30B-97FB-4618-8AA0-37A804226E7B}" presName="arrowAndChildren" presStyleCnt="0"/>
      <dgm:spPr/>
    </dgm:pt>
    <dgm:pt modelId="{3FCCF85B-864E-471B-BA0B-8E6C9B911548}" type="pres">
      <dgm:prSet presAssocID="{B287E30B-97FB-4618-8AA0-37A804226E7B}" presName="parentTextArrow" presStyleLbl="node1" presStyleIdx="1" presStyleCnt="6"/>
      <dgm:spPr/>
      <dgm:t>
        <a:bodyPr/>
        <a:lstStyle/>
        <a:p>
          <a:endParaRPr lang="en-US"/>
        </a:p>
      </dgm:t>
    </dgm:pt>
    <dgm:pt modelId="{E22A94ED-C8C0-4410-A64F-12F65AEE8844}" type="pres">
      <dgm:prSet presAssocID="{7A0449C4-71F3-4B8E-8CA0-827C2C291CE5}" presName="sp" presStyleCnt="0"/>
      <dgm:spPr/>
    </dgm:pt>
    <dgm:pt modelId="{2EAC6145-1FC4-4BBB-AD07-A98C859DC373}" type="pres">
      <dgm:prSet presAssocID="{8554D7C3-A979-43AF-8165-9F42ED6FA8E4}" presName="arrowAndChildren" presStyleCnt="0"/>
      <dgm:spPr/>
    </dgm:pt>
    <dgm:pt modelId="{83E7265C-C1B0-410E-A054-7129A66D12CC}" type="pres">
      <dgm:prSet presAssocID="{8554D7C3-A979-43AF-8165-9F42ED6FA8E4}" presName="parentTextArrow" presStyleLbl="node1" presStyleIdx="2" presStyleCnt="6"/>
      <dgm:spPr/>
      <dgm:t>
        <a:bodyPr/>
        <a:lstStyle/>
        <a:p>
          <a:endParaRPr lang="en-US"/>
        </a:p>
      </dgm:t>
    </dgm:pt>
    <dgm:pt modelId="{72F4B973-9F03-4A49-AC11-505A7F937391}" type="pres">
      <dgm:prSet presAssocID="{ED17FF2E-623F-4C78-9E7C-38A7D51C9877}" presName="sp" presStyleCnt="0"/>
      <dgm:spPr/>
      <dgm:t>
        <a:bodyPr/>
        <a:lstStyle/>
        <a:p>
          <a:endParaRPr lang="en-US"/>
        </a:p>
      </dgm:t>
    </dgm:pt>
    <dgm:pt modelId="{8377BBF5-6CD8-4621-9D2A-2B6C146FA504}" type="pres">
      <dgm:prSet presAssocID="{0121FEBF-A8F8-43EE-A89D-95125F819666}" presName="arrowAndChildren" presStyleCnt="0"/>
      <dgm:spPr/>
      <dgm:t>
        <a:bodyPr/>
        <a:lstStyle/>
        <a:p>
          <a:endParaRPr lang="en-US"/>
        </a:p>
      </dgm:t>
    </dgm:pt>
    <dgm:pt modelId="{E2BCB01F-72CC-4A77-8565-4257A37C4455}" type="pres">
      <dgm:prSet presAssocID="{0121FEBF-A8F8-43EE-A89D-95125F819666}" presName="parentTextArrow" presStyleLbl="node1" presStyleIdx="3" presStyleCnt="6"/>
      <dgm:spPr/>
      <dgm:t>
        <a:bodyPr/>
        <a:lstStyle/>
        <a:p>
          <a:endParaRPr lang="en-US"/>
        </a:p>
      </dgm:t>
    </dgm:pt>
    <dgm:pt modelId="{6F1625E9-B2D2-407C-8E66-F649FC80A943}" type="pres">
      <dgm:prSet presAssocID="{0E5B78D7-6BE9-4D28-8542-18FE2A00A555}" presName="sp" presStyleCnt="0"/>
      <dgm:spPr/>
      <dgm:t>
        <a:bodyPr/>
        <a:lstStyle/>
        <a:p>
          <a:endParaRPr lang="en-US"/>
        </a:p>
      </dgm:t>
    </dgm:pt>
    <dgm:pt modelId="{E6DBF907-52A5-4C13-9BD4-65B47AAF8CF5}" type="pres">
      <dgm:prSet presAssocID="{D4207690-33AE-444D-8326-F6B5728C8938}" presName="arrowAndChildren" presStyleCnt="0"/>
      <dgm:spPr/>
      <dgm:t>
        <a:bodyPr/>
        <a:lstStyle/>
        <a:p>
          <a:endParaRPr lang="en-US"/>
        </a:p>
      </dgm:t>
    </dgm:pt>
    <dgm:pt modelId="{84E69AA0-2FBA-4AA3-926F-2C10C36FDAFC}" type="pres">
      <dgm:prSet presAssocID="{D4207690-33AE-444D-8326-F6B5728C8938}" presName="parentTextArrow" presStyleLbl="node1" presStyleIdx="4" presStyleCnt="6"/>
      <dgm:spPr/>
      <dgm:t>
        <a:bodyPr/>
        <a:lstStyle/>
        <a:p>
          <a:endParaRPr lang="en-US"/>
        </a:p>
      </dgm:t>
    </dgm:pt>
    <dgm:pt modelId="{08FF2CE1-83DE-4F6D-BE4F-0F93D7676C6A}" type="pres">
      <dgm:prSet presAssocID="{481DBD30-1A3F-4FDA-A5A5-13B4BAF8429A}" presName="sp" presStyleCnt="0"/>
      <dgm:spPr/>
      <dgm:t>
        <a:bodyPr/>
        <a:lstStyle/>
        <a:p>
          <a:endParaRPr lang="en-US"/>
        </a:p>
      </dgm:t>
    </dgm:pt>
    <dgm:pt modelId="{AE37D8FC-5440-4833-BCE0-EE30F06324FD}" type="pres">
      <dgm:prSet presAssocID="{427129BF-F859-43ED-B4CB-B8BD8C9F0827}" presName="arrowAndChildren" presStyleCnt="0"/>
      <dgm:spPr/>
      <dgm:t>
        <a:bodyPr/>
        <a:lstStyle/>
        <a:p>
          <a:endParaRPr lang="en-US"/>
        </a:p>
      </dgm:t>
    </dgm:pt>
    <dgm:pt modelId="{1C88533F-B4BB-4990-BF8D-50331D6BB6DB}" type="pres">
      <dgm:prSet presAssocID="{427129BF-F859-43ED-B4CB-B8BD8C9F0827}" presName="parentTextArrow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01CE5ED7-85EC-4945-9AF5-FD54F00E22D5}" type="presOf" srcId="{8554D7C3-A979-43AF-8165-9F42ED6FA8E4}" destId="{83E7265C-C1B0-410E-A054-7129A66D12CC}" srcOrd="0" destOrd="0" presId="urn:microsoft.com/office/officeart/2005/8/layout/process4"/>
    <dgm:cxn modelId="{C32EE9CB-CD80-47FA-A3AB-6ED96F26681A}" type="presOf" srcId="{E7E9F34F-AA26-4CDA-B2CA-DD4081B1AEB0}" destId="{AE004FC4-33EE-46F8-BA71-2C580A0CBD36}" srcOrd="0" destOrd="0" presId="urn:microsoft.com/office/officeart/2005/8/layout/process4"/>
    <dgm:cxn modelId="{6C4D97B3-4FB6-49C2-9510-402DA30F5028}" type="presOf" srcId="{427129BF-F859-43ED-B4CB-B8BD8C9F0827}" destId="{1C88533F-B4BB-4990-BF8D-50331D6BB6DB}" srcOrd="0" destOrd="0" presId="urn:microsoft.com/office/officeart/2005/8/layout/process4"/>
    <dgm:cxn modelId="{1F58B202-558C-495D-A7EA-073650D1986F}" type="presOf" srcId="{B287E30B-97FB-4618-8AA0-37A804226E7B}" destId="{3FCCF85B-864E-471B-BA0B-8E6C9B911548}" srcOrd="0" destOrd="0" presId="urn:microsoft.com/office/officeart/2005/8/layout/process4"/>
    <dgm:cxn modelId="{1C2C8C9D-3BD6-4807-A860-D32C221B5BA5}" srcId="{E7E9F34F-AA26-4CDA-B2CA-DD4081B1AEB0}" destId="{50152763-A125-4905-A660-1BCFC2119DC4}" srcOrd="5" destOrd="0" parTransId="{7AD2AB87-87AD-41F2-987F-65654DB92FA9}" sibTransId="{3E7D8362-B284-4061-8E61-B6AF472DF0A3}"/>
    <dgm:cxn modelId="{D1E2E9E9-836F-47F2-9AB3-0DF99897A189}" srcId="{E7E9F34F-AA26-4CDA-B2CA-DD4081B1AEB0}" destId="{8554D7C3-A979-43AF-8165-9F42ED6FA8E4}" srcOrd="3" destOrd="0" parTransId="{ACFFD404-4BC2-465B-AC31-49041F28C3A2}" sibTransId="{7A0449C4-71F3-4B8E-8CA0-827C2C291CE5}"/>
    <dgm:cxn modelId="{496184FA-67BC-4798-A389-814F9CEEC5E9}" srcId="{E7E9F34F-AA26-4CDA-B2CA-DD4081B1AEB0}" destId="{0121FEBF-A8F8-43EE-A89D-95125F819666}" srcOrd="2" destOrd="0" parTransId="{2F69682F-987C-4CAF-B4C1-2EB859C9D5D5}" sibTransId="{ED17FF2E-623F-4C78-9E7C-38A7D51C9877}"/>
    <dgm:cxn modelId="{2CC2B73F-B846-40D3-A3C3-5DB5E63303D3}" type="presOf" srcId="{50152763-A125-4905-A660-1BCFC2119DC4}" destId="{F6DD151E-3EA0-4C49-8506-1133739356EE}" srcOrd="0" destOrd="0" presId="urn:microsoft.com/office/officeart/2005/8/layout/process4"/>
    <dgm:cxn modelId="{D56593AD-09D7-462C-9B7A-AA007E1663AB}" type="presOf" srcId="{0121FEBF-A8F8-43EE-A89D-95125F819666}" destId="{E2BCB01F-72CC-4A77-8565-4257A37C4455}" srcOrd="0" destOrd="0" presId="urn:microsoft.com/office/officeart/2005/8/layout/process4"/>
    <dgm:cxn modelId="{3F8FA486-793F-43C5-A61B-62BF529BF4F7}" srcId="{E7E9F34F-AA26-4CDA-B2CA-DD4081B1AEB0}" destId="{B287E30B-97FB-4618-8AA0-37A804226E7B}" srcOrd="4" destOrd="0" parTransId="{EE1A1858-B741-4DF5-A034-2350D48B4A68}" sibTransId="{2E7A988B-9EA5-4B77-826F-1CD8AF4F2693}"/>
    <dgm:cxn modelId="{69BA907A-B3ED-456B-A602-101ABB1A099F}" type="presOf" srcId="{D4207690-33AE-444D-8326-F6B5728C8938}" destId="{84E69AA0-2FBA-4AA3-926F-2C10C36FDAFC}" srcOrd="0" destOrd="0" presId="urn:microsoft.com/office/officeart/2005/8/layout/process4"/>
    <dgm:cxn modelId="{FA1A1382-F9DA-43F3-884F-6EBCAAE1BB7F}" srcId="{E7E9F34F-AA26-4CDA-B2CA-DD4081B1AEB0}" destId="{D4207690-33AE-444D-8326-F6B5728C8938}" srcOrd="1" destOrd="0" parTransId="{17BA4856-8C12-4256-A93B-636905F78CAD}" sibTransId="{0E5B78D7-6BE9-4D28-8542-18FE2A00A555}"/>
    <dgm:cxn modelId="{EF982056-0DDB-4CF0-8DAC-59A862EF6E4C}" srcId="{E7E9F34F-AA26-4CDA-B2CA-DD4081B1AEB0}" destId="{427129BF-F859-43ED-B4CB-B8BD8C9F0827}" srcOrd="0" destOrd="0" parTransId="{271EDAE0-0198-40F9-9764-E6F2ECDB9E5B}" sibTransId="{481DBD30-1A3F-4FDA-A5A5-13B4BAF8429A}"/>
    <dgm:cxn modelId="{37782FF3-EC1D-419F-B731-2BF419C8BE77}" type="presParOf" srcId="{AE004FC4-33EE-46F8-BA71-2C580A0CBD36}" destId="{4948DBD0-058B-4DA4-A638-43BC9DB7723B}" srcOrd="0" destOrd="0" presId="urn:microsoft.com/office/officeart/2005/8/layout/process4"/>
    <dgm:cxn modelId="{1843AF44-23AA-4D9F-839B-305A5C9C26DD}" type="presParOf" srcId="{4948DBD0-058B-4DA4-A638-43BC9DB7723B}" destId="{F6DD151E-3EA0-4C49-8506-1133739356EE}" srcOrd="0" destOrd="0" presId="urn:microsoft.com/office/officeart/2005/8/layout/process4"/>
    <dgm:cxn modelId="{186C2043-0089-4D55-A920-88A87D8CFD1F}" type="presParOf" srcId="{AE004FC4-33EE-46F8-BA71-2C580A0CBD36}" destId="{7474F983-0CED-4016-964F-238E5F441F79}" srcOrd="1" destOrd="0" presId="urn:microsoft.com/office/officeart/2005/8/layout/process4"/>
    <dgm:cxn modelId="{F3EC4810-AD63-43BF-9660-ABFF18CBB270}" type="presParOf" srcId="{AE004FC4-33EE-46F8-BA71-2C580A0CBD36}" destId="{E10F9B88-3430-40C8-8D47-A2992ED76BF5}" srcOrd="2" destOrd="0" presId="urn:microsoft.com/office/officeart/2005/8/layout/process4"/>
    <dgm:cxn modelId="{6D2142B9-D805-43FF-8BD3-ED3579D6D732}" type="presParOf" srcId="{E10F9B88-3430-40C8-8D47-A2992ED76BF5}" destId="{3FCCF85B-864E-471B-BA0B-8E6C9B911548}" srcOrd="0" destOrd="0" presId="urn:microsoft.com/office/officeart/2005/8/layout/process4"/>
    <dgm:cxn modelId="{BA9E5A2B-60CC-4346-87EE-64CAC4718C9A}" type="presParOf" srcId="{AE004FC4-33EE-46F8-BA71-2C580A0CBD36}" destId="{E22A94ED-C8C0-4410-A64F-12F65AEE8844}" srcOrd="3" destOrd="0" presId="urn:microsoft.com/office/officeart/2005/8/layout/process4"/>
    <dgm:cxn modelId="{94E7C7D3-69C1-464F-9981-0D8804200D6E}" type="presParOf" srcId="{AE004FC4-33EE-46F8-BA71-2C580A0CBD36}" destId="{2EAC6145-1FC4-4BBB-AD07-A98C859DC373}" srcOrd="4" destOrd="0" presId="urn:microsoft.com/office/officeart/2005/8/layout/process4"/>
    <dgm:cxn modelId="{7F99D714-99B7-4C1E-B4E3-6386F85269FB}" type="presParOf" srcId="{2EAC6145-1FC4-4BBB-AD07-A98C859DC373}" destId="{83E7265C-C1B0-410E-A054-7129A66D12CC}" srcOrd="0" destOrd="0" presId="urn:microsoft.com/office/officeart/2005/8/layout/process4"/>
    <dgm:cxn modelId="{1070D7DC-678A-45A8-94DE-A0E59324F0D5}" type="presParOf" srcId="{AE004FC4-33EE-46F8-BA71-2C580A0CBD36}" destId="{72F4B973-9F03-4A49-AC11-505A7F937391}" srcOrd="5" destOrd="0" presId="urn:microsoft.com/office/officeart/2005/8/layout/process4"/>
    <dgm:cxn modelId="{38BEFD95-2B8D-40C1-9D1F-DD040405E7F4}" type="presParOf" srcId="{AE004FC4-33EE-46F8-BA71-2C580A0CBD36}" destId="{8377BBF5-6CD8-4621-9D2A-2B6C146FA504}" srcOrd="6" destOrd="0" presId="urn:microsoft.com/office/officeart/2005/8/layout/process4"/>
    <dgm:cxn modelId="{DAEF3CAA-56F2-4F1E-9385-14676D1F0533}" type="presParOf" srcId="{8377BBF5-6CD8-4621-9D2A-2B6C146FA504}" destId="{E2BCB01F-72CC-4A77-8565-4257A37C4455}" srcOrd="0" destOrd="0" presId="urn:microsoft.com/office/officeart/2005/8/layout/process4"/>
    <dgm:cxn modelId="{68F76053-5E74-4180-9F02-981A55A23FEF}" type="presParOf" srcId="{AE004FC4-33EE-46F8-BA71-2C580A0CBD36}" destId="{6F1625E9-B2D2-407C-8E66-F649FC80A943}" srcOrd="7" destOrd="0" presId="urn:microsoft.com/office/officeart/2005/8/layout/process4"/>
    <dgm:cxn modelId="{FF912CF9-B95A-41B2-BAF8-68A7B3B2C5BB}" type="presParOf" srcId="{AE004FC4-33EE-46F8-BA71-2C580A0CBD36}" destId="{E6DBF907-52A5-4C13-9BD4-65B47AAF8CF5}" srcOrd="8" destOrd="0" presId="urn:microsoft.com/office/officeart/2005/8/layout/process4"/>
    <dgm:cxn modelId="{56DEDAFA-F429-4DB3-A771-8F365350CA02}" type="presParOf" srcId="{E6DBF907-52A5-4C13-9BD4-65B47AAF8CF5}" destId="{84E69AA0-2FBA-4AA3-926F-2C10C36FDAFC}" srcOrd="0" destOrd="0" presId="urn:microsoft.com/office/officeart/2005/8/layout/process4"/>
    <dgm:cxn modelId="{2635F014-6248-4D2E-9E11-A9B33370B117}" type="presParOf" srcId="{AE004FC4-33EE-46F8-BA71-2C580A0CBD36}" destId="{08FF2CE1-83DE-4F6D-BE4F-0F93D7676C6A}" srcOrd="9" destOrd="0" presId="urn:microsoft.com/office/officeart/2005/8/layout/process4"/>
    <dgm:cxn modelId="{C166E49A-3CF7-4F2E-9DFB-11A08466F519}" type="presParOf" srcId="{AE004FC4-33EE-46F8-BA71-2C580A0CBD36}" destId="{AE37D8FC-5440-4833-BCE0-EE30F06324FD}" srcOrd="10" destOrd="0" presId="urn:microsoft.com/office/officeart/2005/8/layout/process4"/>
    <dgm:cxn modelId="{A6E5AD77-C777-4471-BA58-8FED7C9CFE6A}" type="presParOf" srcId="{AE37D8FC-5440-4833-BCE0-EE30F06324FD}" destId="{1C88533F-B4BB-4990-BF8D-50331D6BB6DB}" srcOrd="0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FD999A-1A9B-409A-BF47-E578CA8535BE}" type="doc">
      <dgm:prSet loTypeId="urn:microsoft.com/office/officeart/2005/8/layout/cycle8" loCatId="cycle" qsTypeId="urn:microsoft.com/office/officeart/2005/8/quickstyle/simple1" qsCatId="simple" csTypeId="urn:microsoft.com/office/officeart/2005/8/colors/colorful4" csCatId="colorful" phldr="1"/>
      <dgm:spPr/>
    </dgm:pt>
    <dgm:pt modelId="{0DB9094E-0BF3-4A72-AAC2-6D31C8151F64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1’s Complement </a:t>
          </a:r>
          <a:r>
            <a:rPr lang="as-IN" sz="2000" dirty="0" smtClean="0">
              <a:solidFill>
                <a:schemeClr val="tx1"/>
              </a:solidFill>
            </a:rPr>
            <a:t>কী?</a:t>
          </a:r>
          <a:endParaRPr lang="en-US" sz="2000" dirty="0">
            <a:solidFill>
              <a:schemeClr val="tx1"/>
            </a:solidFill>
          </a:endParaRPr>
        </a:p>
      </dgm:t>
    </dgm:pt>
    <dgm:pt modelId="{87494961-E0AE-467E-A6C6-E5492F45D0BF}" type="parTrans" cxnId="{3CA1A6F0-D60F-4096-BAE0-9C8FF17A65C5}">
      <dgm:prSet/>
      <dgm:spPr/>
      <dgm:t>
        <a:bodyPr/>
        <a:lstStyle/>
        <a:p>
          <a:endParaRPr lang="en-US"/>
        </a:p>
      </dgm:t>
    </dgm:pt>
    <dgm:pt modelId="{7C2E3DF5-06E1-4F5F-ACD2-AAFF71AA9766}" type="sibTrans" cxnId="{3CA1A6F0-D60F-4096-BAE0-9C8FF17A65C5}">
      <dgm:prSet/>
      <dgm:spPr/>
      <dgm:t>
        <a:bodyPr/>
        <a:lstStyle/>
        <a:p>
          <a:endParaRPr lang="en-US"/>
        </a:p>
      </dgm:t>
    </dgm:pt>
    <dgm:pt modelId="{8BC88172-2AE6-491F-8799-0DDC207A0CD0}">
      <dgm:prSet phldrT="[Text]" custT="1"/>
      <dgm:spPr/>
      <dgm:t>
        <a:bodyPr/>
        <a:lstStyle/>
        <a:p>
          <a:r>
            <a:rPr lang="en-US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1100</a:t>
          </a:r>
          <a:r>
            <a:rPr lang="as-IN" sz="2000" b="0" dirty="0" smtClean="0">
              <a:solidFill>
                <a:schemeClr val="tx1"/>
              </a:solidFill>
              <a:latin typeface="Times New Roman" pitchFamily="18" charset="0"/>
            </a:rPr>
            <a:t>1010</a:t>
          </a:r>
          <a:r>
            <a:rPr lang="en-US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as-IN" sz="2000" dirty="0" smtClean="0">
              <a:solidFill>
                <a:schemeClr val="tx1"/>
              </a:solidFill>
              <a:latin typeface="Times New Roman" pitchFamily="18" charset="0"/>
            </a:rPr>
            <a:t>-এর </a:t>
          </a:r>
          <a:r>
            <a:rPr lang="en-US" sz="2000" dirty="0" smtClean="0">
              <a:solidFill>
                <a:schemeClr val="tx1"/>
              </a:solidFill>
            </a:rPr>
            <a:t>2’s Complement </a:t>
          </a:r>
          <a:r>
            <a:rPr lang="as-IN" sz="2000" dirty="0" smtClean="0">
              <a:solidFill>
                <a:schemeClr val="tx1"/>
              </a:solidFill>
            </a:rPr>
            <a:t>কত?</a:t>
          </a:r>
          <a:endParaRPr lang="en-US" sz="2000" dirty="0">
            <a:solidFill>
              <a:schemeClr val="tx1"/>
            </a:solidFill>
          </a:endParaRPr>
        </a:p>
      </dgm:t>
    </dgm:pt>
    <dgm:pt modelId="{FF4A78E5-E336-4E93-B34F-4049111451D3}" type="parTrans" cxnId="{BA97B3DD-23EE-41C4-A389-9AA83F93B08C}">
      <dgm:prSet/>
      <dgm:spPr/>
      <dgm:t>
        <a:bodyPr/>
        <a:lstStyle/>
        <a:p>
          <a:endParaRPr lang="en-US"/>
        </a:p>
      </dgm:t>
    </dgm:pt>
    <dgm:pt modelId="{5AE52141-1819-472A-9AC0-31425024D304}" type="sibTrans" cxnId="{BA97B3DD-23EE-41C4-A389-9AA83F93B08C}">
      <dgm:prSet/>
      <dgm:spPr/>
      <dgm:t>
        <a:bodyPr/>
        <a:lstStyle/>
        <a:p>
          <a:endParaRPr lang="en-US"/>
        </a:p>
      </dgm:t>
    </dgm:pt>
    <dgm:pt modelId="{BFFF52E4-70DF-43F8-AFC5-E32F70AD0452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2’s Complement </a:t>
          </a:r>
          <a:r>
            <a:rPr lang="as-IN" sz="2000" dirty="0" smtClean="0">
              <a:solidFill>
                <a:schemeClr val="tx1"/>
              </a:solidFill>
            </a:rPr>
            <a:t>কী</a:t>
          </a:r>
          <a:r>
            <a:rPr lang="en-US" sz="2000" dirty="0" err="1" smtClean="0">
              <a:solidFill>
                <a:schemeClr val="tx1"/>
              </a:solidFill>
            </a:rPr>
            <a:t>ভাবে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পাওয়া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যায়</a:t>
          </a:r>
          <a:r>
            <a:rPr lang="as-IN" sz="2000" dirty="0" smtClean="0">
              <a:solidFill>
                <a:schemeClr val="tx1"/>
              </a:solidFill>
            </a:rPr>
            <a:t>?</a:t>
          </a:r>
          <a:endParaRPr lang="en-US" sz="2000" dirty="0">
            <a:solidFill>
              <a:schemeClr val="tx1"/>
            </a:solidFill>
          </a:endParaRPr>
        </a:p>
      </dgm:t>
    </dgm:pt>
    <dgm:pt modelId="{385A4DC8-D2CD-44F8-97DA-9BFD031764F6}" type="parTrans" cxnId="{2C16CEDC-155A-42B4-8E2D-F131E5F3346E}">
      <dgm:prSet/>
      <dgm:spPr/>
      <dgm:t>
        <a:bodyPr/>
        <a:lstStyle/>
        <a:p>
          <a:endParaRPr lang="en-US"/>
        </a:p>
      </dgm:t>
    </dgm:pt>
    <dgm:pt modelId="{7C5DEBBA-C712-430C-B507-4E3442D4B7CE}" type="sibTrans" cxnId="{2C16CEDC-155A-42B4-8E2D-F131E5F3346E}">
      <dgm:prSet/>
      <dgm:spPr/>
      <dgm:t>
        <a:bodyPr/>
        <a:lstStyle/>
        <a:p>
          <a:endParaRPr lang="en-US"/>
        </a:p>
      </dgm:t>
    </dgm:pt>
    <dgm:pt modelId="{D7C23E5E-DA88-4F65-ACE2-216F0EFEA6DD}" type="pres">
      <dgm:prSet presAssocID="{DBFD999A-1A9B-409A-BF47-E578CA8535BE}" presName="compositeShape" presStyleCnt="0">
        <dgm:presLayoutVars>
          <dgm:chMax val="7"/>
          <dgm:dir/>
          <dgm:resizeHandles val="exact"/>
        </dgm:presLayoutVars>
      </dgm:prSet>
      <dgm:spPr/>
    </dgm:pt>
    <dgm:pt modelId="{CD07DCEE-BD34-4BA1-A330-5162C98BB8A4}" type="pres">
      <dgm:prSet presAssocID="{DBFD999A-1A9B-409A-BF47-E578CA8535BE}" presName="wedge1" presStyleLbl="node1" presStyleIdx="0" presStyleCnt="3"/>
      <dgm:spPr/>
      <dgm:t>
        <a:bodyPr/>
        <a:lstStyle/>
        <a:p>
          <a:endParaRPr lang="en-US"/>
        </a:p>
      </dgm:t>
    </dgm:pt>
    <dgm:pt modelId="{367B8A98-1DBC-47FE-BF80-BAB52E025847}" type="pres">
      <dgm:prSet presAssocID="{DBFD999A-1A9B-409A-BF47-E578CA8535BE}" presName="dummy1a" presStyleCnt="0"/>
      <dgm:spPr/>
    </dgm:pt>
    <dgm:pt modelId="{83BEB0C6-82E8-4F83-8625-83DB20CD06C9}" type="pres">
      <dgm:prSet presAssocID="{DBFD999A-1A9B-409A-BF47-E578CA8535BE}" presName="dummy1b" presStyleCnt="0"/>
      <dgm:spPr/>
    </dgm:pt>
    <dgm:pt modelId="{26ADCA65-E955-4971-8C90-E283E05AB8F2}" type="pres">
      <dgm:prSet presAssocID="{DBFD999A-1A9B-409A-BF47-E578CA8535B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DAE56-3A41-49E5-9F45-FA9CEB63FEDD}" type="pres">
      <dgm:prSet presAssocID="{DBFD999A-1A9B-409A-BF47-E578CA8535BE}" presName="wedge2" presStyleLbl="node1" presStyleIdx="1" presStyleCnt="3"/>
      <dgm:spPr/>
      <dgm:t>
        <a:bodyPr/>
        <a:lstStyle/>
        <a:p>
          <a:endParaRPr lang="en-US"/>
        </a:p>
      </dgm:t>
    </dgm:pt>
    <dgm:pt modelId="{C461D48A-D7B3-47F3-AE45-C848343FAE34}" type="pres">
      <dgm:prSet presAssocID="{DBFD999A-1A9B-409A-BF47-E578CA8535BE}" presName="dummy2a" presStyleCnt="0"/>
      <dgm:spPr/>
    </dgm:pt>
    <dgm:pt modelId="{4294B4BB-B5B2-4B5E-8A64-8B274D4EBB82}" type="pres">
      <dgm:prSet presAssocID="{DBFD999A-1A9B-409A-BF47-E578CA8535BE}" presName="dummy2b" presStyleCnt="0"/>
      <dgm:spPr/>
    </dgm:pt>
    <dgm:pt modelId="{1E84921E-60D5-4AC9-BF67-F427A1DD35A1}" type="pres">
      <dgm:prSet presAssocID="{DBFD999A-1A9B-409A-BF47-E578CA8535B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05613-58BD-494D-A75F-C24CEAEB256F}" type="pres">
      <dgm:prSet presAssocID="{DBFD999A-1A9B-409A-BF47-E578CA8535BE}" presName="wedge3" presStyleLbl="node1" presStyleIdx="2" presStyleCnt="3"/>
      <dgm:spPr/>
      <dgm:t>
        <a:bodyPr/>
        <a:lstStyle/>
        <a:p>
          <a:endParaRPr lang="en-US"/>
        </a:p>
      </dgm:t>
    </dgm:pt>
    <dgm:pt modelId="{7E2AA5E0-1767-4CE3-A971-4A3E797943C3}" type="pres">
      <dgm:prSet presAssocID="{DBFD999A-1A9B-409A-BF47-E578CA8535BE}" presName="dummy3a" presStyleCnt="0"/>
      <dgm:spPr/>
    </dgm:pt>
    <dgm:pt modelId="{4ACFBF27-D8E6-4D15-9B69-9AB31102D071}" type="pres">
      <dgm:prSet presAssocID="{DBFD999A-1A9B-409A-BF47-E578CA8535BE}" presName="dummy3b" presStyleCnt="0"/>
      <dgm:spPr/>
    </dgm:pt>
    <dgm:pt modelId="{EEDA639C-B9E3-47F3-A00D-AE700AC61998}" type="pres">
      <dgm:prSet presAssocID="{DBFD999A-1A9B-409A-BF47-E578CA8535B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64AE72-DAB9-4E38-9C33-EBAE7F418E57}" type="pres">
      <dgm:prSet presAssocID="{7C2E3DF5-06E1-4F5F-ACD2-AAFF71AA9766}" presName="arrowWedge1" presStyleLbl="fgSibTrans2D1" presStyleIdx="0" presStyleCnt="3"/>
      <dgm:spPr/>
    </dgm:pt>
    <dgm:pt modelId="{15B62911-A959-48F9-917C-67D15123131A}" type="pres">
      <dgm:prSet presAssocID="{7C5DEBBA-C712-430C-B507-4E3442D4B7CE}" presName="arrowWedge2" presStyleLbl="fgSibTrans2D1" presStyleIdx="1" presStyleCnt="3"/>
      <dgm:spPr/>
    </dgm:pt>
    <dgm:pt modelId="{BA0D1CAF-DD04-4067-A869-0F21FCAA1E35}" type="pres">
      <dgm:prSet presAssocID="{5AE52141-1819-472A-9AC0-31425024D304}" presName="arrowWedge3" presStyleLbl="fgSibTrans2D1" presStyleIdx="2" presStyleCnt="3"/>
      <dgm:spPr/>
    </dgm:pt>
  </dgm:ptLst>
  <dgm:cxnLst>
    <dgm:cxn modelId="{8E24F887-0C21-4C01-8F4D-D10541C34441}" type="presOf" srcId="{0DB9094E-0BF3-4A72-AAC2-6D31C8151F64}" destId="{CD07DCEE-BD34-4BA1-A330-5162C98BB8A4}" srcOrd="0" destOrd="0" presId="urn:microsoft.com/office/officeart/2005/8/layout/cycle8"/>
    <dgm:cxn modelId="{9217B8E4-813D-4B9F-B714-3392608B65AD}" type="presOf" srcId="{8BC88172-2AE6-491F-8799-0DDC207A0CD0}" destId="{4A305613-58BD-494D-A75F-C24CEAEB256F}" srcOrd="0" destOrd="0" presId="urn:microsoft.com/office/officeart/2005/8/layout/cycle8"/>
    <dgm:cxn modelId="{BA97B3DD-23EE-41C4-A389-9AA83F93B08C}" srcId="{DBFD999A-1A9B-409A-BF47-E578CA8535BE}" destId="{8BC88172-2AE6-491F-8799-0DDC207A0CD0}" srcOrd="2" destOrd="0" parTransId="{FF4A78E5-E336-4E93-B34F-4049111451D3}" sibTransId="{5AE52141-1819-472A-9AC0-31425024D304}"/>
    <dgm:cxn modelId="{57E25DCA-C601-4BAE-8568-57EEB418A9FA}" type="presOf" srcId="{DBFD999A-1A9B-409A-BF47-E578CA8535BE}" destId="{D7C23E5E-DA88-4F65-ACE2-216F0EFEA6DD}" srcOrd="0" destOrd="0" presId="urn:microsoft.com/office/officeart/2005/8/layout/cycle8"/>
    <dgm:cxn modelId="{3CA1A6F0-D60F-4096-BAE0-9C8FF17A65C5}" srcId="{DBFD999A-1A9B-409A-BF47-E578CA8535BE}" destId="{0DB9094E-0BF3-4A72-AAC2-6D31C8151F64}" srcOrd="0" destOrd="0" parTransId="{87494961-E0AE-467E-A6C6-E5492F45D0BF}" sibTransId="{7C2E3DF5-06E1-4F5F-ACD2-AAFF71AA9766}"/>
    <dgm:cxn modelId="{61F93C39-3FE9-4EBC-93CD-41AC78A6C764}" type="presOf" srcId="{8BC88172-2AE6-491F-8799-0DDC207A0CD0}" destId="{EEDA639C-B9E3-47F3-A00D-AE700AC61998}" srcOrd="1" destOrd="0" presId="urn:microsoft.com/office/officeart/2005/8/layout/cycle8"/>
    <dgm:cxn modelId="{2C16CEDC-155A-42B4-8E2D-F131E5F3346E}" srcId="{DBFD999A-1A9B-409A-BF47-E578CA8535BE}" destId="{BFFF52E4-70DF-43F8-AFC5-E32F70AD0452}" srcOrd="1" destOrd="0" parTransId="{385A4DC8-D2CD-44F8-97DA-9BFD031764F6}" sibTransId="{7C5DEBBA-C712-430C-B507-4E3442D4B7CE}"/>
    <dgm:cxn modelId="{F5F56013-B9E4-4EED-9222-C64581B82BB5}" type="presOf" srcId="{BFFF52E4-70DF-43F8-AFC5-E32F70AD0452}" destId="{1E84921E-60D5-4AC9-BF67-F427A1DD35A1}" srcOrd="1" destOrd="0" presId="urn:microsoft.com/office/officeart/2005/8/layout/cycle8"/>
    <dgm:cxn modelId="{050B3962-928B-42D2-AB24-487D1AC6C141}" type="presOf" srcId="{0DB9094E-0BF3-4A72-AAC2-6D31C8151F64}" destId="{26ADCA65-E955-4971-8C90-E283E05AB8F2}" srcOrd="1" destOrd="0" presId="urn:microsoft.com/office/officeart/2005/8/layout/cycle8"/>
    <dgm:cxn modelId="{50516885-8A44-4C20-81FF-C8CBD74648F0}" type="presOf" srcId="{BFFF52E4-70DF-43F8-AFC5-E32F70AD0452}" destId="{F5BDAE56-3A41-49E5-9F45-FA9CEB63FEDD}" srcOrd="0" destOrd="0" presId="urn:microsoft.com/office/officeart/2005/8/layout/cycle8"/>
    <dgm:cxn modelId="{8E59C0FB-5777-4AF6-A0C7-024CDA5E737F}" type="presParOf" srcId="{D7C23E5E-DA88-4F65-ACE2-216F0EFEA6DD}" destId="{CD07DCEE-BD34-4BA1-A330-5162C98BB8A4}" srcOrd="0" destOrd="0" presId="urn:microsoft.com/office/officeart/2005/8/layout/cycle8"/>
    <dgm:cxn modelId="{1176A341-0237-42AF-B827-B4D5C8739B73}" type="presParOf" srcId="{D7C23E5E-DA88-4F65-ACE2-216F0EFEA6DD}" destId="{367B8A98-1DBC-47FE-BF80-BAB52E025847}" srcOrd="1" destOrd="0" presId="urn:microsoft.com/office/officeart/2005/8/layout/cycle8"/>
    <dgm:cxn modelId="{484FE4E9-3E11-4CD7-ADA6-8AE3F0B5BF2B}" type="presParOf" srcId="{D7C23E5E-DA88-4F65-ACE2-216F0EFEA6DD}" destId="{83BEB0C6-82E8-4F83-8625-83DB20CD06C9}" srcOrd="2" destOrd="0" presId="urn:microsoft.com/office/officeart/2005/8/layout/cycle8"/>
    <dgm:cxn modelId="{D2883E91-AEF6-4E5B-9393-E0F4504CF38A}" type="presParOf" srcId="{D7C23E5E-DA88-4F65-ACE2-216F0EFEA6DD}" destId="{26ADCA65-E955-4971-8C90-E283E05AB8F2}" srcOrd="3" destOrd="0" presId="urn:microsoft.com/office/officeart/2005/8/layout/cycle8"/>
    <dgm:cxn modelId="{FCF91C36-0252-40FB-BC13-F8F80158DF2F}" type="presParOf" srcId="{D7C23E5E-DA88-4F65-ACE2-216F0EFEA6DD}" destId="{F5BDAE56-3A41-49E5-9F45-FA9CEB63FEDD}" srcOrd="4" destOrd="0" presId="urn:microsoft.com/office/officeart/2005/8/layout/cycle8"/>
    <dgm:cxn modelId="{B6724BCB-57D2-4454-861E-46D992642556}" type="presParOf" srcId="{D7C23E5E-DA88-4F65-ACE2-216F0EFEA6DD}" destId="{C461D48A-D7B3-47F3-AE45-C848343FAE34}" srcOrd="5" destOrd="0" presId="urn:microsoft.com/office/officeart/2005/8/layout/cycle8"/>
    <dgm:cxn modelId="{3AC34604-BECC-4C14-B0F2-B20F7F6E8C7A}" type="presParOf" srcId="{D7C23E5E-DA88-4F65-ACE2-216F0EFEA6DD}" destId="{4294B4BB-B5B2-4B5E-8A64-8B274D4EBB82}" srcOrd="6" destOrd="0" presId="urn:microsoft.com/office/officeart/2005/8/layout/cycle8"/>
    <dgm:cxn modelId="{C00E3A0A-EB37-41C3-96D7-837ECA7E5CB7}" type="presParOf" srcId="{D7C23E5E-DA88-4F65-ACE2-216F0EFEA6DD}" destId="{1E84921E-60D5-4AC9-BF67-F427A1DD35A1}" srcOrd="7" destOrd="0" presId="urn:microsoft.com/office/officeart/2005/8/layout/cycle8"/>
    <dgm:cxn modelId="{A912F1E6-8EC7-44E2-A8B1-EB23C1A8343E}" type="presParOf" srcId="{D7C23E5E-DA88-4F65-ACE2-216F0EFEA6DD}" destId="{4A305613-58BD-494D-A75F-C24CEAEB256F}" srcOrd="8" destOrd="0" presId="urn:microsoft.com/office/officeart/2005/8/layout/cycle8"/>
    <dgm:cxn modelId="{3E007B28-12FA-41DA-8CB6-C4C7613CB8D2}" type="presParOf" srcId="{D7C23E5E-DA88-4F65-ACE2-216F0EFEA6DD}" destId="{7E2AA5E0-1767-4CE3-A971-4A3E797943C3}" srcOrd="9" destOrd="0" presId="urn:microsoft.com/office/officeart/2005/8/layout/cycle8"/>
    <dgm:cxn modelId="{369EAF1F-DE12-433A-941F-E5D94FC35821}" type="presParOf" srcId="{D7C23E5E-DA88-4F65-ACE2-216F0EFEA6DD}" destId="{4ACFBF27-D8E6-4D15-9B69-9AB31102D071}" srcOrd="10" destOrd="0" presId="urn:microsoft.com/office/officeart/2005/8/layout/cycle8"/>
    <dgm:cxn modelId="{824D7B9F-C08C-4FAB-AE9B-36000AA7C6A4}" type="presParOf" srcId="{D7C23E5E-DA88-4F65-ACE2-216F0EFEA6DD}" destId="{EEDA639C-B9E3-47F3-A00D-AE700AC61998}" srcOrd="11" destOrd="0" presId="urn:microsoft.com/office/officeart/2005/8/layout/cycle8"/>
    <dgm:cxn modelId="{CEECD2F7-E6A2-41DE-A03B-E11DBA5E6553}" type="presParOf" srcId="{D7C23E5E-DA88-4F65-ACE2-216F0EFEA6DD}" destId="{D064AE72-DAB9-4E38-9C33-EBAE7F418E57}" srcOrd="12" destOrd="0" presId="urn:microsoft.com/office/officeart/2005/8/layout/cycle8"/>
    <dgm:cxn modelId="{2B7A3E76-3502-4F01-82BF-6343AB8A3673}" type="presParOf" srcId="{D7C23E5E-DA88-4F65-ACE2-216F0EFEA6DD}" destId="{15B62911-A959-48F9-917C-67D15123131A}" srcOrd="13" destOrd="0" presId="urn:microsoft.com/office/officeart/2005/8/layout/cycle8"/>
    <dgm:cxn modelId="{22D9CCDB-7BA5-440B-A6E6-1154A748F4CD}" type="presParOf" srcId="{D7C23E5E-DA88-4F65-ACE2-216F0EFEA6DD}" destId="{BA0D1CAF-DD04-4067-A869-0F21FCAA1E35}" srcOrd="14" destOrd="0" presId="urn:microsoft.com/office/officeart/2005/8/layout/cycle8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9C7978-BB4B-4CE9-A0BC-6A67EE03A57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E2F152-B6AF-4E4A-85EC-CF0A0B523088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 2’s </a:t>
          </a:r>
          <a:r>
            <a:rPr lang="en-US" sz="2000" dirty="0" err="1" smtClean="0">
              <a:solidFill>
                <a:schemeClr val="tx1"/>
              </a:solidFill>
            </a:rPr>
            <a:t>Complemet</a:t>
          </a:r>
          <a:r>
            <a:rPr lang="en-US" sz="2000" dirty="0" smtClean="0">
              <a:solidFill>
                <a:schemeClr val="tx1"/>
              </a:solidFill>
            </a:rPr>
            <a:t>/</a:t>
          </a:r>
          <a:r>
            <a:rPr lang="en-US" sz="2000" dirty="0" err="1" smtClean="0">
              <a:solidFill>
                <a:schemeClr val="tx1"/>
              </a:solidFill>
            </a:rPr>
            <a:t>পরিপূরক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as-IN" sz="2000" dirty="0" smtClean="0">
              <a:solidFill>
                <a:schemeClr val="tx1"/>
              </a:solidFill>
            </a:rPr>
            <a:t>কী</a:t>
          </a:r>
          <a:endParaRPr lang="en-US" sz="2000" dirty="0">
            <a:solidFill>
              <a:schemeClr val="tx1"/>
            </a:solidFill>
          </a:endParaRPr>
        </a:p>
      </dgm:t>
    </dgm:pt>
    <dgm:pt modelId="{5CC12E10-8FC9-4647-9EA9-754FE52FFA06}" type="parTrans" cxnId="{FD03F846-21A8-46B2-B6AE-5CF250F3B734}">
      <dgm:prSet/>
      <dgm:spPr/>
      <dgm:t>
        <a:bodyPr/>
        <a:lstStyle/>
        <a:p>
          <a:endParaRPr lang="en-US"/>
        </a:p>
      </dgm:t>
    </dgm:pt>
    <dgm:pt modelId="{FDFAFEC6-B72F-4C6C-989E-58DDA466C144}" type="sibTrans" cxnId="{FD03F846-21A8-46B2-B6AE-5CF250F3B734}">
      <dgm:prSet/>
      <dgm:spPr/>
      <dgm:t>
        <a:bodyPr/>
        <a:lstStyle/>
        <a:p>
          <a:endParaRPr lang="en-US"/>
        </a:p>
      </dgm:t>
    </dgm:pt>
    <dgm:pt modelId="{A96FE398-F499-4466-A46D-3AAA8E60D01F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2’s Complement/</a:t>
          </a:r>
          <a:r>
            <a:rPr lang="en-US" sz="2000" dirty="0" err="1" smtClean="0">
              <a:solidFill>
                <a:schemeClr val="tx1"/>
              </a:solidFill>
            </a:rPr>
            <a:t>পরিপূরক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as-IN" sz="2000" dirty="0" smtClean="0">
              <a:solidFill>
                <a:schemeClr val="tx1"/>
              </a:solidFill>
            </a:rPr>
            <a:t>কীভাবে বের করতে হয়</a:t>
          </a:r>
          <a:endParaRPr lang="en-US" sz="2000" dirty="0">
            <a:solidFill>
              <a:schemeClr val="tx1"/>
            </a:solidFill>
          </a:endParaRPr>
        </a:p>
      </dgm:t>
    </dgm:pt>
    <dgm:pt modelId="{0432E36C-721B-42E7-8E6B-7497AC0F9D61}" type="parTrans" cxnId="{9E06EDA4-309A-48B4-A441-ADD144EFF407}">
      <dgm:prSet/>
      <dgm:spPr/>
      <dgm:t>
        <a:bodyPr/>
        <a:lstStyle/>
        <a:p>
          <a:endParaRPr lang="en-US"/>
        </a:p>
      </dgm:t>
    </dgm:pt>
    <dgm:pt modelId="{7D3599CD-5D8F-448E-B784-D357AFE65669}" type="sibTrans" cxnId="{9E06EDA4-309A-48B4-A441-ADD144EFF407}">
      <dgm:prSet/>
      <dgm:spPr/>
      <dgm:t>
        <a:bodyPr/>
        <a:lstStyle/>
        <a:p>
          <a:endParaRPr lang="en-US"/>
        </a:p>
      </dgm:t>
    </dgm:pt>
    <dgm:pt modelId="{62EC3F86-8145-414B-92B5-73F88B6CF676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2’s Complement/</a:t>
          </a:r>
          <a:r>
            <a:rPr lang="en-US" sz="2000" dirty="0" err="1" smtClean="0">
              <a:solidFill>
                <a:schemeClr val="tx1"/>
              </a:solidFill>
            </a:rPr>
            <a:t>পরিপূরক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দিয়ে</a:t>
          </a:r>
          <a:r>
            <a:rPr lang="en-US" sz="2000" dirty="0" smtClean="0">
              <a:solidFill>
                <a:schemeClr val="tx1"/>
              </a:solidFill>
            </a:rPr>
            <a:t> Binary Subtraction</a:t>
          </a:r>
          <a:endParaRPr lang="en-US" sz="2000" dirty="0">
            <a:solidFill>
              <a:schemeClr val="tx1"/>
            </a:solidFill>
          </a:endParaRPr>
        </a:p>
      </dgm:t>
    </dgm:pt>
    <dgm:pt modelId="{31AAB522-4EEE-4652-A186-23DAB9CA5529}" type="parTrans" cxnId="{93C7EA30-76A1-4286-946D-EBF8997A2447}">
      <dgm:prSet/>
      <dgm:spPr/>
      <dgm:t>
        <a:bodyPr/>
        <a:lstStyle/>
        <a:p>
          <a:endParaRPr lang="en-US"/>
        </a:p>
      </dgm:t>
    </dgm:pt>
    <dgm:pt modelId="{B8B92DCD-E5FD-4840-B8E1-023E7567AA77}" type="sibTrans" cxnId="{93C7EA30-76A1-4286-946D-EBF8997A2447}">
      <dgm:prSet/>
      <dgm:spPr/>
      <dgm:t>
        <a:bodyPr/>
        <a:lstStyle/>
        <a:p>
          <a:endParaRPr lang="en-US"/>
        </a:p>
      </dgm:t>
    </dgm:pt>
    <dgm:pt modelId="{72A896AA-AF40-4C27-8BF0-53C02A066514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Positive </a:t>
          </a:r>
          <a:r>
            <a:rPr lang="as-IN" sz="2000" dirty="0" smtClean="0">
              <a:solidFill>
                <a:schemeClr val="tx1"/>
              </a:solidFill>
            </a:rPr>
            <a:t>ও </a:t>
          </a:r>
          <a:r>
            <a:rPr lang="en-US" sz="2000" dirty="0" smtClean="0">
              <a:solidFill>
                <a:schemeClr val="tx1"/>
              </a:solidFill>
            </a:rPr>
            <a:t>Negative </a:t>
          </a:r>
          <a:r>
            <a:rPr lang="en-US" sz="2000" dirty="0" err="1" smtClean="0">
              <a:solidFill>
                <a:schemeClr val="tx1"/>
              </a:solidFill>
            </a:rPr>
            <a:t>ফলাফল</a:t>
          </a:r>
          <a:endParaRPr lang="en-US" sz="2000" dirty="0">
            <a:solidFill>
              <a:schemeClr val="tx1"/>
            </a:solidFill>
          </a:endParaRPr>
        </a:p>
      </dgm:t>
    </dgm:pt>
    <dgm:pt modelId="{AA287D06-5973-4DE7-BB70-A58975D267DA}" type="parTrans" cxnId="{59AFDC19-705F-4AA4-8570-80746A58C802}">
      <dgm:prSet/>
      <dgm:spPr/>
      <dgm:t>
        <a:bodyPr/>
        <a:lstStyle/>
        <a:p>
          <a:endParaRPr lang="en-US"/>
        </a:p>
      </dgm:t>
    </dgm:pt>
    <dgm:pt modelId="{05965647-5220-4135-A82D-8E06EA4C6901}" type="sibTrans" cxnId="{59AFDC19-705F-4AA4-8570-80746A58C802}">
      <dgm:prSet/>
      <dgm:spPr/>
      <dgm:t>
        <a:bodyPr/>
        <a:lstStyle/>
        <a:p>
          <a:endParaRPr lang="en-US"/>
        </a:p>
      </dgm:t>
    </dgm:pt>
    <dgm:pt modelId="{31B6A57D-F9B3-4A8E-B3FD-306461141777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Carry-</a:t>
          </a:r>
          <a:r>
            <a:rPr lang="as-IN" sz="2000" dirty="0" smtClean="0">
              <a:solidFill>
                <a:schemeClr val="tx1"/>
              </a:solidFill>
            </a:rPr>
            <a:t>এর ব্যবহার</a:t>
          </a:r>
          <a:endParaRPr lang="en-US" sz="2000" dirty="0">
            <a:solidFill>
              <a:schemeClr val="tx1"/>
            </a:solidFill>
          </a:endParaRPr>
        </a:p>
      </dgm:t>
    </dgm:pt>
    <dgm:pt modelId="{E50F31C1-5442-4AE7-981D-698466321B2E}" type="parTrans" cxnId="{54781115-0FE0-45E3-A6C0-417E685298FE}">
      <dgm:prSet/>
      <dgm:spPr/>
      <dgm:t>
        <a:bodyPr/>
        <a:lstStyle/>
        <a:p>
          <a:endParaRPr lang="en-US"/>
        </a:p>
      </dgm:t>
    </dgm:pt>
    <dgm:pt modelId="{2259BCCB-C194-470B-9BD2-26746181D198}" type="sibTrans" cxnId="{54781115-0FE0-45E3-A6C0-417E685298FE}">
      <dgm:prSet/>
      <dgm:spPr/>
      <dgm:t>
        <a:bodyPr/>
        <a:lstStyle/>
        <a:p>
          <a:endParaRPr lang="en-US"/>
        </a:p>
      </dgm:t>
    </dgm:pt>
    <dgm:pt modelId="{84308613-C95D-40BA-B750-47D7E65A674C}" type="pres">
      <dgm:prSet presAssocID="{609C7978-BB4B-4CE9-A0BC-6A67EE03A5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951968-0517-4AA4-8125-32720EE34630}" type="pres">
      <dgm:prSet presAssocID="{04E2F152-B6AF-4E4A-85EC-CF0A0B523088}" presName="parentLin" presStyleCnt="0"/>
      <dgm:spPr/>
    </dgm:pt>
    <dgm:pt modelId="{85366A2B-B6C6-4DA1-A1BC-294BDC952604}" type="pres">
      <dgm:prSet presAssocID="{04E2F152-B6AF-4E4A-85EC-CF0A0B523088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FCC785A6-A1C0-4010-ADAD-BF66A92A2F19}" type="pres">
      <dgm:prSet presAssocID="{04E2F152-B6AF-4E4A-85EC-CF0A0B52308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14C1FD-57FC-40E0-82F9-E1285035C779}" type="pres">
      <dgm:prSet presAssocID="{04E2F152-B6AF-4E4A-85EC-CF0A0B523088}" presName="negativeSpace" presStyleCnt="0"/>
      <dgm:spPr/>
    </dgm:pt>
    <dgm:pt modelId="{045B9AB8-E684-42DB-B5FA-67DB648B80B7}" type="pres">
      <dgm:prSet presAssocID="{04E2F152-B6AF-4E4A-85EC-CF0A0B523088}" presName="childText" presStyleLbl="conFgAcc1" presStyleIdx="0" presStyleCnt="5">
        <dgm:presLayoutVars>
          <dgm:bulletEnabled val="1"/>
        </dgm:presLayoutVars>
      </dgm:prSet>
      <dgm:spPr/>
    </dgm:pt>
    <dgm:pt modelId="{AF79D47C-B625-426E-8856-62384776C752}" type="pres">
      <dgm:prSet presAssocID="{FDFAFEC6-B72F-4C6C-989E-58DDA466C144}" presName="spaceBetweenRectangles" presStyleCnt="0"/>
      <dgm:spPr/>
    </dgm:pt>
    <dgm:pt modelId="{A602D259-1549-47CF-8983-B4FF170456BD}" type="pres">
      <dgm:prSet presAssocID="{A96FE398-F499-4466-A46D-3AAA8E60D01F}" presName="parentLin" presStyleCnt="0"/>
      <dgm:spPr/>
    </dgm:pt>
    <dgm:pt modelId="{5E929B2C-0D4E-48BC-A7FF-EEBA93813F1A}" type="pres">
      <dgm:prSet presAssocID="{A96FE398-F499-4466-A46D-3AAA8E60D01F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E3142D78-A292-4054-8213-E8233F8086F8}" type="pres">
      <dgm:prSet presAssocID="{A96FE398-F499-4466-A46D-3AAA8E60D01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B77BED-8C85-4AC4-9FF2-719A4C07C74C}" type="pres">
      <dgm:prSet presAssocID="{A96FE398-F499-4466-A46D-3AAA8E60D01F}" presName="negativeSpace" presStyleCnt="0"/>
      <dgm:spPr/>
    </dgm:pt>
    <dgm:pt modelId="{378C9C31-3A7B-4805-900B-C0F83EBE5BEA}" type="pres">
      <dgm:prSet presAssocID="{A96FE398-F499-4466-A46D-3AAA8E60D01F}" presName="childText" presStyleLbl="conFgAcc1" presStyleIdx="1" presStyleCnt="5">
        <dgm:presLayoutVars>
          <dgm:bulletEnabled val="1"/>
        </dgm:presLayoutVars>
      </dgm:prSet>
      <dgm:spPr/>
    </dgm:pt>
    <dgm:pt modelId="{AEF2FFE3-5799-44CE-B103-FD90FEB86931}" type="pres">
      <dgm:prSet presAssocID="{7D3599CD-5D8F-448E-B784-D357AFE65669}" presName="spaceBetweenRectangles" presStyleCnt="0"/>
      <dgm:spPr/>
    </dgm:pt>
    <dgm:pt modelId="{53CD6BF7-BA00-4EFD-AB43-024BF2A96900}" type="pres">
      <dgm:prSet presAssocID="{62EC3F86-8145-414B-92B5-73F88B6CF676}" presName="parentLin" presStyleCnt="0"/>
      <dgm:spPr/>
    </dgm:pt>
    <dgm:pt modelId="{E87B6469-387D-425D-894C-B684755371FA}" type="pres">
      <dgm:prSet presAssocID="{62EC3F86-8145-414B-92B5-73F88B6CF676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9E968B93-E58B-4C1F-B1C8-1BBE4FA0232F}" type="pres">
      <dgm:prSet presAssocID="{62EC3F86-8145-414B-92B5-73F88B6CF67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144706-7398-4FA0-B7EA-A64AE8AE6D9E}" type="pres">
      <dgm:prSet presAssocID="{62EC3F86-8145-414B-92B5-73F88B6CF676}" presName="negativeSpace" presStyleCnt="0"/>
      <dgm:spPr/>
    </dgm:pt>
    <dgm:pt modelId="{66550498-D4F7-4105-A7DF-DC62A9B06B3B}" type="pres">
      <dgm:prSet presAssocID="{62EC3F86-8145-414B-92B5-73F88B6CF676}" presName="childText" presStyleLbl="conFgAcc1" presStyleIdx="2" presStyleCnt="5">
        <dgm:presLayoutVars>
          <dgm:bulletEnabled val="1"/>
        </dgm:presLayoutVars>
      </dgm:prSet>
      <dgm:spPr/>
    </dgm:pt>
    <dgm:pt modelId="{688FA36E-E539-418D-8099-8D88483D650C}" type="pres">
      <dgm:prSet presAssocID="{B8B92DCD-E5FD-4840-B8E1-023E7567AA77}" presName="spaceBetweenRectangles" presStyleCnt="0"/>
      <dgm:spPr/>
    </dgm:pt>
    <dgm:pt modelId="{481B9926-8463-4351-AB44-2AA88AA96E6C}" type="pres">
      <dgm:prSet presAssocID="{31B6A57D-F9B3-4A8E-B3FD-306461141777}" presName="parentLin" presStyleCnt="0"/>
      <dgm:spPr/>
    </dgm:pt>
    <dgm:pt modelId="{BEFB4448-9464-4EF0-9F5D-88D3C1F9E06F}" type="pres">
      <dgm:prSet presAssocID="{31B6A57D-F9B3-4A8E-B3FD-306461141777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B281FCC8-8ACB-48D6-A3F7-67D9E44E8EF0}" type="pres">
      <dgm:prSet presAssocID="{31B6A57D-F9B3-4A8E-B3FD-30646114177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300CE-D240-4FA2-9F8E-B6E9095090B1}" type="pres">
      <dgm:prSet presAssocID="{31B6A57D-F9B3-4A8E-B3FD-306461141777}" presName="negativeSpace" presStyleCnt="0"/>
      <dgm:spPr/>
    </dgm:pt>
    <dgm:pt modelId="{C2F847B0-FEF5-4551-B9D8-7FF81DC9E0A5}" type="pres">
      <dgm:prSet presAssocID="{31B6A57D-F9B3-4A8E-B3FD-306461141777}" presName="childText" presStyleLbl="conFgAcc1" presStyleIdx="3" presStyleCnt="5">
        <dgm:presLayoutVars>
          <dgm:bulletEnabled val="1"/>
        </dgm:presLayoutVars>
      </dgm:prSet>
      <dgm:spPr/>
    </dgm:pt>
    <dgm:pt modelId="{3407826C-60DD-48B9-9FF3-CB32FEA6016A}" type="pres">
      <dgm:prSet presAssocID="{2259BCCB-C194-470B-9BD2-26746181D198}" presName="spaceBetweenRectangles" presStyleCnt="0"/>
      <dgm:spPr/>
    </dgm:pt>
    <dgm:pt modelId="{2572BA27-FC9C-46F4-B2BD-A2D067494ECE}" type="pres">
      <dgm:prSet presAssocID="{72A896AA-AF40-4C27-8BF0-53C02A066514}" presName="parentLin" presStyleCnt="0"/>
      <dgm:spPr/>
    </dgm:pt>
    <dgm:pt modelId="{64BA4F4D-E9B5-4621-9B63-1B510ADBD935}" type="pres">
      <dgm:prSet presAssocID="{72A896AA-AF40-4C27-8BF0-53C02A066514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1E5566A3-2F8B-4B67-8E32-E3AD903A0895}" type="pres">
      <dgm:prSet presAssocID="{72A896AA-AF40-4C27-8BF0-53C02A06651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4EE629-0E12-45F2-8D70-9C2C0FD53BB4}" type="pres">
      <dgm:prSet presAssocID="{72A896AA-AF40-4C27-8BF0-53C02A066514}" presName="negativeSpace" presStyleCnt="0"/>
      <dgm:spPr/>
    </dgm:pt>
    <dgm:pt modelId="{0798C7C2-3883-4DE6-BE82-616A3E4B4BF7}" type="pres">
      <dgm:prSet presAssocID="{72A896AA-AF40-4C27-8BF0-53C02A06651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CACF2A4-E3AC-4AF3-82AC-2F0510241D44}" type="presOf" srcId="{A96FE398-F499-4466-A46D-3AAA8E60D01F}" destId="{5E929B2C-0D4E-48BC-A7FF-EEBA93813F1A}" srcOrd="0" destOrd="0" presId="urn:microsoft.com/office/officeart/2005/8/layout/list1"/>
    <dgm:cxn modelId="{44E8D689-9619-479C-87A8-89ABE6AF2540}" type="presOf" srcId="{A96FE398-F499-4466-A46D-3AAA8E60D01F}" destId="{E3142D78-A292-4054-8213-E8233F8086F8}" srcOrd="1" destOrd="0" presId="urn:microsoft.com/office/officeart/2005/8/layout/list1"/>
    <dgm:cxn modelId="{59AFDC19-705F-4AA4-8570-80746A58C802}" srcId="{609C7978-BB4B-4CE9-A0BC-6A67EE03A57C}" destId="{72A896AA-AF40-4C27-8BF0-53C02A066514}" srcOrd="4" destOrd="0" parTransId="{AA287D06-5973-4DE7-BB70-A58975D267DA}" sibTransId="{05965647-5220-4135-A82D-8E06EA4C6901}"/>
    <dgm:cxn modelId="{9B7652CF-4281-46C4-8791-65A34FD18F5D}" type="presOf" srcId="{62EC3F86-8145-414B-92B5-73F88B6CF676}" destId="{9E968B93-E58B-4C1F-B1C8-1BBE4FA0232F}" srcOrd="1" destOrd="0" presId="urn:microsoft.com/office/officeart/2005/8/layout/list1"/>
    <dgm:cxn modelId="{443998AF-B00A-49E1-9206-9E05F48064E1}" type="presOf" srcId="{72A896AA-AF40-4C27-8BF0-53C02A066514}" destId="{1E5566A3-2F8B-4B67-8E32-E3AD903A0895}" srcOrd="1" destOrd="0" presId="urn:microsoft.com/office/officeart/2005/8/layout/list1"/>
    <dgm:cxn modelId="{36BC7A58-F087-47EB-8945-1F8B2F06108B}" type="presOf" srcId="{31B6A57D-F9B3-4A8E-B3FD-306461141777}" destId="{B281FCC8-8ACB-48D6-A3F7-67D9E44E8EF0}" srcOrd="1" destOrd="0" presId="urn:microsoft.com/office/officeart/2005/8/layout/list1"/>
    <dgm:cxn modelId="{93C7EA30-76A1-4286-946D-EBF8997A2447}" srcId="{609C7978-BB4B-4CE9-A0BC-6A67EE03A57C}" destId="{62EC3F86-8145-414B-92B5-73F88B6CF676}" srcOrd="2" destOrd="0" parTransId="{31AAB522-4EEE-4652-A186-23DAB9CA5529}" sibTransId="{B8B92DCD-E5FD-4840-B8E1-023E7567AA77}"/>
    <dgm:cxn modelId="{54781115-0FE0-45E3-A6C0-417E685298FE}" srcId="{609C7978-BB4B-4CE9-A0BC-6A67EE03A57C}" destId="{31B6A57D-F9B3-4A8E-B3FD-306461141777}" srcOrd="3" destOrd="0" parTransId="{E50F31C1-5442-4AE7-981D-698466321B2E}" sibTransId="{2259BCCB-C194-470B-9BD2-26746181D198}"/>
    <dgm:cxn modelId="{9E06EDA4-309A-48B4-A441-ADD144EFF407}" srcId="{609C7978-BB4B-4CE9-A0BC-6A67EE03A57C}" destId="{A96FE398-F499-4466-A46D-3AAA8E60D01F}" srcOrd="1" destOrd="0" parTransId="{0432E36C-721B-42E7-8E6B-7497AC0F9D61}" sibTransId="{7D3599CD-5D8F-448E-B784-D357AFE65669}"/>
    <dgm:cxn modelId="{C208DFA1-F0E6-45E0-BA2A-B1F856C254A0}" type="presOf" srcId="{04E2F152-B6AF-4E4A-85EC-CF0A0B523088}" destId="{85366A2B-B6C6-4DA1-A1BC-294BDC952604}" srcOrd="0" destOrd="0" presId="urn:microsoft.com/office/officeart/2005/8/layout/list1"/>
    <dgm:cxn modelId="{FD03F846-21A8-46B2-B6AE-5CF250F3B734}" srcId="{609C7978-BB4B-4CE9-A0BC-6A67EE03A57C}" destId="{04E2F152-B6AF-4E4A-85EC-CF0A0B523088}" srcOrd="0" destOrd="0" parTransId="{5CC12E10-8FC9-4647-9EA9-754FE52FFA06}" sibTransId="{FDFAFEC6-B72F-4C6C-989E-58DDA466C144}"/>
    <dgm:cxn modelId="{1DEDF102-7F51-4DBF-ABE9-9B1D042202B2}" type="presOf" srcId="{04E2F152-B6AF-4E4A-85EC-CF0A0B523088}" destId="{FCC785A6-A1C0-4010-ADAD-BF66A92A2F19}" srcOrd="1" destOrd="0" presId="urn:microsoft.com/office/officeart/2005/8/layout/list1"/>
    <dgm:cxn modelId="{FE957721-A491-4AEE-8343-FC8429113707}" type="presOf" srcId="{31B6A57D-F9B3-4A8E-B3FD-306461141777}" destId="{BEFB4448-9464-4EF0-9F5D-88D3C1F9E06F}" srcOrd="0" destOrd="0" presId="urn:microsoft.com/office/officeart/2005/8/layout/list1"/>
    <dgm:cxn modelId="{3B23BF65-26AB-45E5-94FD-4FB036DEF4B3}" type="presOf" srcId="{62EC3F86-8145-414B-92B5-73F88B6CF676}" destId="{E87B6469-387D-425D-894C-B684755371FA}" srcOrd="0" destOrd="0" presId="urn:microsoft.com/office/officeart/2005/8/layout/list1"/>
    <dgm:cxn modelId="{756047D2-0E4D-406A-A311-7FCD0FF102EA}" type="presOf" srcId="{72A896AA-AF40-4C27-8BF0-53C02A066514}" destId="{64BA4F4D-E9B5-4621-9B63-1B510ADBD935}" srcOrd="0" destOrd="0" presId="urn:microsoft.com/office/officeart/2005/8/layout/list1"/>
    <dgm:cxn modelId="{BAED7282-51CC-42F1-B64F-40BB4153BC7C}" type="presOf" srcId="{609C7978-BB4B-4CE9-A0BC-6A67EE03A57C}" destId="{84308613-C95D-40BA-B750-47D7E65A674C}" srcOrd="0" destOrd="0" presId="urn:microsoft.com/office/officeart/2005/8/layout/list1"/>
    <dgm:cxn modelId="{12DD9CA8-DECD-490B-B2DA-62D307779D78}" type="presParOf" srcId="{84308613-C95D-40BA-B750-47D7E65A674C}" destId="{78951968-0517-4AA4-8125-32720EE34630}" srcOrd="0" destOrd="0" presId="urn:microsoft.com/office/officeart/2005/8/layout/list1"/>
    <dgm:cxn modelId="{0D87AE11-CFD8-497C-9D43-610ED939004F}" type="presParOf" srcId="{78951968-0517-4AA4-8125-32720EE34630}" destId="{85366A2B-B6C6-4DA1-A1BC-294BDC952604}" srcOrd="0" destOrd="0" presId="urn:microsoft.com/office/officeart/2005/8/layout/list1"/>
    <dgm:cxn modelId="{20465179-9595-49E7-8E98-FCB83A8FE3D1}" type="presParOf" srcId="{78951968-0517-4AA4-8125-32720EE34630}" destId="{FCC785A6-A1C0-4010-ADAD-BF66A92A2F19}" srcOrd="1" destOrd="0" presId="urn:microsoft.com/office/officeart/2005/8/layout/list1"/>
    <dgm:cxn modelId="{5B4AD29E-7D14-4ED6-8F5A-46BFC26183EF}" type="presParOf" srcId="{84308613-C95D-40BA-B750-47D7E65A674C}" destId="{9314C1FD-57FC-40E0-82F9-E1285035C779}" srcOrd="1" destOrd="0" presId="urn:microsoft.com/office/officeart/2005/8/layout/list1"/>
    <dgm:cxn modelId="{05DD3F3F-9245-465B-8C82-79C31B1E7BF3}" type="presParOf" srcId="{84308613-C95D-40BA-B750-47D7E65A674C}" destId="{045B9AB8-E684-42DB-B5FA-67DB648B80B7}" srcOrd="2" destOrd="0" presId="urn:microsoft.com/office/officeart/2005/8/layout/list1"/>
    <dgm:cxn modelId="{9BF5F1A7-CE40-46E6-81A8-E51CDE1F0B4E}" type="presParOf" srcId="{84308613-C95D-40BA-B750-47D7E65A674C}" destId="{AF79D47C-B625-426E-8856-62384776C752}" srcOrd="3" destOrd="0" presId="urn:microsoft.com/office/officeart/2005/8/layout/list1"/>
    <dgm:cxn modelId="{3C7380A1-2E87-4FBE-9FA8-5BFB7BDEE2C0}" type="presParOf" srcId="{84308613-C95D-40BA-B750-47D7E65A674C}" destId="{A602D259-1549-47CF-8983-B4FF170456BD}" srcOrd="4" destOrd="0" presId="urn:microsoft.com/office/officeart/2005/8/layout/list1"/>
    <dgm:cxn modelId="{6336405D-5FFA-4A64-A083-5165CC952BD9}" type="presParOf" srcId="{A602D259-1549-47CF-8983-B4FF170456BD}" destId="{5E929B2C-0D4E-48BC-A7FF-EEBA93813F1A}" srcOrd="0" destOrd="0" presId="urn:microsoft.com/office/officeart/2005/8/layout/list1"/>
    <dgm:cxn modelId="{B723A45F-EA02-476D-8099-8B258D767F3D}" type="presParOf" srcId="{A602D259-1549-47CF-8983-B4FF170456BD}" destId="{E3142D78-A292-4054-8213-E8233F8086F8}" srcOrd="1" destOrd="0" presId="urn:microsoft.com/office/officeart/2005/8/layout/list1"/>
    <dgm:cxn modelId="{58332B69-EBF9-43EB-83F7-438CBDFBD118}" type="presParOf" srcId="{84308613-C95D-40BA-B750-47D7E65A674C}" destId="{5DB77BED-8C85-4AC4-9FF2-719A4C07C74C}" srcOrd="5" destOrd="0" presId="urn:microsoft.com/office/officeart/2005/8/layout/list1"/>
    <dgm:cxn modelId="{C14A3731-BCBA-444D-9901-A97080704F58}" type="presParOf" srcId="{84308613-C95D-40BA-B750-47D7E65A674C}" destId="{378C9C31-3A7B-4805-900B-C0F83EBE5BEA}" srcOrd="6" destOrd="0" presId="urn:microsoft.com/office/officeart/2005/8/layout/list1"/>
    <dgm:cxn modelId="{668F6D4F-9176-42BC-82A7-0BC01791CB85}" type="presParOf" srcId="{84308613-C95D-40BA-B750-47D7E65A674C}" destId="{AEF2FFE3-5799-44CE-B103-FD90FEB86931}" srcOrd="7" destOrd="0" presId="urn:microsoft.com/office/officeart/2005/8/layout/list1"/>
    <dgm:cxn modelId="{2634636B-498B-4B26-B608-C34305DBF123}" type="presParOf" srcId="{84308613-C95D-40BA-B750-47D7E65A674C}" destId="{53CD6BF7-BA00-4EFD-AB43-024BF2A96900}" srcOrd="8" destOrd="0" presId="urn:microsoft.com/office/officeart/2005/8/layout/list1"/>
    <dgm:cxn modelId="{13D4501E-BEDC-4627-8348-5A53FF048A35}" type="presParOf" srcId="{53CD6BF7-BA00-4EFD-AB43-024BF2A96900}" destId="{E87B6469-387D-425D-894C-B684755371FA}" srcOrd="0" destOrd="0" presId="urn:microsoft.com/office/officeart/2005/8/layout/list1"/>
    <dgm:cxn modelId="{C9BB73E0-DBE5-46C4-8480-4C7D735610F8}" type="presParOf" srcId="{53CD6BF7-BA00-4EFD-AB43-024BF2A96900}" destId="{9E968B93-E58B-4C1F-B1C8-1BBE4FA0232F}" srcOrd="1" destOrd="0" presId="urn:microsoft.com/office/officeart/2005/8/layout/list1"/>
    <dgm:cxn modelId="{7B24A33D-4AF2-41EC-9708-742381BCDDF6}" type="presParOf" srcId="{84308613-C95D-40BA-B750-47D7E65A674C}" destId="{BD144706-7398-4FA0-B7EA-A64AE8AE6D9E}" srcOrd="9" destOrd="0" presId="urn:microsoft.com/office/officeart/2005/8/layout/list1"/>
    <dgm:cxn modelId="{DED60755-00A5-415E-83EC-0467C9439883}" type="presParOf" srcId="{84308613-C95D-40BA-B750-47D7E65A674C}" destId="{66550498-D4F7-4105-A7DF-DC62A9B06B3B}" srcOrd="10" destOrd="0" presId="urn:microsoft.com/office/officeart/2005/8/layout/list1"/>
    <dgm:cxn modelId="{55CAB528-141B-4B59-9DEC-FAE82F1AB85B}" type="presParOf" srcId="{84308613-C95D-40BA-B750-47D7E65A674C}" destId="{688FA36E-E539-418D-8099-8D88483D650C}" srcOrd="11" destOrd="0" presId="urn:microsoft.com/office/officeart/2005/8/layout/list1"/>
    <dgm:cxn modelId="{909AAF28-7224-4C96-AC77-E7EA8688419B}" type="presParOf" srcId="{84308613-C95D-40BA-B750-47D7E65A674C}" destId="{481B9926-8463-4351-AB44-2AA88AA96E6C}" srcOrd="12" destOrd="0" presId="urn:microsoft.com/office/officeart/2005/8/layout/list1"/>
    <dgm:cxn modelId="{63EA000B-87FB-4737-B8A5-B20C96D01F25}" type="presParOf" srcId="{481B9926-8463-4351-AB44-2AA88AA96E6C}" destId="{BEFB4448-9464-4EF0-9F5D-88D3C1F9E06F}" srcOrd="0" destOrd="0" presId="urn:microsoft.com/office/officeart/2005/8/layout/list1"/>
    <dgm:cxn modelId="{F84495A1-74AD-4787-ABBC-BFD54B36C9A9}" type="presParOf" srcId="{481B9926-8463-4351-AB44-2AA88AA96E6C}" destId="{B281FCC8-8ACB-48D6-A3F7-67D9E44E8EF0}" srcOrd="1" destOrd="0" presId="urn:microsoft.com/office/officeart/2005/8/layout/list1"/>
    <dgm:cxn modelId="{93323014-04D0-47FE-ABA8-C5426546CAD7}" type="presParOf" srcId="{84308613-C95D-40BA-B750-47D7E65A674C}" destId="{BF8300CE-D240-4FA2-9F8E-B6E9095090B1}" srcOrd="13" destOrd="0" presId="urn:microsoft.com/office/officeart/2005/8/layout/list1"/>
    <dgm:cxn modelId="{7C4E2CA5-CCED-47C7-B3ED-603508644FE9}" type="presParOf" srcId="{84308613-C95D-40BA-B750-47D7E65A674C}" destId="{C2F847B0-FEF5-4551-B9D8-7FF81DC9E0A5}" srcOrd="14" destOrd="0" presId="urn:microsoft.com/office/officeart/2005/8/layout/list1"/>
    <dgm:cxn modelId="{7354F43B-7B3B-4923-9307-D9146C5FA2DC}" type="presParOf" srcId="{84308613-C95D-40BA-B750-47D7E65A674C}" destId="{3407826C-60DD-48B9-9FF3-CB32FEA6016A}" srcOrd="15" destOrd="0" presId="urn:microsoft.com/office/officeart/2005/8/layout/list1"/>
    <dgm:cxn modelId="{561CF9E5-6DCB-45D3-B00C-99D626CB476F}" type="presParOf" srcId="{84308613-C95D-40BA-B750-47D7E65A674C}" destId="{2572BA27-FC9C-46F4-B2BD-A2D067494ECE}" srcOrd="16" destOrd="0" presId="urn:microsoft.com/office/officeart/2005/8/layout/list1"/>
    <dgm:cxn modelId="{F214EFAC-9804-430F-BF53-CF51BE8AAF42}" type="presParOf" srcId="{2572BA27-FC9C-46F4-B2BD-A2D067494ECE}" destId="{64BA4F4D-E9B5-4621-9B63-1B510ADBD935}" srcOrd="0" destOrd="0" presId="urn:microsoft.com/office/officeart/2005/8/layout/list1"/>
    <dgm:cxn modelId="{B7A18B1E-53E2-405A-8C8B-8F5CAAF65722}" type="presParOf" srcId="{2572BA27-FC9C-46F4-B2BD-A2D067494ECE}" destId="{1E5566A3-2F8B-4B67-8E32-E3AD903A0895}" srcOrd="1" destOrd="0" presId="urn:microsoft.com/office/officeart/2005/8/layout/list1"/>
    <dgm:cxn modelId="{B3E21E6D-0019-40AC-AED1-3B4CC27B9A50}" type="presParOf" srcId="{84308613-C95D-40BA-B750-47D7E65A674C}" destId="{3D4EE629-0E12-45F2-8D70-9C2C0FD53BB4}" srcOrd="17" destOrd="0" presId="urn:microsoft.com/office/officeart/2005/8/layout/list1"/>
    <dgm:cxn modelId="{4EF72C3B-3C29-465A-9B9A-00CE2FDF970C}" type="presParOf" srcId="{84308613-C95D-40BA-B750-47D7E65A674C}" destId="{0798C7C2-3883-4DE6-BE82-616A3E4B4BF7}" srcOrd="18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F9C8-9BD4-4D70-AC9A-FD137E50A071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B864-5ABC-4D40-BCA3-22C475D96EE6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78E6F-8118-43A9-BC40-952987A4CE9A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B1AB-9311-4AB9-9114-336D375B3EB0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890FC-3B09-4383-9D93-59C4CB11D206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5859B-827B-47A4-8C6F-852D3384B69D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0A82-768E-4C54-9177-9A5E65881D0E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F414F-3395-4107-97AC-AAC43CF30F47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0671-CE01-47E1-9F19-754E3BB27100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76057F-622E-46D2-9FF4-68E1F9C5C2EA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5052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সংখ্যা পদ্ধতি ও ডিজিটাল ডিভাইস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7C76-D338-4771-83B2-E4736A5303E2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762001"/>
            <a:ext cx="838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উদাহরণ-১: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9-5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5400" y="1752600"/>
            <a:ext cx="6248400" cy="3886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" name="Content Placeholder 8" descr="sub 4 bit 2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905000" y="1600200"/>
            <a:ext cx="4924425" cy="32019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" name="Content Placeholder 7" descr="sub 4 bit 3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905000" y="1676400"/>
            <a:ext cx="4867275" cy="31337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" name="Content Placeholder 8" descr="sub 4 bit 4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24000" y="1752600"/>
            <a:ext cx="5876925" cy="30210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8" name="Content Placeholder 7" descr="sub 4 bit 5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86000" y="1828800"/>
            <a:ext cx="4219575" cy="30305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" name="Content Placeholder 8" descr="sub 4 bit 6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28800" y="1905000"/>
            <a:ext cx="4362450" cy="28114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Content Placeholder 7" descr="sub 4 bit 7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33400" y="2209800"/>
            <a:ext cx="8229600" cy="2286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Content Placeholder 6" descr="ChatGPT Image Aug 13, 2026, 05_59_50 PM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14400" y="838200"/>
            <a:ext cx="7391400" cy="5303837"/>
          </a:xfr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00200" y="1447800"/>
            <a:ext cx="5715000" cy="342900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200" dirty="0" smtClean="0"/>
              <a:t>যদি </a:t>
            </a:r>
            <a:r>
              <a:rPr lang="en-US" sz="3200" dirty="0" smtClean="0"/>
              <a:t>Carry </a:t>
            </a:r>
            <a:r>
              <a:rPr lang="as-IN" sz="3200" dirty="0" smtClean="0"/>
              <a:t>পাওয়া যায়, তাহলে আমরা কী করব?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উদাহরণ-2: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5-9</a:t>
            </a:r>
            <a:endParaRPr lang="en-US" dirty="0"/>
          </a:p>
        </p:txBody>
      </p:sp>
      <p:pic>
        <p:nvPicPr>
          <p:cNvPr id="14" name="Content Placeholder 13" descr="Sub_Ex_2_Step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2133600"/>
            <a:ext cx="5714999" cy="3415704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5859B-827B-47A4-8C6F-852D3384B69D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4"/>
          <p:cNvSpPr/>
          <p:nvPr/>
        </p:nvSpPr>
        <p:spPr>
          <a:xfrm>
            <a:off x="1752600" y="1447800"/>
            <a:ext cx="5867400" cy="3429000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800" dirty="0" smtClean="0"/>
              <a:t>“কম্পিউটার কি সরাসরি বিয়োগ করে, নাকি অন্য কোনো পদ্ধতি ব্যবহার করে?"</a:t>
            </a:r>
            <a:endParaRPr lang="en-US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1345-BD73-4162-9CD4-28CCC0A6D17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Content Placeholder 6" descr="Sub_Ex_2_Step_2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24000" y="1447800"/>
            <a:ext cx="6096000" cy="3962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8" name="Picture 7" descr="Sub_Ex_2_Step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447800"/>
            <a:ext cx="6477000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" name="Picture 6" descr="Sub_Ex_2_Step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219200"/>
            <a:ext cx="6629400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Picture 6" descr="Sub_Ex_2_Step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295400"/>
            <a:ext cx="6781800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8" name="Picture 7" descr="Sub_Ex_2_Step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066800"/>
            <a:ext cx="66294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Picture 6" descr="Sub_Ex_2_Sum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90600"/>
            <a:ext cx="8458199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Content Placeholder 6" descr="ChatGPT Image Aug 13, 2026, 06_02_17 PM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62000" y="838201"/>
            <a:ext cx="7391400" cy="5410200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6" descr="Sub_Ex_2_Tric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676400"/>
            <a:ext cx="7086600" cy="3886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914400" y="2057400"/>
            <a:ext cx="3048000" cy="18288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Carry </a:t>
            </a:r>
            <a:r>
              <a:rPr lang="as-IN" sz="2400" dirty="0" smtClean="0"/>
              <a:t>থাকলে কী করতে হয়?</a:t>
            </a:r>
            <a:endParaRPr lang="en-US" sz="2400" dirty="0"/>
          </a:p>
        </p:txBody>
      </p:sp>
      <p:sp>
        <p:nvSpPr>
          <p:cNvPr id="5" name="Oval Callout 4"/>
          <p:cNvSpPr/>
          <p:nvPr/>
        </p:nvSpPr>
        <p:spPr>
          <a:xfrm>
            <a:off x="5181600" y="1600200"/>
            <a:ext cx="3581400" cy="25908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Carry </a:t>
            </a:r>
            <a:r>
              <a:rPr lang="as-IN" sz="2000" dirty="0" smtClean="0"/>
              <a:t>না থাকলে ফলাফল কেমন হয়?</a:t>
            </a:r>
            <a:endParaRPr lang="en-US" sz="20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B8A4-E9AD-43D1-9593-524502CE2CFE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143000"/>
          <a:ext cx="8305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99F2-A6C1-480D-881F-9082306EA988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785A6-A1C0-4010-ADAD-BF66A92A2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FCC785A6-A1C0-4010-ADAD-BF66A92A2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FCC785A6-A1C0-4010-ADAD-BF66A92A2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45B9AB8-E684-42DB-B5FA-67DB648B8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graphicEl>
                                              <a:dgm id="{045B9AB8-E684-42DB-B5FA-67DB648B8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graphicEl>
                                              <a:dgm id="{045B9AB8-E684-42DB-B5FA-67DB648B8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142D78-A292-4054-8213-E8233F808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graphicEl>
                                              <a:dgm id="{E3142D78-A292-4054-8213-E8233F808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graphicEl>
                                              <a:dgm id="{E3142D78-A292-4054-8213-E8233F808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8C9C31-3A7B-4805-900B-C0F83EBE5B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378C9C31-3A7B-4805-900B-C0F83EBE5B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graphicEl>
                                              <a:dgm id="{378C9C31-3A7B-4805-900B-C0F83EBE5B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E968B93-E58B-4C1F-B1C8-1BBE4FA02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9E968B93-E58B-4C1F-B1C8-1BBE4FA02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9E968B93-E58B-4C1F-B1C8-1BBE4FA02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6550498-D4F7-4105-A7DF-DC62A9B06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66550498-D4F7-4105-A7DF-DC62A9B06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66550498-D4F7-4105-A7DF-DC62A9B06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281FCC8-8ACB-48D6-A3F7-67D9E44E8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graphicEl>
                                              <a:dgm id="{B281FCC8-8ACB-48D6-A3F7-67D9E44E8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graphicEl>
                                              <a:dgm id="{B281FCC8-8ACB-48D6-A3F7-67D9E44E8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F847B0-FEF5-4551-B9D8-7FF81DC9E0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">
                                            <p:graphicEl>
                                              <a:dgm id="{C2F847B0-FEF5-4551-B9D8-7FF81DC9E0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graphicEl>
                                              <a:dgm id="{C2F847B0-FEF5-4551-B9D8-7FF81DC9E0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5566A3-2F8B-4B67-8E32-E3AD903A08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>
                                            <p:graphicEl>
                                              <a:dgm id="{1E5566A3-2F8B-4B67-8E32-E3AD903A08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">
                                            <p:graphicEl>
                                              <a:dgm id="{1E5566A3-2F8B-4B67-8E32-E3AD903A08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98C7C2-3883-4DE6-BE82-616A3E4B4B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">
                                            <p:graphicEl>
                                              <a:dgm id="{0798C7C2-3883-4DE6-BE82-616A3E4B4B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graphicEl>
                                              <a:dgm id="{0798C7C2-3883-4DE6-BE82-616A3E4B4B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219200" y="838200"/>
            <a:ext cx="6705600" cy="5105400"/>
          </a:xfrm>
          <a:prstGeom prst="diamond">
            <a:avLst/>
          </a:prstGeom>
          <a:gradFill flip="none" rotWithShape="1">
            <a:gsLst>
              <a:gs pos="0">
                <a:schemeClr val="accent3">
                  <a:tint val="70000"/>
                  <a:satMod val="130000"/>
                </a:schemeClr>
              </a:gs>
              <a:gs pos="43000">
                <a:schemeClr val="accent3">
                  <a:tint val="44000"/>
                  <a:satMod val="165000"/>
                </a:schemeClr>
              </a:gs>
              <a:gs pos="93000">
                <a:schemeClr val="accent3">
                  <a:tint val="15000"/>
                  <a:satMod val="165000"/>
                </a:schemeClr>
              </a:gs>
              <a:gs pos="100000">
                <a:schemeClr val="accent3">
                  <a:tint val="5000"/>
                  <a:satMod val="2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b="1" dirty="0" smtClean="0"/>
              <a:t>আজকের পাঠের বিষয়:</a:t>
            </a:r>
            <a:r>
              <a:rPr lang="as-IN" sz="2400" dirty="0" smtClean="0"/>
              <a:t/>
            </a:r>
            <a:br>
              <a:rPr lang="as-IN" sz="2400" dirty="0" smtClean="0"/>
            </a:br>
            <a:r>
              <a:rPr lang="as-IN" sz="2400" b="1" dirty="0" smtClean="0"/>
              <a:t>2’</a:t>
            </a:r>
            <a:r>
              <a:rPr lang="en-US" sz="2400" b="1" dirty="0" smtClean="0"/>
              <a:t>s Complement </a:t>
            </a:r>
            <a:r>
              <a:rPr lang="as-IN" sz="2400" b="1" dirty="0" smtClean="0"/>
              <a:t>পদ্ধতি ব্যবহার করে </a:t>
            </a:r>
            <a:r>
              <a:rPr lang="en-US" sz="2400" b="1" dirty="0" smtClean="0"/>
              <a:t>Binary Number-</a:t>
            </a:r>
            <a:r>
              <a:rPr lang="as-IN" sz="2400" b="1" dirty="0" smtClean="0"/>
              <a:t>এর বিয়োগ কীভাবে করা হয়?</a:t>
            </a:r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F39D-45A9-4DB8-A550-CC13008F68CE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9800" y="5334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" y="1371600"/>
            <a:ext cx="7928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>
                <a:latin typeface="NikoshBAN" pitchFamily="2" charset="0"/>
                <a:cs typeface="NikoshBAN" pitchFamily="2" charset="0"/>
              </a:rPr>
              <a:t>নিচের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Binary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বিয়োগ</a:t>
            </a:r>
            <a:r>
              <a:rPr lang="as-IN" sz="2400" dirty="0" smtClean="0">
                <a:latin typeface="NikoshBAN" pitchFamily="2" charset="0"/>
                <a:cs typeface="NikoshBAN" pitchFamily="2" charset="0"/>
              </a:rPr>
              <a:t>গুলো 2’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s Complement </a:t>
            </a:r>
            <a:r>
              <a:rPr lang="as-IN" sz="2400" dirty="0" smtClean="0">
                <a:latin typeface="NikoshBAN" pitchFamily="2" charset="0"/>
                <a:cs typeface="NikoshBAN" pitchFamily="2" charset="0"/>
              </a:rPr>
              <a:t>পদ্ধতিতে সমাধান করো: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2209800"/>
            <a:ext cx="2895600" cy="156966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LcPeriod"/>
            </a:pPr>
            <a:r>
              <a:rPr lang="en-US" sz="2400" dirty="0" smtClean="0"/>
              <a:t>12− 3 </a:t>
            </a:r>
          </a:p>
          <a:p>
            <a:pPr marL="514350" indent="-514350">
              <a:buFont typeface="+mj-lt"/>
              <a:buAutoNum type="romanLcPeriod"/>
            </a:pPr>
            <a:r>
              <a:rPr lang="en-US" sz="2400" dirty="0" smtClean="0"/>
              <a:t>7− 5 </a:t>
            </a:r>
          </a:p>
          <a:p>
            <a:pPr marL="514350" indent="-514350">
              <a:buFont typeface="+mj-lt"/>
              <a:buAutoNum type="romanLcPeriod"/>
            </a:pPr>
            <a:r>
              <a:rPr lang="en-US" sz="2400" dirty="0" smtClean="0"/>
              <a:t>5− 8 </a:t>
            </a:r>
          </a:p>
          <a:p>
            <a:pPr marL="514350" indent="-514350">
              <a:buFont typeface="+mj-lt"/>
              <a:buAutoNum type="romanLcPeriod"/>
            </a:pPr>
            <a:r>
              <a:rPr lang="en-US" sz="2400" dirty="0" smtClean="0"/>
              <a:t>1001 − 0010</a:t>
            </a:r>
            <a:endParaRPr lang="en-US" sz="2400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FAD-8359-4B58-93F7-82E17A3F42CD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191000" y="2209800"/>
            <a:ext cx="4038600" cy="2554545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নির্দেশনা:</a:t>
            </a:r>
            <a:r>
              <a:rPr lang="as-IN" sz="2000" dirty="0" smtClean="0"/>
              <a:t/>
            </a:r>
            <a:br>
              <a:rPr lang="as-IN" sz="2000" dirty="0" smtClean="0"/>
            </a:br>
            <a:r>
              <a:rPr lang="as-IN" sz="2000" dirty="0" smtClean="0"/>
              <a:t>প্রতিটি সমস্যায় অবশ্যই—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000" dirty="0" smtClean="0"/>
              <a:t>1’</a:t>
            </a:r>
            <a:r>
              <a:rPr lang="en-US" sz="2000" dirty="0" smtClean="0"/>
              <a:t>s Complement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2’s Complement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Binary Addition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End Carry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Final Result </a:t>
            </a:r>
          </a:p>
          <a:p>
            <a:r>
              <a:rPr lang="as-IN" sz="2000" dirty="0" smtClean="0"/>
              <a:t>দেখাতে হবে।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</a:t>
            </a:r>
            <a:endParaRPr lang="en-US" sz="5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3881E-8BF0-4764-99CC-611027FEDF82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কোন প্রশ্ন আছে?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8155-770C-4819-AA41-476974BE668B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www.a-salam.com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144000" cy="838200"/>
          </a:xfrm>
        </p:spPr>
        <p:txBody>
          <a:bodyPr/>
          <a:lstStyle/>
          <a:p>
            <a:pPr algn="ctr"/>
            <a:r>
              <a:rPr lang="as-IN" dirty="0" smtClean="0"/>
              <a:t>শিখনফল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533400" y="1066800"/>
          <a:ext cx="8001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CECA9-EF31-4B51-8B98-183551824D1C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88533F-B4BB-4990-BF8D-50331D6B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1C88533F-B4BB-4990-BF8D-50331D6B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1C88533F-B4BB-4990-BF8D-50331D6B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E69AA0-2FBA-4AA3-926F-2C10C36FD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84E69AA0-2FBA-4AA3-926F-2C10C36FD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84E69AA0-2FBA-4AA3-926F-2C10C36FD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BCB01F-72CC-4A77-8565-4257A37C4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E2BCB01F-72CC-4A77-8565-4257A37C4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E2BCB01F-72CC-4A77-8565-4257A37C4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E7265C-C1B0-410E-A054-7129A66D1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83E7265C-C1B0-410E-A054-7129A66D1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83E7265C-C1B0-410E-A054-7129A66D1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CCF85B-864E-471B-BA0B-8E6C9B911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3FCCF85B-864E-471B-BA0B-8E6C9B911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3FCCF85B-864E-471B-BA0B-8E6C9B911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DD151E-3EA0-4C49-8506-1133739356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F6DD151E-3EA0-4C49-8506-1133739356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F6DD151E-3EA0-4C49-8506-1133739356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পূর্বজ্ঞান যাচাই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914400" y="1397000"/>
          <a:ext cx="75438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840F-3587-4CBE-9F08-D8440E991C9D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B62911-A959-48F9-917C-67D151231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7">
                                            <p:graphicEl>
                                              <a:dgm id="{15B62911-A959-48F9-917C-67D151231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2’s Complement </a:t>
            </a:r>
            <a:r>
              <a:rPr lang="as-IN" dirty="0" smtClean="0"/>
              <a:t>কী?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1" y="17526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2’s Complement</a:t>
            </a:r>
            <a:r>
              <a:rPr lang="en-US" sz="2400" dirty="0" smtClean="0"/>
              <a:t> </a:t>
            </a:r>
            <a:r>
              <a:rPr lang="as-IN" sz="2400" dirty="0" smtClean="0"/>
              <a:t>হলো কোনো </a:t>
            </a:r>
            <a:r>
              <a:rPr lang="en-US" sz="2400" dirty="0" smtClean="0"/>
              <a:t>Binary Number-</a:t>
            </a:r>
            <a:r>
              <a:rPr lang="as-IN" sz="2400" dirty="0" smtClean="0"/>
              <a:t>এর </a:t>
            </a:r>
            <a:r>
              <a:rPr lang="as-IN" sz="2400" b="1" dirty="0" smtClean="0"/>
              <a:t>1’</a:t>
            </a:r>
            <a:r>
              <a:rPr lang="en-US" sz="2400" b="1" dirty="0" smtClean="0"/>
              <a:t>s Complement-</a:t>
            </a:r>
            <a:r>
              <a:rPr lang="as-IN" sz="2400" b="1" dirty="0" smtClean="0"/>
              <a:t>এর সঙ্গে 1 যোগ করলে</a:t>
            </a:r>
            <a:r>
              <a:rPr lang="as-IN" sz="2400" dirty="0" smtClean="0"/>
              <a:t> প্রাপ্ত মান।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Content Placeholder 6" descr="2s complement 4 bit 2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838200" y="762000"/>
            <a:ext cx="7467600" cy="5410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685800"/>
            <a:ext cx="8229600" cy="66675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2’s Complement </a:t>
            </a:r>
            <a:r>
              <a:rPr lang="as-IN" sz="4000" dirty="0" smtClean="0"/>
              <a:t>ব্যবহার করে বিয়োগ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7526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2’s Complement </a:t>
            </a:r>
            <a:r>
              <a:rPr lang="as-IN" sz="2800" dirty="0" smtClean="0"/>
              <a:t>দিয়ে বিয়োগের মূল ধারণা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23622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দশমিক সংখ্যায় আমরা যেমন করি:</a:t>
            </a:r>
          </a:p>
          <a:p>
            <a:r>
              <a:rPr lang="en-US" sz="2400" b="1" dirty="0" smtClean="0"/>
              <a:t>A − B</a:t>
            </a:r>
            <a:endParaRPr lang="en-US" sz="2400" dirty="0" smtClean="0"/>
          </a:p>
          <a:p>
            <a:r>
              <a:rPr lang="as-IN" sz="2400" dirty="0" smtClean="0"/>
              <a:t>কম্পিউটার </a:t>
            </a:r>
            <a:r>
              <a:rPr lang="en-US" sz="2400" dirty="0" smtClean="0"/>
              <a:t>Binary-</a:t>
            </a:r>
            <a:r>
              <a:rPr lang="as-IN" sz="2400" dirty="0" smtClean="0"/>
              <a:t>তে এটিকে এভাবে হিসাব করতে</a:t>
            </a:r>
            <a:r>
              <a:rPr lang="en-US" sz="2400" dirty="0" smtClean="0"/>
              <a:t> </a:t>
            </a:r>
            <a:r>
              <a:rPr lang="as-IN" sz="2400" dirty="0" smtClean="0"/>
              <a:t>পারে:</a:t>
            </a:r>
          </a:p>
          <a:p>
            <a:r>
              <a:rPr lang="en-US" sz="2400" b="1" dirty="0" smtClean="0"/>
              <a:t>A − B = A + (B-</a:t>
            </a:r>
            <a:r>
              <a:rPr lang="as-IN" sz="2400" b="1" dirty="0" smtClean="0"/>
              <a:t>এর 2’</a:t>
            </a:r>
            <a:r>
              <a:rPr lang="en-US" sz="2400" b="1" dirty="0" smtClean="0"/>
              <a:t>s Complement)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4572000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dirty="0" smtClean="0"/>
              <a:t>অর্থাৎ, </a:t>
            </a:r>
            <a:r>
              <a:rPr lang="as-IN" b="1" dirty="0" smtClean="0"/>
              <a:t>বিয়োগের পরিবর্তে যোগ করা হয়।</a:t>
            </a:r>
            <a:endParaRPr lang="as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as-IN" sz="4800" dirty="0" smtClean="0"/>
              <a:t>বিয়োগ করার ধাপ</a:t>
            </a:r>
            <a:endParaRPr lang="en-US" sz="4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 fontScale="85000" lnSpcReduction="10000"/>
          </a:bodyPr>
          <a:lstStyle/>
          <a:p>
            <a:r>
              <a:rPr lang="as-IN" sz="2800" b="1" dirty="0" smtClean="0"/>
              <a:t>ধাপ ১:</a:t>
            </a:r>
            <a:r>
              <a:rPr lang="as-IN" sz="2800" dirty="0" smtClean="0"/>
              <a:t> </a:t>
            </a:r>
            <a:r>
              <a:rPr lang="en-US" sz="2800" dirty="0" smtClean="0"/>
              <a:t>A </a:t>
            </a:r>
            <a:r>
              <a:rPr lang="as-IN" sz="2800" dirty="0" smtClean="0"/>
              <a:t>এবং </a:t>
            </a:r>
            <a:r>
              <a:rPr lang="en-US" sz="2800" dirty="0" smtClean="0"/>
              <a:t>B-</a:t>
            </a:r>
            <a:r>
              <a:rPr lang="as-IN" sz="2800" dirty="0" smtClean="0"/>
              <a:t>কে </a:t>
            </a:r>
            <a:r>
              <a:rPr lang="en-US" sz="2800" dirty="0" smtClean="0"/>
              <a:t>Binary-</a:t>
            </a:r>
            <a:r>
              <a:rPr lang="as-IN" sz="2800" dirty="0" smtClean="0"/>
              <a:t>তে রূপান্তর করতে হবে।</a:t>
            </a:r>
          </a:p>
          <a:p>
            <a:r>
              <a:rPr lang="as-IN" sz="2800" b="1" dirty="0" smtClean="0"/>
              <a:t>ধাপ ২:</a:t>
            </a:r>
            <a:r>
              <a:rPr lang="as-IN" sz="2800" dirty="0" smtClean="0"/>
              <a:t> উভয় সংখ্যাকে একই সংখ্যক </a:t>
            </a:r>
            <a:r>
              <a:rPr lang="en-US" sz="2800" dirty="0" smtClean="0"/>
              <a:t>bit-</a:t>
            </a:r>
            <a:r>
              <a:rPr lang="as-IN" sz="2800" dirty="0" smtClean="0"/>
              <a:t>এ লিখতে হবে।</a:t>
            </a:r>
          </a:p>
          <a:p>
            <a:r>
              <a:rPr lang="as-IN" sz="2800" b="1" dirty="0" smtClean="0"/>
              <a:t>ধাপ ৩:</a:t>
            </a:r>
            <a:r>
              <a:rPr lang="as-IN" sz="2800" dirty="0" smtClean="0"/>
              <a:t> </a:t>
            </a:r>
            <a:r>
              <a:rPr lang="en-US" sz="2800" dirty="0" smtClean="0"/>
              <a:t>B-</a:t>
            </a:r>
            <a:r>
              <a:rPr lang="as-IN" sz="2800" dirty="0" smtClean="0"/>
              <a:t>এর 1’</a:t>
            </a:r>
            <a:r>
              <a:rPr lang="en-US" sz="2800" dirty="0" smtClean="0"/>
              <a:t>s Complement </a:t>
            </a:r>
            <a:r>
              <a:rPr lang="as-IN" sz="2800" dirty="0" smtClean="0"/>
              <a:t>বের করতে হবে।</a:t>
            </a:r>
          </a:p>
          <a:p>
            <a:r>
              <a:rPr lang="as-IN" sz="2800" b="1" dirty="0" smtClean="0"/>
              <a:t>ধাপ ৪:</a:t>
            </a:r>
            <a:r>
              <a:rPr lang="as-IN" sz="2800" dirty="0" smtClean="0"/>
              <a:t> 1’</a:t>
            </a:r>
            <a:r>
              <a:rPr lang="en-US" sz="2800" dirty="0" smtClean="0"/>
              <a:t>s Complement-</a:t>
            </a:r>
            <a:r>
              <a:rPr lang="as-IN" sz="2800" dirty="0" smtClean="0"/>
              <a:t>এর সাথে 1 যোগ করে </a:t>
            </a:r>
            <a:r>
              <a:rPr lang="en-US" sz="2800" dirty="0" smtClean="0"/>
              <a:t>B-</a:t>
            </a:r>
            <a:r>
              <a:rPr lang="as-IN" sz="2800" dirty="0" smtClean="0"/>
              <a:t>এর 2’</a:t>
            </a:r>
            <a:r>
              <a:rPr lang="en-US" sz="2800" dirty="0" smtClean="0"/>
              <a:t>s Complement </a:t>
            </a:r>
            <a:r>
              <a:rPr lang="as-IN" sz="2800" dirty="0" smtClean="0"/>
              <a:t>বের করতে হবে।</a:t>
            </a:r>
          </a:p>
          <a:p>
            <a:r>
              <a:rPr lang="as-IN" sz="2800" b="1" dirty="0" smtClean="0"/>
              <a:t>ধাপ ৫:</a:t>
            </a:r>
            <a:r>
              <a:rPr lang="as-IN" sz="2800" dirty="0" smtClean="0"/>
              <a:t> </a:t>
            </a:r>
            <a:r>
              <a:rPr lang="en-US" sz="2800" dirty="0" smtClean="0"/>
              <a:t>A-</a:t>
            </a:r>
            <a:r>
              <a:rPr lang="as-IN" sz="2800" dirty="0" smtClean="0"/>
              <a:t>এর সাথে </a:t>
            </a:r>
            <a:r>
              <a:rPr lang="en-US" sz="2800" dirty="0" smtClean="0"/>
              <a:t>B-</a:t>
            </a:r>
            <a:r>
              <a:rPr lang="as-IN" sz="2800" dirty="0" smtClean="0"/>
              <a:t>এর 2’</a:t>
            </a:r>
            <a:r>
              <a:rPr lang="en-US" sz="2800" dirty="0" smtClean="0"/>
              <a:t>s Complement </a:t>
            </a:r>
            <a:r>
              <a:rPr lang="as-IN" sz="2800" dirty="0" smtClean="0"/>
              <a:t>যোগ করতে হবে।</a:t>
            </a:r>
          </a:p>
          <a:p>
            <a:r>
              <a:rPr lang="as-IN" sz="2800" b="1" dirty="0" smtClean="0"/>
              <a:t>ধাপ ৬:</a:t>
            </a:r>
            <a:r>
              <a:rPr lang="as-IN" sz="2800" dirty="0" smtClean="0"/>
              <a:t> যোগের ফলে </a:t>
            </a:r>
            <a:r>
              <a:rPr lang="en-US" sz="2800" dirty="0" smtClean="0"/>
              <a:t>Carry </a:t>
            </a:r>
            <a:r>
              <a:rPr lang="as-IN" sz="2800" dirty="0" smtClean="0"/>
              <a:t>বের হলে </a:t>
            </a:r>
            <a:r>
              <a:rPr lang="en-US" sz="2800" dirty="0" smtClean="0"/>
              <a:t>Carry </a:t>
            </a:r>
            <a:r>
              <a:rPr lang="as-IN" sz="2800" dirty="0" smtClean="0"/>
              <a:t>বাদ দিতে হবে।</a:t>
            </a:r>
          </a:p>
          <a:p>
            <a:r>
              <a:rPr lang="as-IN" sz="2800" b="1" dirty="0" smtClean="0"/>
              <a:t>ধাপ ৭:</a:t>
            </a:r>
            <a:r>
              <a:rPr lang="as-IN" sz="2800" dirty="0" smtClean="0"/>
              <a:t> </a:t>
            </a:r>
            <a:r>
              <a:rPr lang="en-US" sz="2800" dirty="0" smtClean="0"/>
              <a:t>Carry </a:t>
            </a:r>
            <a:r>
              <a:rPr lang="as-IN" sz="2800" dirty="0" smtClean="0"/>
              <a:t>না থাকলে ফলাফল ঋণাত্মক হবে এবং ফলাফলের 2’</a:t>
            </a:r>
            <a:r>
              <a:rPr lang="en-US" sz="2800" dirty="0" smtClean="0"/>
              <a:t>s Complement </a:t>
            </a:r>
            <a:r>
              <a:rPr lang="as-IN" sz="2800" dirty="0" smtClean="0"/>
              <a:t>বের করে তার সামনে </a:t>
            </a:r>
            <a:r>
              <a:rPr lang="as-IN" sz="2800" b="1" dirty="0" smtClean="0"/>
              <a:t>−</a:t>
            </a:r>
            <a:r>
              <a:rPr lang="as-IN" sz="2800" dirty="0" smtClean="0"/>
              <a:t> চিহ্ন বসাতে হবে।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38200" y="1219201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ধরা যাক:</a:t>
            </a:r>
            <a:r>
              <a:rPr lang="en-US" sz="2400" b="1" dirty="0" smtClean="0"/>
              <a:t>A − B    </a:t>
            </a:r>
            <a:r>
              <a:rPr lang="as-IN" sz="2400" dirty="0" smtClean="0"/>
              <a:t>তাহলে—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606</TotalTime>
  <Words>502</Words>
  <Application>Microsoft Office PowerPoint</Application>
  <PresentationFormat>On-screen Show (4:3)</PresentationFormat>
  <Paragraphs>163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Flow</vt:lpstr>
      <vt:lpstr>Slide 1</vt:lpstr>
      <vt:lpstr>Slide 2</vt:lpstr>
      <vt:lpstr>Slide 3</vt:lpstr>
      <vt:lpstr>শিখনফল</vt:lpstr>
      <vt:lpstr>পূর্বজ্ঞান যাচাই</vt:lpstr>
      <vt:lpstr>2’s Complement কী?</vt:lpstr>
      <vt:lpstr>Slide 7</vt:lpstr>
      <vt:lpstr>2’s Complement ব্যবহার করে বিয়োগ</vt:lpstr>
      <vt:lpstr>বিয়োগ করার ধাপ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উদাহরণ-2: 5-9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মূল্যায়ন</vt:lpstr>
      <vt:lpstr>আজ আমরা যা শিখলাম</vt:lpstr>
      <vt:lpstr>Slide 30</vt:lpstr>
      <vt:lpstr>Slide 31</vt:lpstr>
      <vt:lpstr>Slide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232</cp:revision>
  <dcterms:created xsi:type="dcterms:W3CDTF">2006-08-16T00:00:00Z</dcterms:created>
  <dcterms:modified xsi:type="dcterms:W3CDTF">2026-08-18T04:05:54Z</dcterms:modified>
</cp:coreProperties>
</file>