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22"/>
  </p:notesMasterIdLst>
  <p:sldIdLst>
    <p:sldId id="269" r:id="rId2"/>
    <p:sldId id="281" r:id="rId3"/>
    <p:sldId id="282" r:id="rId4"/>
    <p:sldId id="276" r:id="rId5"/>
    <p:sldId id="275" r:id="rId6"/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79" r:id="rId18"/>
    <p:sldId id="278" r:id="rId19"/>
    <p:sldId id="267" r:id="rId20"/>
    <p:sldId id="284" r:id="rId21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B5E04-8CFA-4B33-8330-6B748F9DB55E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83E24-C666-493B-9613-4B1AA5DEF3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43328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6469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E83E24-C666-493B-9613-4B1AA5DEF36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72143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3294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3994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3362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2545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167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840569"/>
            <a:ext cx="138176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5181600"/>
            <a:ext cx="113792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5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1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7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2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28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4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79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05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pPr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952178" y="488951"/>
            <a:ext cx="6502400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979" y="488951"/>
            <a:ext cx="19236267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45340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003893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112" y="5875867"/>
            <a:ext cx="13817600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4112" y="3875620"/>
            <a:ext cx="13817600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5714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142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713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285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2856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427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7999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0570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4978" y="2844801"/>
            <a:ext cx="12869333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5246" y="2844801"/>
            <a:ext cx="12869333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366184"/>
            <a:ext cx="146304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046817"/>
            <a:ext cx="7182556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5714" indent="0">
              <a:buNone/>
              <a:defRPr sz="3200" b="1"/>
            </a:lvl2pPr>
            <a:lvl3pPr marL="1451426" indent="0">
              <a:buNone/>
              <a:defRPr sz="2900" b="1"/>
            </a:lvl3pPr>
            <a:lvl4pPr marL="2177139" indent="0">
              <a:buNone/>
              <a:defRPr sz="2500" b="1"/>
            </a:lvl4pPr>
            <a:lvl5pPr marL="2902851" indent="0">
              <a:buNone/>
              <a:defRPr sz="2500" b="1"/>
            </a:lvl5pPr>
            <a:lvl6pPr marL="3628565" indent="0">
              <a:buNone/>
              <a:defRPr sz="2500" b="1"/>
            </a:lvl6pPr>
            <a:lvl7pPr marL="4354277" indent="0">
              <a:buNone/>
              <a:defRPr sz="2500" b="1"/>
            </a:lvl7pPr>
            <a:lvl8pPr marL="5079990" indent="0">
              <a:buNone/>
              <a:defRPr sz="2500" b="1"/>
            </a:lvl8pPr>
            <a:lvl9pPr marL="5805702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800" y="2899833"/>
            <a:ext cx="7182556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57825" y="2046817"/>
            <a:ext cx="7185378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5714" indent="0">
              <a:buNone/>
              <a:defRPr sz="3200" b="1"/>
            </a:lvl2pPr>
            <a:lvl3pPr marL="1451426" indent="0">
              <a:buNone/>
              <a:defRPr sz="2900" b="1"/>
            </a:lvl3pPr>
            <a:lvl4pPr marL="2177139" indent="0">
              <a:buNone/>
              <a:defRPr sz="2500" b="1"/>
            </a:lvl4pPr>
            <a:lvl5pPr marL="2902851" indent="0">
              <a:buNone/>
              <a:defRPr sz="2500" b="1"/>
            </a:lvl5pPr>
            <a:lvl6pPr marL="3628565" indent="0">
              <a:buNone/>
              <a:defRPr sz="2500" b="1"/>
            </a:lvl6pPr>
            <a:lvl7pPr marL="4354277" indent="0">
              <a:buNone/>
              <a:defRPr sz="2500" b="1"/>
            </a:lvl7pPr>
            <a:lvl8pPr marL="5079990" indent="0">
              <a:buNone/>
              <a:defRPr sz="2500" b="1"/>
            </a:lvl8pPr>
            <a:lvl9pPr marL="5805702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57825" y="2899833"/>
            <a:ext cx="7185378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pPr/>
              <a:t>8/18/2026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pPr/>
              <a:t>8/18/2026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3" y="364067"/>
            <a:ext cx="534811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5644" y="364069"/>
            <a:ext cx="9087556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3" y="1913469"/>
            <a:ext cx="534811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5714" indent="0">
              <a:buNone/>
              <a:defRPr sz="1900"/>
            </a:lvl2pPr>
            <a:lvl3pPr marL="1451426" indent="0">
              <a:buNone/>
              <a:defRPr sz="1600"/>
            </a:lvl3pPr>
            <a:lvl4pPr marL="2177139" indent="0">
              <a:buNone/>
              <a:defRPr sz="1400"/>
            </a:lvl4pPr>
            <a:lvl5pPr marL="2902851" indent="0">
              <a:buNone/>
              <a:defRPr sz="1400"/>
            </a:lvl5pPr>
            <a:lvl6pPr marL="3628565" indent="0">
              <a:buNone/>
              <a:defRPr sz="1400"/>
            </a:lvl6pPr>
            <a:lvl7pPr marL="4354277" indent="0">
              <a:buNone/>
              <a:defRPr sz="1400"/>
            </a:lvl7pPr>
            <a:lvl8pPr marL="5079990" indent="0">
              <a:buNone/>
              <a:defRPr sz="1400"/>
            </a:lvl8pPr>
            <a:lvl9pPr marL="5805702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290" y="6400801"/>
            <a:ext cx="9753600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86290" y="817033"/>
            <a:ext cx="9753600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5714" indent="0">
              <a:buNone/>
              <a:defRPr sz="4400"/>
            </a:lvl2pPr>
            <a:lvl3pPr marL="1451426" indent="0">
              <a:buNone/>
              <a:defRPr sz="3800"/>
            </a:lvl3pPr>
            <a:lvl4pPr marL="2177139" indent="0">
              <a:buNone/>
              <a:defRPr sz="3200"/>
            </a:lvl4pPr>
            <a:lvl5pPr marL="2902851" indent="0">
              <a:buNone/>
              <a:defRPr sz="3200"/>
            </a:lvl5pPr>
            <a:lvl6pPr marL="3628565" indent="0">
              <a:buNone/>
              <a:defRPr sz="3200"/>
            </a:lvl6pPr>
            <a:lvl7pPr marL="4354277" indent="0">
              <a:buNone/>
              <a:defRPr sz="3200"/>
            </a:lvl7pPr>
            <a:lvl8pPr marL="5079990" indent="0">
              <a:buNone/>
              <a:defRPr sz="3200"/>
            </a:lvl8pPr>
            <a:lvl9pPr marL="5805702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86290" y="7156452"/>
            <a:ext cx="9753600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5714" indent="0">
              <a:buNone/>
              <a:defRPr sz="1900"/>
            </a:lvl2pPr>
            <a:lvl3pPr marL="1451426" indent="0">
              <a:buNone/>
              <a:defRPr sz="1600"/>
            </a:lvl3pPr>
            <a:lvl4pPr marL="2177139" indent="0">
              <a:buNone/>
              <a:defRPr sz="1400"/>
            </a:lvl4pPr>
            <a:lvl5pPr marL="2902851" indent="0">
              <a:buNone/>
              <a:defRPr sz="1400"/>
            </a:lvl5pPr>
            <a:lvl6pPr marL="3628565" indent="0">
              <a:buNone/>
              <a:defRPr sz="1400"/>
            </a:lvl6pPr>
            <a:lvl7pPr marL="4354277" indent="0">
              <a:buNone/>
              <a:defRPr sz="1400"/>
            </a:lvl7pPr>
            <a:lvl8pPr marL="5079990" indent="0">
              <a:buNone/>
              <a:defRPr sz="1400"/>
            </a:lvl8pPr>
            <a:lvl9pPr marL="5805702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366184"/>
            <a:ext cx="14630400" cy="1524000"/>
          </a:xfrm>
          <a:prstGeom prst="rect">
            <a:avLst/>
          </a:prstGeom>
        </p:spPr>
        <p:txBody>
          <a:bodyPr vert="horz" lIns="145143" tIns="72571" rIns="145143" bIns="7257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133602"/>
            <a:ext cx="14630400" cy="6034617"/>
          </a:xfrm>
          <a:prstGeom prst="rect">
            <a:avLst/>
          </a:prstGeom>
        </p:spPr>
        <p:txBody>
          <a:bodyPr vert="horz" lIns="145143" tIns="72571" rIns="145143" bIns="7257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2800" y="8475136"/>
            <a:ext cx="3793067" cy="486833"/>
          </a:xfrm>
          <a:prstGeom prst="rect">
            <a:avLst/>
          </a:prstGeom>
        </p:spPr>
        <p:txBody>
          <a:bodyPr vert="horz" lIns="145143" tIns="72571" rIns="145143" bIns="72571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pPr/>
              <a:t>8/18/2026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54135" y="8475136"/>
            <a:ext cx="5147733" cy="486833"/>
          </a:xfrm>
          <a:prstGeom prst="rect">
            <a:avLst/>
          </a:prstGeom>
        </p:spPr>
        <p:txBody>
          <a:bodyPr vert="horz" lIns="145143" tIns="72571" rIns="145143" bIns="72571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50133" y="8475136"/>
            <a:ext cx="3793067" cy="486833"/>
          </a:xfrm>
          <a:prstGeom prst="rect">
            <a:avLst/>
          </a:prstGeom>
        </p:spPr>
        <p:txBody>
          <a:bodyPr vert="horz" lIns="145143" tIns="72571" rIns="145143" bIns="72571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49" r:id="rId14"/>
  </p:sldLayoutIdLst>
  <p:txStyles>
    <p:titleStyle>
      <a:lvl1pPr algn="ctr" defTabSz="1451426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285" indent="-544285" algn="l" defTabSz="1451426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79285" indent="-453571" algn="l" defTabSz="1451426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4282" indent="-362857" algn="l" defTabSz="145142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39994" indent="-362857" algn="l" defTabSz="145142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708" indent="-362857" algn="l" defTabSz="1451426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1421" indent="-362857" algn="l" defTabSz="145142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17133" indent="-362857" algn="l" defTabSz="145142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2847" indent="-362857" algn="l" defTabSz="145142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68559" indent="-362857" algn="l" defTabSz="145142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142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5714" algn="l" defTabSz="145142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1426" algn="l" defTabSz="145142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7139" algn="l" defTabSz="145142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2851" algn="l" defTabSz="145142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28565" algn="l" defTabSz="145142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4277" algn="l" defTabSz="145142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79990" algn="l" defTabSz="145142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05702" algn="l" defTabSz="145142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17600" y="342900"/>
            <a:ext cx="14478000" cy="8420100"/>
          </a:xfrm>
          <a:prstGeom prst="rect">
            <a:avLst/>
          </a:prstGeom>
          <a:solidFill>
            <a:srgbClr val="1A5C46"/>
          </a:solidFill>
          <a:ln w="12700">
            <a:solidFill>
              <a:srgbClr val="C5A02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3100615" y="2133600"/>
            <a:ext cx="10511969" cy="227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6756" b="1" dirty="0">
                <a:solidFill>
                  <a:srgbClr val="C5A0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بِسْمِ ٱللَّٰهِ ٱلرَّحْمَٰنِ ٱلرَّحِيمِ</a:t>
            </a:r>
            <a:endParaRPr lang="en-US" sz="6756" dirty="0"/>
          </a:p>
        </p:txBody>
      </p:sp>
      <p:sp>
        <p:nvSpPr>
          <p:cNvPr id="4" name="Text 2"/>
          <p:cNvSpPr/>
          <p:nvPr/>
        </p:nvSpPr>
        <p:spPr>
          <a:xfrm>
            <a:off x="2641599" y="4243979"/>
            <a:ext cx="11277601" cy="1137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267" dirty="0">
                <a:solidFill>
                  <a:srgbClr val="C5E8D8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পরম করুণাময় অসীম দয়ালু আল্লাহর নামে শুরু করছি</a:t>
            </a:r>
            <a:endParaRPr lang="en-US" sz="4267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9892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324302" cy="91059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256000" cy="1788160"/>
          </a:xfrm>
          <a:prstGeom prst="rect">
            <a:avLst/>
          </a:prstGeom>
          <a:solidFill>
            <a:srgbClr val="1A5C46"/>
          </a:solidFill>
          <a:ln w="12700">
            <a:solidFill>
              <a:srgbClr val="1A5C46"/>
            </a:solidFill>
            <a:prstDash val="solid"/>
          </a:ln>
        </p:spPr>
        <p:txBody>
          <a:bodyPr/>
          <a:lstStyle/>
          <a:p>
            <a:endParaRPr lang="en-US" sz="320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12800" y="292608"/>
            <a:ext cx="14630400" cy="121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622" b="1" dirty="0">
                <a:solidFill>
                  <a:srgbClr val="FFFFFF"/>
                </a:solidFill>
                <a:latin typeface="Kalpurush" panose="02000600000000000000" pitchFamily="2" charset="0"/>
                <a:ea typeface="Cambria" pitchFamily="34" charset="-122"/>
                <a:cs typeface="Kalpurush" panose="02000600000000000000" pitchFamily="2" charset="0"/>
              </a:rPr>
              <a:t>মূল্যায়ন</a:t>
            </a:r>
            <a:endParaRPr lang="en-US" sz="4622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975361" y="2194560"/>
            <a:ext cx="7860937" cy="170688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320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975360" y="2194560"/>
            <a:ext cx="1137920" cy="170688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  <p:txBody>
          <a:bodyPr/>
          <a:lstStyle/>
          <a:p>
            <a:endParaRPr lang="en-US" sz="320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975360" y="2194560"/>
            <a:ext cx="1137920" cy="1706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133" b="1" dirty="0">
                <a:solidFill>
                  <a:srgbClr val="0D3B2E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প্রশ্ন-১</a:t>
            </a:r>
            <a:endParaRPr lang="en-US" sz="2133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2357120" y="2194560"/>
            <a:ext cx="12517120" cy="1706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44" dirty="0" err="1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হাদিস-এর</a:t>
            </a:r>
            <a:r>
              <a:rPr lang="en-US" sz="2844" dirty="0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 </a:t>
            </a:r>
            <a:r>
              <a:rPr lang="en-US" sz="2844" dirty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পরিচয় দাও।</a:t>
            </a:r>
            <a:endParaRPr lang="en-US" sz="2844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975361" y="4307840"/>
            <a:ext cx="7860937" cy="170688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320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975360" y="4307840"/>
            <a:ext cx="1137920" cy="170688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  <p:txBody>
          <a:bodyPr/>
          <a:lstStyle/>
          <a:p>
            <a:endParaRPr lang="en-US" sz="320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975360" y="4307840"/>
            <a:ext cx="1137920" cy="1706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133" b="1" dirty="0">
                <a:solidFill>
                  <a:srgbClr val="0D3B2E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প্রশ্ন-৩</a:t>
            </a:r>
            <a:endParaRPr lang="en-US" sz="2133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357120" y="4307840"/>
            <a:ext cx="12517120" cy="1706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44" dirty="0" err="1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হাদিস</a:t>
            </a:r>
            <a:r>
              <a:rPr lang="en-US" sz="2844" dirty="0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 ও </a:t>
            </a:r>
            <a:r>
              <a:rPr lang="en-US" sz="2844" dirty="0" err="1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কুরআনের</a:t>
            </a:r>
            <a:r>
              <a:rPr lang="en-US" sz="2844" dirty="0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 </a:t>
            </a:r>
            <a:r>
              <a:rPr lang="en-US" sz="2844" dirty="0" err="1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সম্পর্ক</a:t>
            </a:r>
            <a:r>
              <a:rPr lang="en-US" sz="2844" dirty="0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 </a:t>
            </a:r>
            <a:r>
              <a:rPr lang="en-US" sz="2844" dirty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বর্ণনা করো।</a:t>
            </a:r>
            <a:endParaRPr lang="en-US" sz="2844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975361" y="6421120"/>
            <a:ext cx="7860937" cy="1706880"/>
          </a:xfrm>
          <a:prstGeom prst="rect">
            <a:avLst/>
          </a:prstGeom>
          <a:solidFill>
            <a:srgbClr val="FFFFFF"/>
          </a:solidFill>
          <a:ln w="12700">
            <a:solidFill>
              <a:srgbClr val="CCCCC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320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975360" y="6421120"/>
            <a:ext cx="1137920" cy="170688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  <p:txBody>
          <a:bodyPr/>
          <a:lstStyle/>
          <a:p>
            <a:endParaRPr lang="en-US" sz="320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75360" y="6421120"/>
            <a:ext cx="1137920" cy="1706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133" b="1" dirty="0">
                <a:solidFill>
                  <a:srgbClr val="0D3B2E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প্রশ্ন-৩</a:t>
            </a:r>
            <a:endParaRPr lang="en-US" sz="2133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2357120" y="6421120"/>
            <a:ext cx="12517120" cy="1706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844" dirty="0" err="1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সিহাহ</a:t>
            </a:r>
            <a:r>
              <a:rPr lang="en-US" sz="2844" dirty="0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 </a:t>
            </a:r>
            <a:r>
              <a:rPr lang="en-US" sz="2844" dirty="0" err="1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সিত্তাহ</a:t>
            </a:r>
            <a:r>
              <a:rPr lang="en-US" sz="2844" dirty="0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 </a:t>
            </a:r>
            <a:r>
              <a:rPr lang="en-US" sz="2844" dirty="0" err="1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হাদীসগুলোর</a:t>
            </a:r>
            <a:r>
              <a:rPr lang="en-US" sz="2844" dirty="0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 </a:t>
            </a:r>
            <a:r>
              <a:rPr lang="en-US" sz="2844" dirty="0" err="1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নাম</a:t>
            </a:r>
            <a:r>
              <a:rPr lang="en-US" sz="2844" dirty="0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 ও </a:t>
            </a:r>
            <a:r>
              <a:rPr lang="en-US" sz="2844" dirty="0" err="1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সংকলকের</a:t>
            </a:r>
            <a:r>
              <a:rPr lang="en-US" sz="2844" dirty="0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 </a:t>
            </a:r>
            <a:r>
              <a:rPr lang="en-US" sz="2844" dirty="0" err="1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নাম</a:t>
            </a:r>
            <a:r>
              <a:rPr lang="en-US" sz="2844" dirty="0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 </a:t>
            </a:r>
          </a:p>
          <a:p>
            <a:r>
              <a:rPr lang="en-US" sz="2844" dirty="0" err="1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কি</a:t>
            </a:r>
            <a:r>
              <a:rPr lang="en-US" sz="2844" dirty="0" smtClean="0">
                <a:solidFill>
                  <a:srgbClr val="1C2B22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?</a:t>
            </a:r>
            <a:endParaRPr lang="en-US" sz="2844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6" name="Image 0" descr="preencoded.png">
            <a:extLst>
              <a:ext uri="{FF2B5EF4-FFF2-40B4-BE49-F238E27FC236}">
                <a16:creationId xmlns:a16="http://schemas.microsoft.com/office/drawing/2014/main" xmlns="" id="{6649655C-5872-1594-A3FD-FD16C2803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1567" y="2365829"/>
            <a:ext cx="3727269" cy="559090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7" name="Shape 1">
            <a:extLst>
              <a:ext uri="{FF2B5EF4-FFF2-40B4-BE49-F238E27FC236}">
                <a16:creationId xmlns:a16="http://schemas.microsoft.com/office/drawing/2014/main" xmlns="" id="{C10F0D7C-AD7A-997D-6056-000FC6B62AD5}"/>
              </a:ext>
            </a:extLst>
          </p:cNvPr>
          <p:cNvSpPr/>
          <p:nvPr/>
        </p:nvSpPr>
        <p:spPr>
          <a:xfrm>
            <a:off x="0" y="0"/>
            <a:ext cx="1463040" cy="178816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  <p:txBody>
          <a:bodyPr/>
          <a:lstStyle/>
          <a:p>
            <a:endParaRPr lang="en-US" sz="320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18" name="Shape 1">
            <a:extLst>
              <a:ext uri="{FF2B5EF4-FFF2-40B4-BE49-F238E27FC236}">
                <a16:creationId xmlns:a16="http://schemas.microsoft.com/office/drawing/2014/main" xmlns="" id="{24A9B651-D352-290B-6418-D59DEEFA871C}"/>
              </a:ext>
            </a:extLst>
          </p:cNvPr>
          <p:cNvSpPr/>
          <p:nvPr/>
        </p:nvSpPr>
        <p:spPr>
          <a:xfrm>
            <a:off x="14792960" y="0"/>
            <a:ext cx="1463040" cy="178816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  <p:txBody>
          <a:bodyPr/>
          <a:lstStyle/>
          <a:p>
            <a:endParaRPr lang="en-US" sz="320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987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300480" y="1300480"/>
            <a:ext cx="13655040" cy="6827520"/>
          </a:xfrm>
          <a:prstGeom prst="rect">
            <a:avLst/>
          </a:prstGeom>
          <a:solidFill>
            <a:srgbClr val="1A5C46"/>
          </a:solidFill>
          <a:ln w="12700">
            <a:solidFill>
              <a:srgbClr val="C5A02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320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300480" y="1463040"/>
            <a:ext cx="13655040" cy="1137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4267" b="1" dirty="0">
                <a:solidFill>
                  <a:srgbClr val="C5A028"/>
                </a:solidFill>
                <a:latin typeface="Kalpurush" panose="02000600000000000000" pitchFamily="2" charset="0"/>
                <a:ea typeface="Cambria" pitchFamily="34" charset="-122"/>
                <a:cs typeface="Kalpurush" panose="02000600000000000000" pitchFamily="2" charset="0"/>
              </a:rPr>
              <a:t>বাড়ির কাজ 📝</a:t>
            </a:r>
            <a:endParaRPr lang="en-US" sz="4267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251200" y="2682240"/>
            <a:ext cx="9753600" cy="65024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  <p:txBody>
          <a:bodyPr/>
          <a:lstStyle/>
          <a:p>
            <a:endParaRPr lang="en-US" sz="320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950720" y="3007360"/>
            <a:ext cx="12354560" cy="4226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spcAft>
                <a:spcPts val="1778"/>
              </a:spcAft>
            </a:pPr>
            <a:r>
              <a:rPr lang="en-US" sz="3022" dirty="0" err="1" smtClean="0">
                <a:solidFill>
                  <a:srgbClr val="FFFFFF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কুরআনে</a:t>
            </a:r>
            <a:r>
              <a:rPr lang="en-US" sz="3022" dirty="0" smtClean="0">
                <a:solidFill>
                  <a:srgbClr val="FFFFFF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 ও </a:t>
            </a:r>
            <a:r>
              <a:rPr lang="en-US" sz="3022" dirty="0" err="1" smtClean="0">
                <a:solidFill>
                  <a:srgbClr val="FFFFFF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হাদিসের</a:t>
            </a:r>
            <a:r>
              <a:rPr lang="en-US" sz="3022" dirty="0">
                <a:solidFill>
                  <a:srgbClr val="FFFFFF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 </a:t>
            </a:r>
            <a:r>
              <a:rPr lang="en-US" sz="3022" dirty="0" err="1" smtClean="0">
                <a:solidFill>
                  <a:srgbClr val="FFFFFF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সম্পর্ক</a:t>
            </a:r>
            <a:r>
              <a:rPr lang="en-US" sz="3022" dirty="0" smtClean="0">
                <a:solidFill>
                  <a:srgbClr val="FFFFFF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 </a:t>
            </a:r>
            <a:r>
              <a:rPr lang="en-US" sz="3022" dirty="0">
                <a:solidFill>
                  <a:srgbClr val="FFFFFF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বিষয়ে একটি অ্যাসাইনমেন্ট তৈরি করে শিক্ষকের নিকট জমা দাও।</a:t>
            </a:r>
            <a:endParaRPr lang="en-US" sz="3022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102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46200" y="914400"/>
            <a:ext cx="14249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err="1" smtClean="0"/>
              <a:t>মোঃ</a:t>
            </a:r>
            <a:r>
              <a:rPr lang="en-US" sz="8000" dirty="0" smtClean="0"/>
              <a:t> </a:t>
            </a:r>
            <a:r>
              <a:rPr lang="en-US" sz="8000" dirty="0" err="1" smtClean="0"/>
              <a:t>নূরুল</a:t>
            </a:r>
            <a:r>
              <a:rPr lang="en-US" sz="8000" dirty="0" smtClean="0"/>
              <a:t> </a:t>
            </a:r>
            <a:r>
              <a:rPr lang="en-US" sz="8000" dirty="0" err="1" smtClean="0"/>
              <a:t>আমিন</a:t>
            </a:r>
            <a:endParaRPr lang="en-US" sz="8000" dirty="0" smtClean="0"/>
          </a:p>
          <a:p>
            <a:r>
              <a:rPr lang="en-US" sz="8000" dirty="0" err="1" smtClean="0"/>
              <a:t>সিনিয়র</a:t>
            </a:r>
            <a:r>
              <a:rPr lang="en-US" sz="8000" dirty="0" smtClean="0"/>
              <a:t> </a:t>
            </a:r>
            <a:r>
              <a:rPr lang="en-US" sz="8000" dirty="0" err="1" smtClean="0"/>
              <a:t>শিক্ষক</a:t>
            </a:r>
            <a:endParaRPr lang="en-US" sz="8000" dirty="0" smtClean="0"/>
          </a:p>
          <a:p>
            <a:r>
              <a:rPr lang="en-US" sz="8000" dirty="0" err="1" smtClean="0"/>
              <a:t>চিনামূড়া</a:t>
            </a:r>
            <a:r>
              <a:rPr lang="en-US" sz="8000" dirty="0" smtClean="0"/>
              <a:t> </a:t>
            </a:r>
            <a:r>
              <a:rPr lang="en-US" sz="8000" dirty="0" err="1" smtClean="0"/>
              <a:t>এল.এন</a:t>
            </a:r>
            <a:r>
              <a:rPr lang="en-US" sz="8000" dirty="0" smtClean="0"/>
              <a:t> </a:t>
            </a:r>
            <a:r>
              <a:rPr lang="en-US" sz="8000" dirty="0" err="1" smtClean="0"/>
              <a:t>উচ্চ</a:t>
            </a:r>
            <a:r>
              <a:rPr lang="en-US" sz="8000" dirty="0" smtClean="0"/>
              <a:t> </a:t>
            </a:r>
            <a:r>
              <a:rPr lang="en-US" sz="8000" dirty="0" err="1" smtClean="0"/>
              <a:t>বিদ্যালয়</a:t>
            </a:r>
            <a:endParaRPr lang="en-US" sz="8000" dirty="0" smtClean="0"/>
          </a:p>
          <a:p>
            <a:r>
              <a:rPr lang="en-US" sz="8000" dirty="0" err="1" smtClean="0"/>
              <a:t>দাউদকান্দি,কুমিল্লা</a:t>
            </a:r>
            <a:r>
              <a:rPr lang="en-US" sz="8000" dirty="0" smtClean="0"/>
              <a:t>।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xmlns="" val="9548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16158464" y="0"/>
            <a:ext cx="97536" cy="914400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  <p:txBody>
          <a:bodyPr/>
          <a:lstStyle/>
          <a:p>
            <a:endParaRPr lang="en-US" sz="320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9956800" y="1784480"/>
            <a:ext cx="4354284" cy="1056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endParaRPr lang="en-US" sz="4978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033000" y="2542900"/>
            <a:ext cx="4201884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endParaRPr lang="en-US" sz="2667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0191210" y="4398600"/>
            <a:ext cx="563299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endParaRPr lang="en-US" sz="2133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800" y="3014662"/>
            <a:ext cx="14249400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551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100" y="90487"/>
            <a:ext cx="15963900" cy="8901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324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4290682" y="3382170"/>
            <a:ext cx="302420" cy="3779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2311" b="1" dirty="0">
                <a:solidFill>
                  <a:srgbClr val="000000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১</a:t>
            </a:r>
            <a:endParaRPr lang="en-US" sz="2311" dirty="0"/>
          </a:p>
        </p:txBody>
      </p:sp>
      <p:sp>
        <p:nvSpPr>
          <p:cNvPr id="13" name="Text 11"/>
          <p:cNvSpPr/>
          <p:nvPr/>
        </p:nvSpPr>
        <p:spPr>
          <a:xfrm>
            <a:off x="11662635" y="3382170"/>
            <a:ext cx="302420" cy="3779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2311" b="1" dirty="0">
                <a:solidFill>
                  <a:srgbClr val="000000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২</a:t>
            </a:r>
            <a:endParaRPr lang="en-US" sz="2311" dirty="0"/>
          </a:p>
        </p:txBody>
      </p:sp>
      <p:sp>
        <p:nvSpPr>
          <p:cNvPr id="19" name="Text 17"/>
          <p:cNvSpPr/>
          <p:nvPr/>
        </p:nvSpPr>
        <p:spPr>
          <a:xfrm>
            <a:off x="4290682" y="5876133"/>
            <a:ext cx="302420" cy="3779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2311" b="1" dirty="0">
                <a:solidFill>
                  <a:srgbClr val="000000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৩</a:t>
            </a:r>
            <a:endParaRPr lang="en-US" sz="2311" dirty="0"/>
          </a:p>
        </p:txBody>
      </p:sp>
      <p:sp>
        <p:nvSpPr>
          <p:cNvPr id="25" name="Text 23"/>
          <p:cNvSpPr/>
          <p:nvPr/>
        </p:nvSpPr>
        <p:spPr>
          <a:xfrm>
            <a:off x="11662635" y="5876133"/>
            <a:ext cx="302420" cy="3779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endParaRPr lang="en-US" sz="2311" dirty="0"/>
          </a:p>
        </p:txBody>
      </p:sp>
      <p:sp>
        <p:nvSpPr>
          <p:cNvPr id="26" name="Shape 0"/>
          <p:cNvSpPr/>
          <p:nvPr/>
        </p:nvSpPr>
        <p:spPr>
          <a:xfrm>
            <a:off x="812800" y="591519"/>
            <a:ext cx="14782800" cy="7810787"/>
          </a:xfrm>
          <a:prstGeom prst="rect">
            <a:avLst/>
          </a:prstGeom>
          <a:solidFill>
            <a:srgbClr val="1A5C46"/>
          </a:solidFill>
          <a:ln w="12700">
            <a:solidFill>
              <a:srgbClr val="C5A02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algn="ctr"/>
            <a:endParaRPr lang="en-US" sz="8000" dirty="0" smtClean="0">
              <a:solidFill>
                <a:srgbClr val="557A68"/>
              </a:solidFill>
              <a:latin typeface="Kalpurush" panose="02000600000000000000" pitchFamily="2" charset="0"/>
              <a:ea typeface="Calibri" pitchFamily="34" charset="-122"/>
              <a:cs typeface="Kalpurush" panose="02000600000000000000" pitchFamily="2" charset="0"/>
            </a:endParaRPr>
          </a:p>
          <a:p>
            <a:pPr algn="ctr"/>
            <a:r>
              <a:rPr lang="en-US" sz="8000" dirty="0" err="1" smtClean="0">
                <a:solidFill>
                  <a:srgbClr val="00B0F0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আজকের</a:t>
            </a:r>
            <a:r>
              <a:rPr lang="en-US" sz="8000" dirty="0" smtClean="0">
                <a:solidFill>
                  <a:srgbClr val="00B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8000" dirty="0" err="1">
                <a:solidFill>
                  <a:srgbClr val="00B0F0"/>
                </a:solidFill>
                <a:latin typeface="Kalpurush" panose="02000600000000000000" pitchFamily="2" charset="0"/>
                <a:ea typeface="Calibri" pitchFamily="34" charset="-122"/>
                <a:cs typeface="Kalpurush" panose="02000600000000000000" pitchFamily="2" charset="0"/>
              </a:rPr>
              <a:t>পাঠ</a:t>
            </a:r>
            <a:endParaRPr lang="en-US" sz="8000" dirty="0">
              <a:solidFill>
                <a:srgbClr val="00B0F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28" name="Text 3"/>
          <p:cNvSpPr/>
          <p:nvPr/>
        </p:nvSpPr>
        <p:spPr>
          <a:xfrm>
            <a:off x="5219700" y="4496913"/>
            <a:ext cx="6273800" cy="1341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6600" dirty="0" err="1" smtClean="0">
                <a:solidFill>
                  <a:srgbClr val="FF0000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হাদিস</a:t>
            </a:r>
            <a:endParaRPr lang="en-US" sz="16600" dirty="0">
              <a:solidFill>
                <a:srgbClr val="FF000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526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35230" y="782109"/>
            <a:ext cx="6300656" cy="78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6133"/>
              </a:lnSpc>
            </a:pPr>
            <a:r>
              <a:rPr lang="en-US" sz="4889" b="1" dirty="0">
                <a:solidFill>
                  <a:srgbClr val="00B0F0"/>
                </a:solidFill>
                <a:latin typeface="Kalpurush" panose="02000600000000000000" pitchFamily="2" charset="0"/>
                <a:ea typeface="Syne Extra Bold" pitchFamily="34" charset="-122"/>
                <a:cs typeface="Kalpurush" panose="02000600000000000000" pitchFamily="2" charset="0"/>
              </a:rPr>
              <a:t>শিখনফল</a:t>
            </a:r>
            <a:endParaRPr lang="en-US" sz="4889" dirty="0">
              <a:solidFill>
                <a:srgbClr val="00B0F0"/>
              </a:solidFill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81990" y="2506398"/>
            <a:ext cx="14492023" cy="403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11"/>
              </a:lnSpc>
            </a:pPr>
            <a:r>
              <a:rPr lang="en-US" sz="4400" dirty="0">
                <a:solidFill>
                  <a:srgbClr val="D7E5D8"/>
                </a:solidFill>
                <a:latin typeface="Kalpurush" panose="02000600000000000000" pitchFamily="2" charset="0"/>
                <a:ea typeface="Syne" pitchFamily="34" charset="-122"/>
                <a:cs typeface="Kalpurush" panose="02000600000000000000" pitchFamily="2" charset="0"/>
              </a:rPr>
              <a:t>এই পাঠ শেষে শিক্ষার্থীরা —</a:t>
            </a:r>
            <a:endParaRPr lang="en-US" sz="4400" dirty="0"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881990" y="3571081"/>
            <a:ext cx="7119938" cy="1863989"/>
          </a:xfrm>
          <a:prstGeom prst="roundRect">
            <a:avLst>
              <a:gd name="adj" fmla="val 8721"/>
            </a:avLst>
          </a:prstGeom>
          <a:solidFill>
            <a:srgbClr val="152025">
              <a:alpha val="95000"/>
            </a:srgbClr>
          </a:solidFill>
          <a:ln w="19050">
            <a:solidFill>
              <a:srgbClr val="6D9121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5" name="Shape 3"/>
          <p:cNvSpPr/>
          <p:nvPr/>
        </p:nvSpPr>
        <p:spPr>
          <a:xfrm>
            <a:off x="881990" y="3537214"/>
            <a:ext cx="7119938" cy="135467"/>
          </a:xfrm>
          <a:prstGeom prst="roundRect">
            <a:avLst>
              <a:gd name="adj" fmla="val 78140"/>
            </a:avLst>
          </a:prstGeom>
          <a:solidFill>
            <a:srgbClr val="A9F00F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6" name="Shape 4"/>
          <p:cNvSpPr/>
          <p:nvPr/>
        </p:nvSpPr>
        <p:spPr>
          <a:xfrm>
            <a:off x="4063934" y="3193124"/>
            <a:ext cx="756046" cy="756046"/>
          </a:xfrm>
          <a:prstGeom prst="roundRect">
            <a:avLst>
              <a:gd name="adj" fmla="val 134383"/>
            </a:avLst>
          </a:prstGeom>
          <a:solidFill>
            <a:srgbClr val="A9F00F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7" name="Text 5"/>
          <p:cNvSpPr/>
          <p:nvPr/>
        </p:nvSpPr>
        <p:spPr>
          <a:xfrm>
            <a:off x="4290682" y="3382170"/>
            <a:ext cx="302420" cy="3779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2311" b="1" dirty="0">
                <a:solidFill>
                  <a:srgbClr val="000000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১</a:t>
            </a:r>
            <a:endParaRPr lang="en-US" sz="2311" dirty="0"/>
          </a:p>
        </p:txBody>
      </p:sp>
      <p:sp>
        <p:nvSpPr>
          <p:cNvPr id="9" name="Text 7"/>
          <p:cNvSpPr/>
          <p:nvPr/>
        </p:nvSpPr>
        <p:spPr>
          <a:xfrm>
            <a:off x="1167804" y="4297161"/>
            <a:ext cx="6548172" cy="403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11"/>
              </a:lnSpc>
            </a:pPr>
            <a:r>
              <a:rPr lang="en-US" sz="1956" dirty="0" err="1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হাদিস</a:t>
            </a:r>
            <a:r>
              <a:rPr lang="en-US" sz="1956" dirty="0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en-US" sz="1956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শব্দের ভাষাগত ও </a:t>
            </a:r>
            <a:r>
              <a:rPr lang="en-US" sz="1956" dirty="0">
                <a:solidFill>
                  <a:srgbClr val="D7E5D8"/>
                </a:solidFill>
                <a:latin typeface="Kalpurush" panose="02000600000000000000" pitchFamily="2" charset="0"/>
                <a:ea typeface="Syne" pitchFamily="34" charset="-122"/>
                <a:cs typeface="Kalpurush" panose="02000600000000000000" pitchFamily="2" charset="0"/>
              </a:rPr>
              <a:t>পরিভাষাগত</a:t>
            </a:r>
            <a:r>
              <a:rPr lang="en-US" sz="1956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en-US" sz="1956" dirty="0" err="1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অর্থ</a:t>
            </a:r>
            <a:r>
              <a:rPr lang="en-US" sz="1956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en-US" sz="1956" dirty="0" err="1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বলতে</a:t>
            </a:r>
            <a:r>
              <a:rPr lang="en-US" sz="1956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পারবে</a:t>
            </a:r>
            <a:endParaRPr lang="en-US" sz="1956" dirty="0"/>
          </a:p>
        </p:txBody>
      </p:sp>
      <p:sp>
        <p:nvSpPr>
          <p:cNvPr id="10" name="Shape 8"/>
          <p:cNvSpPr/>
          <p:nvPr/>
        </p:nvSpPr>
        <p:spPr>
          <a:xfrm>
            <a:off x="8253942" y="3571081"/>
            <a:ext cx="7120069" cy="1863989"/>
          </a:xfrm>
          <a:prstGeom prst="roundRect">
            <a:avLst>
              <a:gd name="adj" fmla="val 8721"/>
            </a:avLst>
          </a:prstGeom>
          <a:solidFill>
            <a:srgbClr val="152025">
              <a:alpha val="95000"/>
            </a:srgbClr>
          </a:solidFill>
          <a:ln w="19050">
            <a:solidFill>
              <a:srgbClr val="6D9121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1" name="Shape 9"/>
          <p:cNvSpPr/>
          <p:nvPr/>
        </p:nvSpPr>
        <p:spPr>
          <a:xfrm>
            <a:off x="8253942" y="3537214"/>
            <a:ext cx="7120069" cy="135467"/>
          </a:xfrm>
          <a:prstGeom prst="roundRect">
            <a:avLst>
              <a:gd name="adj" fmla="val 78140"/>
            </a:avLst>
          </a:prstGeom>
          <a:solidFill>
            <a:srgbClr val="A9F00F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12" name="Shape 10"/>
          <p:cNvSpPr/>
          <p:nvPr/>
        </p:nvSpPr>
        <p:spPr>
          <a:xfrm>
            <a:off x="11435886" y="3193124"/>
            <a:ext cx="756046" cy="756046"/>
          </a:xfrm>
          <a:prstGeom prst="roundRect">
            <a:avLst>
              <a:gd name="adj" fmla="val 134383"/>
            </a:avLst>
          </a:prstGeom>
          <a:solidFill>
            <a:srgbClr val="A9F00F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13" name="Text 11"/>
          <p:cNvSpPr/>
          <p:nvPr/>
        </p:nvSpPr>
        <p:spPr>
          <a:xfrm>
            <a:off x="11662635" y="3382170"/>
            <a:ext cx="302420" cy="3779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2311" b="1" dirty="0">
                <a:solidFill>
                  <a:srgbClr val="000000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২</a:t>
            </a:r>
            <a:endParaRPr lang="en-US" sz="2311" dirty="0"/>
          </a:p>
        </p:txBody>
      </p:sp>
      <p:sp>
        <p:nvSpPr>
          <p:cNvPr id="15" name="Text 13"/>
          <p:cNvSpPr/>
          <p:nvPr/>
        </p:nvSpPr>
        <p:spPr>
          <a:xfrm>
            <a:off x="8539824" y="4301463"/>
            <a:ext cx="6548306" cy="403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11"/>
              </a:lnSpc>
            </a:pPr>
            <a:r>
              <a:rPr lang="en-US" sz="1956" dirty="0" err="1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হাদিসের</a:t>
            </a:r>
            <a:r>
              <a:rPr lang="en-US" sz="1956" dirty="0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en-US" sz="1956" dirty="0" err="1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পারিভাষিক</a:t>
            </a:r>
            <a:r>
              <a:rPr lang="en-US" sz="1956" dirty="0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en-US" sz="1956" dirty="0" err="1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অর্থ</a:t>
            </a:r>
            <a:r>
              <a:rPr lang="en-US" sz="1956" dirty="0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en-US" sz="1956" dirty="0" err="1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জানতে</a:t>
            </a:r>
            <a:r>
              <a:rPr lang="en-US" sz="1956" dirty="0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en-US" sz="1956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পারবে</a:t>
            </a:r>
            <a:endParaRPr lang="en-US" sz="1956" dirty="0"/>
          </a:p>
        </p:txBody>
      </p:sp>
      <p:sp>
        <p:nvSpPr>
          <p:cNvPr id="16" name="Shape 14"/>
          <p:cNvSpPr/>
          <p:nvPr/>
        </p:nvSpPr>
        <p:spPr>
          <a:xfrm>
            <a:off x="881990" y="6065044"/>
            <a:ext cx="7119938" cy="1863989"/>
          </a:xfrm>
          <a:prstGeom prst="roundRect">
            <a:avLst>
              <a:gd name="adj" fmla="val 8721"/>
            </a:avLst>
          </a:prstGeom>
          <a:solidFill>
            <a:srgbClr val="152025">
              <a:alpha val="95000"/>
            </a:srgbClr>
          </a:solidFill>
          <a:ln w="19050">
            <a:solidFill>
              <a:srgbClr val="6D9121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7" name="Shape 15"/>
          <p:cNvSpPr/>
          <p:nvPr/>
        </p:nvSpPr>
        <p:spPr>
          <a:xfrm>
            <a:off x="881990" y="6031177"/>
            <a:ext cx="7119938" cy="135467"/>
          </a:xfrm>
          <a:prstGeom prst="roundRect">
            <a:avLst>
              <a:gd name="adj" fmla="val 78140"/>
            </a:avLst>
          </a:prstGeom>
          <a:solidFill>
            <a:srgbClr val="A9F00F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18" name="Shape 16"/>
          <p:cNvSpPr/>
          <p:nvPr/>
        </p:nvSpPr>
        <p:spPr>
          <a:xfrm>
            <a:off x="4063934" y="5687086"/>
            <a:ext cx="756046" cy="756046"/>
          </a:xfrm>
          <a:prstGeom prst="roundRect">
            <a:avLst>
              <a:gd name="adj" fmla="val 134383"/>
            </a:avLst>
          </a:prstGeom>
          <a:solidFill>
            <a:srgbClr val="A9F00F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19" name="Text 17"/>
          <p:cNvSpPr/>
          <p:nvPr/>
        </p:nvSpPr>
        <p:spPr>
          <a:xfrm>
            <a:off x="4290682" y="5876133"/>
            <a:ext cx="302420" cy="3779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2311" b="1" dirty="0">
                <a:solidFill>
                  <a:srgbClr val="000000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৩</a:t>
            </a:r>
            <a:endParaRPr lang="en-US" sz="2311" dirty="0"/>
          </a:p>
        </p:txBody>
      </p:sp>
      <p:sp>
        <p:nvSpPr>
          <p:cNvPr id="21" name="Text 19"/>
          <p:cNvSpPr/>
          <p:nvPr/>
        </p:nvSpPr>
        <p:spPr>
          <a:xfrm>
            <a:off x="1167871" y="6807872"/>
            <a:ext cx="6548172" cy="403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11"/>
              </a:lnSpc>
            </a:pPr>
            <a:r>
              <a:rPr lang="en-US" sz="1956" dirty="0" err="1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কুরআন</a:t>
            </a:r>
            <a:r>
              <a:rPr lang="en-US" sz="1956" dirty="0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ও </a:t>
            </a:r>
            <a:r>
              <a:rPr lang="en-US" sz="1956" dirty="0" err="1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হাদিসের</a:t>
            </a:r>
            <a:r>
              <a:rPr lang="en-US" sz="1956" dirty="0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en-US" sz="1956" dirty="0" err="1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পারস্পরিক</a:t>
            </a:r>
            <a:r>
              <a:rPr lang="en-US" sz="1956" dirty="0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en-US" sz="1956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সম্পর্ক বিশ্লেষণ করতে পারবে</a:t>
            </a:r>
            <a:endParaRPr lang="en-US" sz="1956" dirty="0"/>
          </a:p>
        </p:txBody>
      </p:sp>
      <p:sp>
        <p:nvSpPr>
          <p:cNvPr id="22" name="Shape 20"/>
          <p:cNvSpPr/>
          <p:nvPr/>
        </p:nvSpPr>
        <p:spPr>
          <a:xfrm>
            <a:off x="8253942" y="6065044"/>
            <a:ext cx="7120069" cy="1863989"/>
          </a:xfrm>
          <a:prstGeom prst="roundRect">
            <a:avLst>
              <a:gd name="adj" fmla="val 8721"/>
            </a:avLst>
          </a:prstGeom>
          <a:solidFill>
            <a:srgbClr val="152025">
              <a:alpha val="95000"/>
            </a:srgbClr>
          </a:solidFill>
          <a:ln w="19050">
            <a:solidFill>
              <a:srgbClr val="6D9121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23" name="Shape 21"/>
          <p:cNvSpPr/>
          <p:nvPr/>
        </p:nvSpPr>
        <p:spPr>
          <a:xfrm>
            <a:off x="8253942" y="6031177"/>
            <a:ext cx="7120069" cy="135467"/>
          </a:xfrm>
          <a:prstGeom prst="roundRect">
            <a:avLst>
              <a:gd name="adj" fmla="val 78140"/>
            </a:avLst>
          </a:prstGeom>
          <a:solidFill>
            <a:srgbClr val="A9F00F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24" name="Shape 22"/>
          <p:cNvSpPr/>
          <p:nvPr/>
        </p:nvSpPr>
        <p:spPr>
          <a:xfrm>
            <a:off x="11435886" y="5687086"/>
            <a:ext cx="756046" cy="756046"/>
          </a:xfrm>
          <a:prstGeom prst="roundRect">
            <a:avLst>
              <a:gd name="adj" fmla="val 134383"/>
            </a:avLst>
          </a:prstGeom>
          <a:solidFill>
            <a:srgbClr val="A9F00F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25" name="Text 23"/>
          <p:cNvSpPr/>
          <p:nvPr/>
        </p:nvSpPr>
        <p:spPr>
          <a:xfrm>
            <a:off x="11662635" y="5876133"/>
            <a:ext cx="302420" cy="37795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2311" b="1" dirty="0">
                <a:solidFill>
                  <a:srgbClr val="000000"/>
                </a:solidFill>
                <a:latin typeface="Syne Extra Bold" pitchFamily="34" charset="0"/>
                <a:ea typeface="Syne Extra Bold" pitchFamily="34" charset="-122"/>
                <a:cs typeface="Syne Extra Bold" pitchFamily="34" charset="-120"/>
              </a:rPr>
              <a:t>৪</a:t>
            </a:r>
            <a:endParaRPr lang="en-US" sz="2311" dirty="0"/>
          </a:p>
        </p:txBody>
      </p:sp>
      <p:sp>
        <p:nvSpPr>
          <p:cNvPr id="27" name="Text 25"/>
          <p:cNvSpPr/>
          <p:nvPr/>
        </p:nvSpPr>
        <p:spPr>
          <a:xfrm>
            <a:off x="8539824" y="6757145"/>
            <a:ext cx="6548306" cy="403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11"/>
              </a:lnSpc>
            </a:pPr>
            <a:r>
              <a:rPr lang="en-US" sz="1956" dirty="0" err="1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হাদিসের</a:t>
            </a:r>
            <a:r>
              <a:rPr lang="en-US" sz="1956" dirty="0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en-US" sz="1956" dirty="0" err="1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গুরুত্ব</a:t>
            </a:r>
            <a:r>
              <a:rPr lang="en-US" sz="1956" dirty="0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en-US" sz="1956" dirty="0" err="1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ব্যাখ্যা</a:t>
            </a:r>
            <a:r>
              <a:rPr lang="en-US" sz="1956" dirty="0" smtClean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 </a:t>
            </a:r>
            <a:r>
              <a:rPr lang="en-US" sz="1956" dirty="0">
                <a:solidFill>
                  <a:srgbClr val="D7E5D8"/>
                </a:solidFill>
                <a:latin typeface="Syne" pitchFamily="34" charset="0"/>
                <a:ea typeface="Syne" pitchFamily="34" charset="-122"/>
                <a:cs typeface="Syne" pitchFamily="34" charset="-120"/>
              </a:rPr>
              <a:t>করতে পারবে</a:t>
            </a:r>
            <a:endParaRPr lang="en-US" sz="1956" dirty="0"/>
          </a:p>
        </p:txBody>
      </p:sp>
    </p:spTree>
    <p:extLst>
      <p:ext uri="{BB962C8B-B14F-4D97-AF65-F5344CB8AC3E}">
        <p14:creationId xmlns:p14="http://schemas.microsoft.com/office/powerpoint/2010/main" xmlns="" val="82567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</TotalTime>
  <Words>113</Words>
  <Application>Microsoft Office PowerPoint</Application>
  <PresentationFormat>Custom</PresentationFormat>
  <Paragraphs>39</Paragraphs>
  <Slides>20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16</cp:revision>
  <dcterms:created xsi:type="dcterms:W3CDTF">2006-08-16T00:00:00Z</dcterms:created>
  <dcterms:modified xsi:type="dcterms:W3CDTF">2026-08-18T03:14:59Z</dcterms:modified>
</cp:coreProperties>
</file>