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media/image4.JPG" ContentType="image/jpeg"/>
  <Override PartName="/ppt/tags/tag2.xml" ContentType="application/vnd.openxmlformats-officedocument.presentationml.tags+xml"/>
  <Override PartName="/ppt/media/image9.jpg" ContentType="image/jpeg"/>
  <Override PartName="/ppt/media/image10.jpg" ContentType="image/jpeg"/>
  <Override PartName="/ppt/tags/tag3.xml" ContentType="application/vnd.openxmlformats-officedocument.presentationml.tags+xml"/>
  <Override PartName="/ppt/media/image11.JPG" ContentType="image/jpeg"/>
  <Override PartName="/ppt/tags/tag4.xml" ContentType="application/vnd.openxmlformats-officedocument.presentationml.tags+xml"/>
  <Override PartName="/ppt/ink/ink1.xml" ContentType="application/inkml+xml"/>
  <Override PartName="/ppt/media/image13.jpg" ContentType="image/jpeg"/>
  <Override PartName="/ppt/tags/tag5.xml" ContentType="application/vnd.openxmlformats-officedocument.presentationml.tags+xml"/>
  <Override PartName="/ppt/media/image19.JPG" ContentType="image/jpeg"/>
  <Override PartName="/ppt/tags/tag6.xml" ContentType="application/vnd.openxmlformats-officedocument.presentationml.tags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media/image23.jpg" ContentType="image/jpeg"/>
  <Override PartName="/ppt/tags/tag7.xml" ContentType="application/vnd.openxmlformats-officedocument.presentationml.tags+xml"/>
  <Override PartName="/ppt/media/image2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6" r:id="rId4"/>
    <p:sldId id="287" r:id="rId5"/>
    <p:sldId id="288" r:id="rId6"/>
    <p:sldId id="295" r:id="rId7"/>
    <p:sldId id="294" r:id="rId8"/>
    <p:sldId id="296" r:id="rId9"/>
    <p:sldId id="289" r:id="rId10"/>
    <p:sldId id="269" r:id="rId11"/>
    <p:sldId id="272" r:id="rId12"/>
    <p:sldId id="303" r:id="rId13"/>
    <p:sldId id="264" r:id="rId14"/>
    <p:sldId id="301" r:id="rId15"/>
    <p:sldId id="302" r:id="rId16"/>
    <p:sldId id="298" r:id="rId17"/>
    <p:sldId id="263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8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31T02:12:50.0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919 69 24575,'-3'0'0,"-2"1"0,0 0 0,1 0 0,0 0 0,0 2 0,-1-2 0,2 1 0,-9 4 0,-8 5 0,-14 3 0,1 2 0,-47 31 0,71-40 0,0-2 0,-2 1 0,1-1 0,0-1 0,-1 0 0,0 0 0,0-1 0,0 1 0,0-2 0,0-1 0,0 1 0,-2-1 0,-13 0 0,-21-3 0,33 1 0,-1-1 0,1 2 0,0 0 0,-1 2 0,1-1 0,0 1 0,-26 7 0,22-3 0,2 2 0,0 0 0,0 1 0,1-1 0,0 3 0,0-1 0,0 1 0,2 1 0,-18 19 0,23-23 0,-5 5 0,1 1 0,0 0 0,0 0 0,2 2 0,0-1 0,1 1 0,-10 25 0,-38 99 0,53-128 0,-1 0 0,2-1 0,0 1 0,0-1 0,1 1 0,0 12 0,3 76 0,2-43 0,-3-44 0,1 0 0,1 0 0,0-1 0,1 1 0,0 0 0,1-1 0,12 23 0,-4-14 0,1 0 0,1-1 0,22 25 0,-25-31 0,17 29 0,-18-28 0,20 28 0,137 117 0,-36-40 0,-105-94 0,1 1 0,38 25 0,-53-43 0,1-1 0,1-1 0,0 0 0,0-1 0,1-1 0,0 0 0,-1 0 0,2-1 0,-1-1 0,1-1 0,-1 1 0,0-2 0,2 0 0,-1-1 0,-1 0 0,1-2 0,-1 1 0,1-2 0,0 0 0,-2-1 0,2 1 0,-2-2 0,1-1 0,-1 0 0,27-14 0,-32 13 0,1 0 0,-1 0 0,-1-1 0,0 0 0,0 0 0,0-1 0,6-9 0,-3 1 0,0 0 0,-2 0 0,9-22 0,-11 19 0,-2-2 0,6-36 0,-5 20 0,35-167 0,-8 91 0,-28 98 0,0 2 0,9-20 0,-9 23 0,0 0 0,0 0 0,-2 0 0,0-1 0,4-18 0,3-50 0,-4 47 0,1-47 0,-7 38 0,0-58 0,-1 84 0,-1 1 0,-1-1 0,-1 0 0,-5-16 0,-12-33 0,15 43 0,-1 0 0,-1 2 0,-17-36 0,19 46 0,-7-10 0,-24-32 0,33 46 0,-2 1 0,2 1 0,-1-1 0,0 1 0,0 0 0,-1-1 0,0 2 0,0 0 0,0-1 0,0 1 0,-7-2 0,-16-6-192,2-2 0,0 0 0,1-2 0,-36-24 0,53 32-213,-16-9-6421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06T17:16:12.553"/>
    </inkml:context>
    <inkml:brush xml:id="br0">
      <inkml:brushProperty name="width" value="0.5" units="cm"/>
      <inkml:brushProperty name="height" value="1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11850 187,'-1'-4,"0"-1,-1 1,1 0,-1 1,0-1,0 0,0 0,0 1,0-1,-1 1,0 0,1 0,-1 0,-1 0,1 0,0 0,-1 1,1 0,-1 0,-6-3,-12-7,0 1,-26-7,17 7,-1 3,0 0,0 3,-62-4,-138 11,96 1,51-3,17-2,0 3,-94 15,40-1,-1-5,-202-10,137-2,-2657 2,2763-5,-159-28,155 18,-141-8,-986 23,560 2,515-4,-153 5,155 14,81-8,-61 1,28-11,51 0,0 1,1 1,-1 3,-38 7,-110 22,12-3,-79 14,164-31,-23-2,0-4,-125-9,63-1,-498 3,626 2,-81 15,76-9,-62 3,-25-12,-57 2,163 4,1 1,0 1,-55 21,-1 1,62-22,0 2,1 0,0 2,0 0,1 1,0 2,-35 29,50-37,1 1,0 0,0 0,1 1,0-1,0 1,-6 16,-21 68,24-65,-20 45,15-47,2 0,0 1,-9 35,7-24,0-1,-3 0,-1-1,-38 57,11-17,32-55,2 0,1 1,0-1,1 2,2-1,0 1,-3 23,-2 18,3-24,-3 59,10-84,1-1,1 1,0-1,1 0,1 1,0-1,0 0,8 17,11 16,1-1,3-1,54 71,-24-46,88 81,-31-26,-85-89,2-2,1-1,2-1,56 41,163 86,-206-134,65 24,31 16,-83-32,63 24,-97-46,0-2,0-1,1-1,0-1,41 2,28-4,105-10,-155 1,45-13,-47 10,10-5,32-5,-40 12,84-26,-93 22,0 2,0 1,74-6,506 13,-266 4,-334-3,8 1,0-1,-1-1,1-1,0-2,45-11,18-11,98-17,-45 13,-83 18,0 3,93-3,119 14,-93 2,-35-3,343-17,-326 2,162 7,156 28,-357-14,833 3,-570-12,-278 0,133-18,-61 7,-115 11,82-13,-73 6,0 2,91 4,33-1,-45-12,68-4,-15 22,104-4,-219-10,-1-4,0-4,105-39,-174 54,56-21,0-3,88-50,126-91,-83 46,-186 113,0 0,-1-1,0-1,-1-1,23-24,-30 27,0 0,-1-1,0 0,-1-1,-1 1,0-1,-1-1,0 1,4-18,42-135,-33 112,-15 47,-1-1,0 1,0 0,-1-1,0 1,0-1,-1 0,0 1,0-1,-1 1,0-1,0 1,-4-12,3 14,-1-1,0 1,0-1,-1 1,1 0,-1 0,0 1,0-1,-1 1,1 0,-1 0,0 0,0 1,0-1,-1 1,1 1,-8-4,-240-109,206 93,-57-19,81 34,1 1,-2 1,1 1,0 2,-25-1,-542 6,535 0,-1 3,-100 22,93-14,-104 9,-32-24,134-2,0 3,-97 12,30 18,94-19,0-2,0-2,-54 4,-467-10,244-4,-2400 3,2629 4,-153 27,-15 3,-450-26,388-12,122 6,-227-5,245-14,-9-1,3 4,0-8,-225-56,303 49,69 17,-1 3,-70-11,76 18,8 1,-1 0,1-2,-1 0,1-2,0 0,1-1,-42-19,20 2,-1 1,-1 2,-49-14,23 9,44 14,1 2,-1 1,-38-7,44 13,-30-4,49 5,-1 1,1-1,0 1,0-1,0 0,0 0,0 1,0-2,0 1,0 0,0 0,0-1,1 1,-1-1,0 1,1-1,-2-1,3 2,0 0,-1 0,1 0,0 0,0 0,0 0,0 0,0 0,0 0,0 0,0 0,1 0,-1 0,0 0,1 0,-1 0,1 0,-1 0,1 0,-1 0,1 1,-1-1,1 0,0 0,-1 1,1-1,0 0,0 1,1-2,30-19,-30 20,24-12,0 1,0 1,1 2,43-10,120-14,-126 24,362-47,157-26,-215 8,-276 63,1 4,154 10,-83 0,809-3,-669 17,-60 0,-173-15,353 17,-1 36,-359-42,1-3,0-3,0-2,1-4,-1-2,102-16,21-9,2 7,206 8,-301 12,826-1,-815-8,130-27,-155 21,145-6,-58 8,-25-3,1 7,152 12,-262-1,-1 3,0 0,55 19,97 46,-134-50,7 7,-1 3,-2 2,89 69,-80-55,120 69,-101-73,110 79,-186-116,0 0,0 0,-1 1,1-1,-2 1,1 1,-1-1,0 1,0 0,-1 0,0 1,-1-1,1 1,-2 0,1 0,1 15,-2-6,-1 1,-1-1,0 1,-1-1,-1 1,-1-1,-7 25,5-24,-1-1,-1 0,0 0,-2-1,0 0,0 0,-2-1,0 0,-1-1,0 0,-1-1,-1-1,0 0,-1-1,0 0,-1-1,0-1,-1 0,0-1,-1-1,0-1,-34 9,-15-2,-1-4,-105 3,-148-14,192-2,83-1,1-1,0-2,-62-19,-19-3,-6-6,97 24,0 1,0 2,-60-6,-379 12,224 5,-3437-3,3589 6,1 4,0 4,-99 29,73-16,-145 14,-406-32,378-13,-380 4,633-2,-75-13,-21-3,104 15,0-2,0-1,1-2,0-1,-64-27,31 13,-100-20,46 13,105 26,-36-11,0 2,0 2,-102-7,110 17,5 0,0 1,-42 6,76-5,0 0,0 1,-1 0,1 0,0 1,1-1,-1 1,0 0,1 0,-1 1,1-1,0 1,0 0,1 0,-1 0,1 1,0-1,0 1,0 0,1 0,0 0,0 0,0 0,-2 10,3-10,-1 1,1-1,1 1,-1-1,1 1,0-1,0 1,1-1,-1 1,1-1,1 0,-1 1,1-1,0 0,0 0,0 0,0 0,1 0,0-1,0 1,1-1,-1 0,1 0,0 0,7 6,25 11,2-1,0-2,1-2,66 19,-71-24,91 23,252 36,-185-40,-98-16,92 19,-87-13,1-5,1-4,-1-5,107-6,293 13,-397-11,0-4,154-22,54-4,205 27,-245 2,-231 2,0 1,0 2,67 19,-65-14,0-1,0-3,54 3,73-10,-65-1,136 14,191 70,-57-9,-278-64,183-6,-67-4,-164 5,0 1,58 16,36 6,74 3,-51-6,256 7,144-57,-295 14,-110 5,-92 0,105-23,-104 14,95-6,-92 14,94-22,-94 14,83-5,-60 13,163-32,-233 31,1 0,-2-1,1-2,-2-1,1 0,27-21,123-103,-129 98,259-207,18 30,-265 179,-1-4,96-88,-132 111,-14 11,-1 0,1 0,-1 0,0-1,0 0,-1 0,0 0,0 0,-1-1,0 0,0 1,-1-1,0 0,0 0,-1-1,0 1,0 0,-1 0,0 0,0-1,-3-9,2 8,-1 1,-1-1,0 1,0 0,-1-1,0 1,-1 1,0-1,0 1,-1 0,0 0,0 0,-1 1,0 0,0 0,0 1,-12-8,-117-67,124 74,-1 1,0 1,0 0,-1 1,1 0,-22-3,25 6,0-1,1 2,-1-1,0 1,0 1,0 0,0 0,0 1,-18 6,24-5,-1-1,0 2,1-1,0 0,0 1,0 0,0-1,1 2,-1-1,1 0,0 1,1-1,-4 8,-25 67,31-79,-11 42,3 0,2 1,1 0,2 0,5 74,0-58,-3 0,-9 62,-19 5,18-89,3 1,-8 62,16-94,-1 29,-2-1,-1 1,-2-1,-18 61,20-83,0 0,-1-1,0 0,-1 1,0-2,0 1,-1-1,-1 0,0 0,0-1,-1 0,0-1,0 0,-1 0,0-1,-1 0,0-1,0 0,0-1,0 0,-17 5,-125 26,34-9,-8 5,-1-5,-1-6,-179 7,79-26,-221 18,139 11,-319-8,-725-26,1312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06T17:16:29.59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1 155,'1994'0,"-1940"3,-1 3,96 21,-85-13,87 8,23-16,60 5,783 13,-663-27,1158 3,-1458-3,-1-3,0-2,0-2,56-20,-52 14,0 2,1 3,70-5,115 20,-232-1,0-1,0 1,0 1,0 0,-1 1,0 0,0 0,16 12,-12-8,0-1,0 0,25 9,-12-9,0-2,0-1,0-2,31 1,114-6,-76-1,-32-2,0-3,-1-3,0-3,68-24,-2 2,62-21,34-9,-165 55,1 2,83-1,126 13,-81 1,-40-6,167 5,-310-3,0 1,-1-1,1 2,0-1,-1 0,1 1,-1 0,1 1,-1-1,0 1,0 0,0 0,-1 0,1 1,-1 0,1 0,-1 0,-1 0,1 1,6 9,-4-7,1-1,-1 1,2-1,-1 0,1-1,-1 0,1 0,15 5,73 22,-16-7,-24-4,-29-12,0 1,-1 1,31 18,-50-25,0 0,-1 1,0 0,0 0,0 0,-1 1,0 0,0 0,0 0,-1 1,0-1,0 1,0 0,-1 0,0 1,3 11,8 54,-3 1,2 81,-12 150,-2-158,1-121,2-1,0 0,2 0,1-1,1 1,0-1,13 27,-13-36,-1 0,-1 0,0 1,0-1,-2 1,0 0,-1 0,-1 22,0-33,0 0,-1 0,0-1,0 1,0 0,-1 0,1-1,-1 1,0-1,-1 1,1-1,-1 0,0 0,0 0,0 0,0-1,-1 1,0-1,1 0,-1 0,0 0,-1 0,1-1,0 1,-1-1,1 0,-1-1,0 1,1-1,-8 1,-25 2,0-1,-1-2,-57-6,11 1,-246 1,305 5,0 2,0 1,1 0,-1 2,2 1,-1 1,1 1,-37 22,-72 48,77-44,-102 48,136-75,-1-1,0 0,-1-2,0-1,1-1,-2 0,1-2,-39-1,-161-17,-83-3,94 0,45 2,101 18,-1 3,1 2,-1 4,-65 17,-23 4,138-28,-145 25,-301 12,132-29,-138-4,337-13,-365-10,375 19,1 4,-129 26,66-3,-2-8,-281-2,-100-38,507 18,0 2,1 3,-66 14,-103 7,-396-24,298-5,276 1,-65-12,15 1,54 6,1-2,0-2,-47-18,37 11,-76-14,92 27,-53 1,69 4,0 0,0-1,0-2,1 0,-1-1,1-1,0-2,-25-9,38 10,0 1,1-1,0-1,0 0,0 0,1 0,0-1,1 0,0 0,-9-16,-5-12,-20-53,29 62,-2-4,-2-1,-14-50,26 72,1 0,0 0,0 0,1-1,1 1,0 0,0-1,1 1,3-17,-1 12,1 0,-2 0,0 0,-1-1,0 1,-2-1,0 1,0-1,-1 1,-1 0,-1 0,0 0,-8-19,8 24,0 0,0 0,1-1,0 1,1-1,1 0,-1 0,2-14,0 22,1-1,0 1,0 0,0-1,0 1,0 0,1 0,0-1,-1 1,1 0,0 1,1-1,-1 0,0 1,1-1,-1 1,1 0,0-1,0 1,0 1,0-1,0 0,0 1,1-1,-1 1,0 0,1 0,-1 1,6-1,31-5,0 2,1 1,-1 3,49 5,-5-1,790 0,-509-5,-326-1,70-13,11-1,127 13,-149 5,173-19,-72-4,-140 17,49-13,-70 10,67-4,3 11,-37 0,131-14,-54-3,1 8,172 9,-145 3,589-25,-284 7,-433 13,1-3,-1-2,58-15,48-8,117-21,-158 26,214-18,233 42,-249 5,1104-5,-1398 2,1 0,-1 2,0 0,0 0,0 2,0 0,-1 1,1 0,24 15,5 7,75 61,11 6,-127-92,0 0,0 1,-1-1,1 1,-1 0,0 0,0 0,6 9,-9-12,0 1,-1-1,1 1,-1-1,1 1,-1-1,0 1,0 0,0-1,0 1,0-1,0 1,0-1,0 1,0-1,-1 1,1-1,-1 1,1-1,-1 1,0-1,0 1,1-1,-1 0,0 1,0-1,0 0,0 0,0 0,-1 0,1 0,0 0,0 0,-1 0,1-1,-3 2,-13 8,0 0,-1-2,0 0,0-1,-19 5,-104 20,20-6,-147 52,-65 17,238-78,68-14,1 1,-51 17,45-11,-1 0,0-2,0-2,-42 4,-135-5,142-6,-1 3,-108 17,59 2,0-5,-225 2,-1195-21,1417-2,-185-33,-63 6,-5 31,265 2,14 5,1 4,-136 32,138-22,-1-4,-156 6,-984-27,1115-2,71 3,-51 2,-614 15,689-11,0 1,0 1,1 0,-1 2,1 1,-41 18,43-17,-33 13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06T17:16:45.781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216 308,'7'0,"0"-1,0 0,0 0,0-1,11-4,19-4,460-49,-397 51,148-6,51-4,-244 10,60-18,11-2,18-6,-104 22,0 2,0 2,53-4,148-5,88-3,-194 14,-71 1,-1 3,93 10,312 74,162 19,282-55,-558-45,422-5,-623-4,-1-6,222-49,-329 53,1 3,-1 1,1 3,0 1,0 2,0 3,0 1,0 3,44 12,365 76,16 4,-452-94,0 1,-1 0,0 2,-1 0,1 1,-2 1,27 19,-17-7,-2 1,0 0,32 45,88 104,-137-163,0 0,-1 0,-1 1,0-1,0 1,-1 1,0-1,0 0,-1 1,-1 0,0 0,1 14,-1 18,-5 80,0-59,-2-8,-2-1,-3 0,-25 84,18-79,2 1,-9 87,23-131,0-1,-1 1,-1-1,-1 0,0 0,-1 0,-1-1,0 1,-1-1,-1-1,0 1,-1-1,-20 24,-97 103,64-74,-104 146,148-184,10-14,-1-1,-19 24,25-35,0 0,0 0,0 0,-1 0,1-1,-1 1,1-1,-1 0,0 0,1 0,-1-1,0 1,0-1,-1 0,1 0,-4 0,-24-1,0-1,1-2,-49-11,36 6,-49-2,-318 11,265 16,-36 2,40-20,1-5,-218-39,244 25,35 5,-1 3,-105-2,156 15,-28-1,0-1,-61-11,-25-4,0 6,-198 11,134 2,-1336-3,1495 2,-52 9,67-6,-1-1,0-2,0-1,-40-4,-62-10,-148 7,19 2,66-22,157 19,24 3,1-1,0 0,-21-10,-36-11,-20 3,7 0,-1 3,-139-11,191 30,0-2,0-2,0-1,0-2,1-1,-36-15,41 12,-1 1,0 2,0 1,-1 2,-59-5,-174 11,125 4,102-3,19 0,1-1,-1-1,-38-6,52 6,0-1,0 0,0 0,0-1,1 1,-1-1,1 0,0-1,0 1,0-1,0 0,1 0,-1-1,1 1,0-1,1 0,-4-6,-7-16,2-1,1-1,2 0,0 0,2-1,2 0,-4-40,-18-83,-2 61,15 50,-9-47,20 73,1 0,1 0,0 0,1 1,0-1,6-28,74-255,-52 205,-20 71,0 1,2-1,1 2,0 0,1 0,29-35,1 7,63-56,-91 92,1 1,1 0,0 2,1 0,0 0,0 2,1 0,0 1,0 1,29-6,14 1,121-4,-40 5,124-40,-197 33,2 3,0 3,119-4,157 17,396 22,729 60,-495-78,-614-7,32 37,-205-13,365 63,-517-79,58 15,114 42,-115-33,-56-22,0-1,0-2,0-2,1-2,68-4,40 3,-135 0,-1 1,1 0,-1 0,0 1,0 1,0 0,0 1,-1 0,0 1,0 0,0 1,-1 0,0 1,0 0,-1 0,0 1,-1 0,1 1,-2 0,8 13,-1 0,-1 1,-1 0,-2 1,0 0,-2 1,-1 0,0 0,3 40,-5-34,-3-24,-1 1,1-1,-2 1,1 0,-1-1,-2 15,2-21,-1 0,0 1,0-1,0 0,0 0,0 1,0-1,-1 0,1 0,-1 0,0 0,1-1,-1 1,0 0,0-1,0 1,0-1,0 0,0 0,-1 0,1 0,0 0,-1 0,1 0,0-1,-1 1,1-1,-3 0,-39 4,-1-2,1-2,-1-2,-68-13,63 9,-220-15,-302 16,294 8,68 15,25 0,-751-15,478-6,-1140 3,1545-2,-78-14,-39-3,96 16,1-3,0-4,-122-32,-163-30,263 56,-92-11,-125-26,-14-18,186 44,36 4,-100-18,199 39,-1 1,0 0,1 1,-1-1,0 1,1 0,-1 0,0 1,1 0,-1 0,1 0,-1 1,1 0,-1 0,1 0,0 0,0 1,0 0,0 0,1 1,-1-1,1 1,0 0,0 0,0 0,1 1,-1-1,1 1,0 0,0 0,1 0,-1 0,1 0,0 1,-2 10,-1 12,0 0,2 1,1 0,1 0,1 0,2 0,1-1,8 37,-8-56,-1-1,1 1,1-1,-1 1,2-1,-1 0,1-1,0 1,0-1,1 0,13 12,-8-9,1-1,1 0,0 0,0-1,1-1,21 8,-2-4,-1-1,2-2,-1-1,1-2,56 2,-43-7,5 1,60 9,54 7,319-10,-279-10,816 3,-953 3,0 3,72 18,53 5,248-15,42 6,789 32,-1053-51,143-4,90-29,-297 29,308-21,-371 14,156-23,-224 30,0 2,0 0,0 2,0 0,41 9,-43-6,1 0,-1-2,1-1,0 0,-1-2,38-6,-20-4,0-3,47-22,-53 20,1 2,0 1,58-12,-84 24,0 0,0-1,0 0,-1-1,1-1,-1 1,0-1,0-1,0 0,0 0,10-8,4-8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06T17:17:04.31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1,'2504'0,"-2261"21,-22 0,838-19,-511-5,379 28,202-7,-714-21,-187 23,-46-2,-33-16,75 6,-193-5,-1 2,1 0,-1 3,0 1,33 15,-11-3,-1-3,93 21,115 6,-83-18,-80-9,-1 6,110 41,79 38,-257-94,0-1,0-1,1-2,0-1,29 0,147-6,-75-3,-74 5,-15 2,57-7,-85 4,-1-1,1 0,0-2,-1 0,0 0,0 0,0-2,0 1,12-10,-1-1,-1-2,1 0,-3-1,0-2,0 1,-2-2,-1 0,0-2,-2 0,-1-1,0 0,11-36,-23 59,0-1,-1 0,1 1,1-2,-2 2,0-1,1 1,-1-2,0 2,0-1,-1 1,1-1,0 0,-2 1,2-2,-1 2,0-1,0 1,0-1,-2-3,1 5,0-2,-1 1,1 1,0-1,0 1,0 0,-1-2,1 2,-1 0,0 0,1 1,-1-1,1 1,-2-1,2 1,-4-1,-12 2,-1 0,1 0,1 1,-30 9,40-8,-117 29,-134 29,106-19,102-26,-84 16,107-26,0 0,-40 18,-36 8,74-28,0 2,2 2,-2-1,2 3,-1 2,1 0,1 1,-33 23,-95 70,97-70,13-9,0-4,-1-1,-1-2,-50 13,-197 43,182-50,-178 18,38-7,126-9,-165 27,-235-24,-3-33,225-1,-2468 2,2698-4,2-2,-102-24,96 16,-148-12,97 25,0 6,-128 22,119-13,-264-7,209-10,67 3,-138 5,232-2,0 2,-45 14,63-15,0 2,0 0,0 1,1 0,-1 0,1 2,-20 16,27-19,0-1,0 2,0-1,1 1,-1 1,2-2,-1 2,1 0,-1-1,2 1,-1 0,1-1,0 1,1 1,0-2,-1 2,1-1,1 1,-1-2,2 2,-1 0,1-2,1 2,-1-1,4 10,-2-5,1-1,2 0,-2-1,3 1,-2-1,2 0,0 0,0-1,1 0,0 0,1 0,0-2,-1 1,19 10,-11-9,2 0,0-1,0-1,0-1,0-1,23 4,115 7,-122-14,7 4,-2 0,1 4,0 0,40 19,-11-5,247 62,-249-72,2-5,123 2,595-18,-691 3,169-33,52-4,308 39,-336 5,-185 1,172 34,-166-20,136 6,186-25,-165-1,-232 4,-1 3,1 0,-1 2,46 15,-42-10,2-2,70 9,337-15,-228-8,1216 4,-1365-2,0-4,104-22,134-51,-110 6,-152 53,1 2,0 2,2 2,96-15,-110 24,-1 0,0-3,38-14,-30 7,60-8,26 13,-86 9,56-10,-71 5,-4 2,-2-1,2 2,-1 1,33 0,-51 4,0-2,2 0,-2 1,0 0,2 0,-2 0,0 1,1-1,-1 2,0-1,1 0,-2 0,1 2,-1-2,2 1,-2 0,0 1,0-1,0 2,1-2,-2 0,1 2,-1-1,0 1,0-1,1 0,0 5,3 25,-1-2,-1 1,-3 1,0-2,-2 1,-8 56,9-81,-1-1,0 0,-1 0,1 0,-1 0,0 0,-2 0,1-1,0 1,0 0,0-2,-2 2,1-1,0-1,-2 1,2-2,-1 2,-1-2,0 1,-11 7,4-7,-1 1,1-1,-1 0,-1-1,1-1,-1 0,1-1,-1-1,-16-1,-486-2,140-2,315 1,-86-16,84 9,-82-2,-483 16,-323-7,276-53,530 28,-84-12,8 0,4-1,159 31,-98-32,-29-6,-199-1,272 27,-39-6,114 24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06T17:17:04.64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0,'-1'0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31T01:36:31.404"/>
    </inkml:context>
    <inkml:brush xml:id="br0">
      <inkml:brushProperty name="width" value="0.05" units="cm"/>
      <inkml:brushProperty name="height" value="0.05" units="cm"/>
      <inkml:brushProperty name="color" value="#EEB3A6"/>
      <inkml:brushProperty name="inkEffects" value="rosegold"/>
      <inkml:brushProperty name="anchorX" value="-8630.68262"/>
      <inkml:brushProperty name="anchorY" value="-7771.06836"/>
      <inkml:brushProperty name="scaleFactor" value="0.5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31T01:36:31.404"/>
    </inkml:context>
    <inkml:brush xml:id="br0">
      <inkml:brushProperty name="width" value="0.05" units="cm"/>
      <inkml:brushProperty name="height" value="0.05" units="cm"/>
      <inkml:brushProperty name="color" value="#EEB3A6"/>
      <inkml:brushProperty name="inkEffects" value="rosegold"/>
      <inkml:brushProperty name="anchorX" value="-8630.68262"/>
      <inkml:brushProperty name="anchorY" value="-7771.06836"/>
      <inkml:brushProperty name="scaleFactor" value="0.5"/>
    </inkml:brush>
  </inkml:definitions>
  <inkml:trace contextRef="#ctx0" brushRef="#br0">0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A77E-B793-7108-E9E6-D1EBABCE5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54CB88-87B9-3CB7-0E6D-F8DEC6EC9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259DB-10DF-393D-6F10-C0466D6F3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F452E-7D36-F0D5-5981-6B0BBAD71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DD59F-8FBE-0425-48F7-A4061252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4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507D-6A77-108A-8DD3-77BFD0F4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0D3EB7-AF32-A41F-DA0F-248591A4B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890FD-726B-10F8-BD2E-5AF3E2E5B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C3A17-31CD-5D2B-9B9C-197AC079E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1B839-0B1C-2791-C620-0226A082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D4A62-22AD-44DC-6AEE-E6FC82F47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6252D-51F1-AE77-13A0-B3CA82D46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BE6B2-B43E-F88A-81A8-7C6878CD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459E0-1651-A581-8349-59B74418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A65C1-A02D-BB70-5A03-8878451F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5564-67EE-FE6A-ECD9-8F38DE20E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C3E9-FEFC-0414-B0E3-8B586BD34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2F43D-3D63-266D-C642-210C38023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F76E1-A758-42DC-AFCF-1C34BA35B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5E063-AD4C-113E-8421-E2A0D2480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2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3DB76-1317-5FEF-5DD9-4CDB7284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44D66-E71F-7E9A-EEB7-9E0D827DC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CEDDF-4E5D-D6ED-E7B4-928F7FA0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E6E67-8929-D6D5-2508-86C0434F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1C890-BB66-06CC-B943-972E9341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99FD1-9B70-E8CF-767A-4795B9FF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CA9F2-E65E-24EC-1FDA-C982C273A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3FA44-5399-7214-9ED5-446496CD9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AAF0A-1973-7995-B4D6-FFD5DFD17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F6837-8F8B-C31B-9DFC-A5638DAC7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BACDB-FA87-D6DA-B366-CE40A6A91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38227-20E9-995F-DDEE-9AC4788DF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3CC83-F588-5DD8-C373-A2A8181C1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DE5AA-7361-5E7A-51BD-F67E0E7E7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ED3AC-3067-72E5-C8D9-023DB7B65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4DB0F-92A6-95AE-6A66-58C6581616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E6F991-93B4-54B7-5378-B7500E45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1E9F61-EB7B-2159-A5C1-61F684E1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C96F37-1AA1-A4C4-DF75-57397E5B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0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8F8A-5BA6-8BD5-E3F3-BCCB0080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536E5-207F-249E-031B-90196698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D4E95-194A-7B6C-52A1-6726ADF7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3843B-6F4E-CC75-6101-1CDD0E1F8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7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B22DDC-3632-AE51-EEF3-085874D5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1F790-3DC8-F84E-4BA5-1420DFCE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F2676-87D9-61BA-A33F-52CF0152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1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CF12-1A98-AA30-4DEA-725FF812A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6B8DB-01D8-057D-74A5-B789B38C7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B33D1-C49F-1F0B-66CD-7E1ADE166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D4D08-D882-6A39-8009-86EB50553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C2837-2A79-A748-5121-18009B4B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FA0C1-17CD-757E-B018-A44DE0213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3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CE3B-6F91-DCC8-5114-0F93D6F29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3DC62B-A13A-9F9B-A9C2-D4A3C9A8BB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03EDD-51BB-E1C4-6606-0EB5A7C0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D254E-204F-193F-B620-9D15D7EE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9187C-D502-EC11-DB47-9D984526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559D0-ECA2-12AF-6AEF-6A30AE82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3B4811-AB7A-7759-7D65-9FFF8917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88361-1F4E-D512-BFE5-9E494729D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A6397-60E7-812A-8472-712B9D335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FAAF1-23F2-45A8-8848-1F2F9950FF8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0C32B-92DE-45ED-BFC9-4D4D4F4B3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A9DE2-6527-25A4-5952-8E32C5FF5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31.png"/><Relationship Id="rId3" Type="http://schemas.openxmlformats.org/officeDocument/2006/relationships/customXml" Target="../ink/ink2.xml"/><Relationship Id="rId7" Type="http://schemas.openxmlformats.org/officeDocument/2006/relationships/image" Target="../media/image28.png"/><Relationship Id="rId12" Type="http://schemas.openxmlformats.org/officeDocument/2006/relationships/customXml" Target="../ink/ink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customXml" Target="../ink/ink3.xml"/><Relationship Id="rId11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customXml" Target="../ink/ink5.xml"/><Relationship Id="rId9" Type="http://schemas.openxmlformats.org/officeDocument/2006/relationships/image" Target="../media/image250.png"/><Relationship Id="rId1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7" Type="http://schemas.openxmlformats.org/officeDocument/2006/relationships/customXml" Target="../ink/ink8.xml"/><Relationship Id="rId12" Type="http://schemas.openxmlformats.org/officeDocument/2006/relationships/image" Target="../media/image3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school-students-education-teaching-2707947/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pground.com/kids-in-a-circle-clipart.html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15.gif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eneedfun.com/thank-you-flowers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4.JP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bF5M2cNB8no?feature=oembed" TargetMode="Externa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2.jpeg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3.jp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customXml" Target="../ink/ink1.xml"/><Relationship Id="rId9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09A8F9-00B6-4008-A5D6-D31208920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507" y="1801609"/>
            <a:ext cx="7754599" cy="2635352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3D02E198-CD88-4491-ACF7-A63FF7AFF7CE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0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187">
        <p14:flash/>
      </p:transition>
    </mc:Choice>
    <mc:Fallback xmlns="">
      <p:transition spd="slow" advTm="418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0DF0F6-B44B-D11E-871A-C95B7F16A464}"/>
              </a:ext>
            </a:extLst>
          </p:cNvPr>
          <p:cNvSpPr/>
          <p:nvPr/>
        </p:nvSpPr>
        <p:spPr>
          <a:xfrm>
            <a:off x="983714" y="1042257"/>
            <a:ext cx="4836061" cy="45729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your 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</a:p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09F0F-07B4-6194-C02F-A3974321A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350" y="1003440"/>
            <a:ext cx="4724400" cy="46067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40BA99-B8AC-F541-841D-96B489372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6" t="78083" r="27621" b="5996"/>
          <a:stretch>
            <a:fillRect/>
          </a:stretch>
        </p:blipFill>
        <p:spPr>
          <a:xfrm>
            <a:off x="2809875" y="1390650"/>
            <a:ext cx="609600" cy="733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C1773C-DEA0-4979-228B-941D4201B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9" t="78083" r="40322" b="5996"/>
          <a:stretch>
            <a:fillRect/>
          </a:stretch>
        </p:blipFill>
        <p:spPr>
          <a:xfrm>
            <a:off x="2324100" y="1371600"/>
            <a:ext cx="523875" cy="7334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67084E8-AAE8-3FAA-FC61-6C8561FCD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78083" r="59677" b="5996"/>
          <a:stretch>
            <a:fillRect/>
          </a:stretch>
        </p:blipFill>
        <p:spPr>
          <a:xfrm>
            <a:off x="1914526" y="1381125"/>
            <a:ext cx="533400" cy="7334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E6548A2-D2E0-8A0E-3356-B4283E661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47689" r="16129" b="26259"/>
          <a:stretch>
            <a:fillRect/>
          </a:stretch>
        </p:blipFill>
        <p:spPr>
          <a:xfrm>
            <a:off x="3305175" y="1409700"/>
            <a:ext cx="440628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/>
          <p:cNvSpPr/>
          <p:nvPr/>
        </p:nvSpPr>
        <p:spPr>
          <a:xfrm>
            <a:off x="-66771" y="-13674"/>
            <a:ext cx="12158005" cy="6858000"/>
          </a:xfrm>
          <a:prstGeom prst="frame">
            <a:avLst>
              <a:gd name="adj1" fmla="val 1187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4300"/>
            <a:ext cx="11944350" cy="6629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99FAA4-2D83-A118-61DC-F9D18933BB2C}"/>
                  </a:ext>
                </a:extLst>
              </p14:cNvPr>
              <p14:cNvContentPartPr/>
              <p14:nvPr/>
            </p14:nvContentPartPr>
            <p14:xfrm>
              <a:off x="4059741" y="1537646"/>
              <a:ext cx="4266000" cy="1037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99FAA4-2D83-A118-61DC-F9D18933BB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69749" y="1357584"/>
                <a:ext cx="4445625" cy="13972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E6F564D-59B5-EEBB-D92F-27DC709C5F9D}"/>
                  </a:ext>
                </a:extLst>
              </p14:cNvPr>
              <p14:cNvContentPartPr/>
              <p14:nvPr/>
            </p14:nvContentPartPr>
            <p14:xfrm>
              <a:off x="4359501" y="2872826"/>
              <a:ext cx="3644280" cy="785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E6F564D-59B5-EEBB-D92F-27DC709C5F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69861" y="2693186"/>
                <a:ext cx="3823920" cy="11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867CFF8-9423-BF90-EBD8-1A16F24B7020}"/>
                  </a:ext>
                </a:extLst>
              </p14:cNvPr>
              <p14:cNvContentPartPr/>
              <p14:nvPr/>
            </p14:nvContentPartPr>
            <p14:xfrm>
              <a:off x="4359501" y="4039586"/>
              <a:ext cx="3182400" cy="892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867CFF8-9423-BF90-EBD8-1A16F24B70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69491" y="3859659"/>
                <a:ext cx="3362060" cy="1252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A03BF3D-DCCB-8B5D-A39B-220B433E021A}"/>
                  </a:ext>
                </a:extLst>
              </p14:cNvPr>
              <p14:cNvContentPartPr/>
              <p14:nvPr/>
            </p14:nvContentPartPr>
            <p14:xfrm>
              <a:off x="4109700" y="5553074"/>
              <a:ext cx="3776999" cy="695325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A03BF3D-DCCB-8B5D-A39B-220B433E02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19703" y="5372938"/>
                <a:ext cx="3956633" cy="10552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3D481DC-4604-DA86-81D2-0B9C1D6C3273}"/>
                  </a:ext>
                </a:extLst>
              </p14:cNvPr>
              <p14:cNvContentPartPr/>
              <p14:nvPr/>
            </p14:nvContentPartPr>
            <p14:xfrm>
              <a:off x="5777541" y="5790986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3D481DC-4604-DA86-81D2-0B9C1D6C327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87541" y="5610986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0121B3B-BD6F-366F-E9C3-4B8F3F9BC4E4}"/>
              </a:ext>
            </a:extLst>
          </p:cNvPr>
          <p:cNvSpPr txBox="1"/>
          <p:nvPr/>
        </p:nvSpPr>
        <p:spPr>
          <a:xfrm>
            <a:off x="3364706" y="241012"/>
            <a:ext cx="63103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Two little hands</a:t>
            </a:r>
          </a:p>
          <a:p>
            <a:pPr algn="ctr"/>
            <a:endParaRPr lang="en-US" sz="3200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E59638-C074-91E3-3D2F-B48C5FF4BA67}"/>
              </a:ext>
            </a:extLst>
          </p:cNvPr>
          <p:cNvSpPr/>
          <p:nvPr/>
        </p:nvSpPr>
        <p:spPr>
          <a:xfrm>
            <a:off x="4219575" y="1476375"/>
            <a:ext cx="3629025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hands to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Clap, clap, clap</a:t>
            </a:r>
            <a:endParaRPr lang="en-US" sz="2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4F72A3-285D-6562-3372-4F38AF7E22D2}"/>
              </a:ext>
            </a:extLst>
          </p:cNvPr>
          <p:cNvSpPr/>
          <p:nvPr/>
        </p:nvSpPr>
        <p:spPr>
          <a:xfrm>
            <a:off x="4314825" y="2695575"/>
            <a:ext cx="3629025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legs to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Tap, tap, tap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E6E3A5-71AB-0A57-7E26-845A0252FE25}"/>
              </a:ext>
            </a:extLst>
          </p:cNvPr>
          <p:cNvSpPr/>
          <p:nvPr/>
        </p:nvSpPr>
        <p:spPr>
          <a:xfrm>
            <a:off x="4286250" y="3876675"/>
            <a:ext cx="40005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eyes are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Open wide,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1F18C0A-D9B1-389E-60CE-1B0896379BB8}"/>
              </a:ext>
            </a:extLst>
          </p:cNvPr>
          <p:cNvSpPr/>
          <p:nvPr/>
        </p:nvSpPr>
        <p:spPr>
          <a:xfrm>
            <a:off x="4210050" y="5448300"/>
            <a:ext cx="401955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One little head goes 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Side to side.</a:t>
            </a:r>
            <a:endParaRPr lang="en-US" sz="4800" dirty="0"/>
          </a:p>
          <a:p>
            <a:endParaRPr lang="en-US" sz="2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3EDAEFD-497E-A97D-9A7F-51B46BC8BB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9" t="22465" r="15121" b="50655"/>
          <a:stretch>
            <a:fillRect/>
          </a:stretch>
        </p:blipFill>
        <p:spPr>
          <a:xfrm>
            <a:off x="8972550" y="876300"/>
            <a:ext cx="1724026" cy="27717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7845379-F1FF-DC5C-9C1D-AA8A3E725E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9" t="47069" r="62500" b="25431"/>
          <a:stretch>
            <a:fillRect/>
          </a:stretch>
        </p:blipFill>
        <p:spPr>
          <a:xfrm>
            <a:off x="1343026" y="3672745"/>
            <a:ext cx="1819274" cy="250897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CA8ADB6-9427-3632-C81C-30F92EA00D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5" t="21638" r="62097" b="51483"/>
          <a:stretch>
            <a:fillRect/>
          </a:stretch>
        </p:blipFill>
        <p:spPr>
          <a:xfrm>
            <a:off x="1343026" y="981075"/>
            <a:ext cx="1828799" cy="267652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4BCD415-9170-732B-08D6-2468586D0BF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47689" r="16129" b="26259"/>
          <a:stretch>
            <a:fillRect/>
          </a:stretch>
        </p:blipFill>
        <p:spPr>
          <a:xfrm>
            <a:off x="8972550" y="3705224"/>
            <a:ext cx="1743076" cy="2562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035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8"/>
    </mc:Choice>
    <mc:Fallback xmlns="">
      <p:transition spd="slow" advTm="499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35520AED-785F-867C-743E-304001B14A7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32ACD71-B383-D817-D690-C8CF06715171}"/>
                  </a:ext>
                </a:extLst>
              </p14:cNvPr>
              <p14:cNvContentPartPr/>
              <p14:nvPr/>
            </p14:nvContentPartPr>
            <p14:xfrm>
              <a:off x="3869373" y="4457066"/>
              <a:ext cx="45719" cy="45719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32ACD71-B383-D817-D690-C8CF067151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26398" y="3314091"/>
                <a:ext cx="2285950" cy="228595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9" descr="A person and person looking at something&#10;&#10;Description automatically generated">
            <a:extLst>
              <a:ext uri="{FF2B5EF4-FFF2-40B4-BE49-F238E27FC236}">
                <a16:creationId xmlns:a16="http://schemas.microsoft.com/office/drawing/2014/main" id="{AACC1500-7839-F710-312D-A3D791091C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938270" y="185275"/>
            <a:ext cx="1451611" cy="12153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32ACD71-B383-D817-D690-C8CF06715171}"/>
                  </a:ext>
                </a:extLst>
              </p14:cNvPr>
              <p14:cNvContentPartPr/>
              <p14:nvPr/>
            </p14:nvContentPartPr>
            <p14:xfrm>
              <a:off x="4011098" y="6667754"/>
              <a:ext cx="45719" cy="45719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32ACD71-B383-D817-D690-C8CF0671517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68123" y="5524779"/>
                <a:ext cx="2285950" cy="228595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Heart 28">
            <a:extLst>
              <a:ext uri="{FF2B5EF4-FFF2-40B4-BE49-F238E27FC236}">
                <a16:creationId xmlns:a16="http://schemas.microsoft.com/office/drawing/2014/main" id="{D293D3B7-0D35-14FC-C7A6-3B927A60AAC0}"/>
              </a:ext>
            </a:extLst>
          </p:cNvPr>
          <p:cNvSpPr/>
          <p:nvPr/>
        </p:nvSpPr>
        <p:spPr>
          <a:xfrm>
            <a:off x="2828339" y="1042964"/>
            <a:ext cx="731520" cy="524146"/>
          </a:xfrm>
          <a:prstGeom prst="hear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Folded Corner 14">
            <a:extLst>
              <a:ext uri="{FF2B5EF4-FFF2-40B4-BE49-F238E27FC236}">
                <a16:creationId xmlns:a16="http://schemas.microsoft.com/office/drawing/2014/main" id="{D01B0689-1759-604D-8A8B-B0176404B214}"/>
              </a:ext>
            </a:extLst>
          </p:cNvPr>
          <p:cNvSpPr/>
          <p:nvPr/>
        </p:nvSpPr>
        <p:spPr>
          <a:xfrm>
            <a:off x="6162673" y="4171950"/>
            <a:ext cx="5448301" cy="1905000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: Folded Corner 14">
            <a:extLst>
              <a:ext uri="{FF2B5EF4-FFF2-40B4-BE49-F238E27FC236}">
                <a16:creationId xmlns:a16="http://schemas.microsoft.com/office/drawing/2014/main" id="{42E14D35-3122-5D81-7F21-A24A6807BBE3}"/>
              </a:ext>
            </a:extLst>
          </p:cNvPr>
          <p:cNvSpPr/>
          <p:nvPr/>
        </p:nvSpPr>
        <p:spPr>
          <a:xfrm>
            <a:off x="619124" y="1866900"/>
            <a:ext cx="5095875" cy="2057400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: Folded Corner 14">
            <a:extLst>
              <a:ext uri="{FF2B5EF4-FFF2-40B4-BE49-F238E27FC236}">
                <a16:creationId xmlns:a16="http://schemas.microsoft.com/office/drawing/2014/main" id="{0932F49C-9E1E-EF43-47B0-12DCEA75036B}"/>
              </a:ext>
            </a:extLst>
          </p:cNvPr>
          <p:cNvSpPr/>
          <p:nvPr/>
        </p:nvSpPr>
        <p:spPr>
          <a:xfrm>
            <a:off x="5819774" y="1781175"/>
            <a:ext cx="5848351" cy="2352675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Folded Corner 14">
            <a:extLst>
              <a:ext uri="{FF2B5EF4-FFF2-40B4-BE49-F238E27FC236}">
                <a16:creationId xmlns:a16="http://schemas.microsoft.com/office/drawing/2014/main" id="{685FE3F0-CD28-5C9D-C3BC-96BFE55A0878}"/>
              </a:ext>
            </a:extLst>
          </p:cNvPr>
          <p:cNvSpPr/>
          <p:nvPr/>
        </p:nvSpPr>
        <p:spPr>
          <a:xfrm>
            <a:off x="447675" y="342900"/>
            <a:ext cx="3048000" cy="1133475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: Folded Corner 14">
            <a:extLst>
              <a:ext uri="{FF2B5EF4-FFF2-40B4-BE49-F238E27FC236}">
                <a16:creationId xmlns:a16="http://schemas.microsoft.com/office/drawing/2014/main" id="{5403AD5A-D8F6-4A1A-BE9D-364AF12784BD}"/>
              </a:ext>
            </a:extLst>
          </p:cNvPr>
          <p:cNvSpPr/>
          <p:nvPr/>
        </p:nvSpPr>
        <p:spPr>
          <a:xfrm>
            <a:off x="552450" y="3810000"/>
            <a:ext cx="5514975" cy="2447925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FBB043A-D8B4-0817-5B15-88200CB8FBAD}"/>
              </a:ext>
            </a:extLst>
          </p:cNvPr>
          <p:cNvSpPr/>
          <p:nvPr/>
        </p:nvSpPr>
        <p:spPr>
          <a:xfrm>
            <a:off x="619879" y="531348"/>
            <a:ext cx="2616918" cy="924188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tx1"/>
                </a:solidFill>
              </a:rPr>
              <a:t>Pair work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ECFDC8-A384-550F-34E0-C40A03426135}"/>
              </a:ext>
            </a:extLst>
          </p:cNvPr>
          <p:cNvSpPr txBox="1"/>
          <p:nvPr/>
        </p:nvSpPr>
        <p:spPr>
          <a:xfrm>
            <a:off x="1385888" y="2247097"/>
            <a:ext cx="35099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hands to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Clap, clap, clap</a:t>
            </a:r>
            <a:endParaRPr lang="en-US" sz="2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3AF6CF-E8B0-D84F-2D4D-E1FC02145514}"/>
              </a:ext>
            </a:extLst>
          </p:cNvPr>
          <p:cNvSpPr txBox="1"/>
          <p:nvPr/>
        </p:nvSpPr>
        <p:spPr>
          <a:xfrm>
            <a:off x="1204913" y="4437847"/>
            <a:ext cx="52911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eyes are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Open wide,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BD3456-9E6E-4A72-A678-93DECBD14F83}"/>
              </a:ext>
            </a:extLst>
          </p:cNvPr>
          <p:cNvSpPr txBox="1"/>
          <p:nvPr/>
        </p:nvSpPr>
        <p:spPr>
          <a:xfrm>
            <a:off x="6900863" y="2275672"/>
            <a:ext cx="4005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Two little legs to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 Tap, tap, tap,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7D6E95-8BE9-0262-A6C6-CD782ACE9141}"/>
              </a:ext>
            </a:extLst>
          </p:cNvPr>
          <p:cNvSpPr txBox="1"/>
          <p:nvPr/>
        </p:nvSpPr>
        <p:spPr>
          <a:xfrm>
            <a:off x="6634164" y="4599772"/>
            <a:ext cx="41957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One little head goes </a:t>
            </a:r>
          </a:p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Side to side.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00609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4540D9-E3F0-4A28-869A-6663AA33DEC9}"/>
              </a:ext>
            </a:extLst>
          </p:cNvPr>
          <p:cNvSpPr/>
          <p:nvPr/>
        </p:nvSpPr>
        <p:spPr>
          <a:xfrm>
            <a:off x="604911" y="653985"/>
            <a:ext cx="10860258" cy="57939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E98276-FC4D-9A7C-ADA4-FCE5DF1C0174}"/>
              </a:ext>
            </a:extLst>
          </p:cNvPr>
          <p:cNvSpPr txBox="1"/>
          <p:nvPr/>
        </p:nvSpPr>
        <p:spPr>
          <a:xfrm>
            <a:off x="604912" y="907160"/>
            <a:ext cx="10550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Chain drill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students recite a line then next one recite the next line</a:t>
            </a:r>
          </a:p>
        </p:txBody>
      </p:sp>
      <p:pic>
        <p:nvPicPr>
          <p:cNvPr id="6" name="Picture 5" descr="A group of children sitting in a circle reading a book&#10;&#10;Description automatically generated">
            <a:extLst>
              <a:ext uri="{FF2B5EF4-FFF2-40B4-BE49-F238E27FC236}">
                <a16:creationId xmlns:a16="http://schemas.microsoft.com/office/drawing/2014/main" id="{FBCC0CF1-9236-F936-1F6E-5ED452D2D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50831" y="2711003"/>
            <a:ext cx="6189784" cy="349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3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"/>
    </mc:Choice>
    <mc:Fallback xmlns="">
      <p:transition spd="slow" advTm="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27037E-D682-4A6F-9972-2A5237D5C02B}"/>
              </a:ext>
            </a:extLst>
          </p:cNvPr>
          <p:cNvSpPr txBox="1"/>
          <p:nvPr/>
        </p:nvSpPr>
        <p:spPr>
          <a:xfrm>
            <a:off x="2195035" y="3589255"/>
            <a:ext cx="2120078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Clap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053F-A8FE-450E-A888-731E41C94F5E}"/>
              </a:ext>
            </a:extLst>
          </p:cNvPr>
          <p:cNvSpPr txBox="1"/>
          <p:nvPr/>
        </p:nvSpPr>
        <p:spPr>
          <a:xfrm>
            <a:off x="2195035" y="1610966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4EAB4-B6A7-4FF7-A144-FF7FC260487A}"/>
              </a:ext>
            </a:extLst>
          </p:cNvPr>
          <p:cNvSpPr/>
          <p:nvPr/>
        </p:nvSpPr>
        <p:spPr>
          <a:xfrm>
            <a:off x="2195035" y="453723"/>
            <a:ext cx="7315200" cy="88588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 the pictures with words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6E911-1477-1A56-1637-2F1FC3200EDE}"/>
              </a:ext>
            </a:extLst>
          </p:cNvPr>
          <p:cNvSpPr txBox="1"/>
          <p:nvPr/>
        </p:nvSpPr>
        <p:spPr>
          <a:xfrm>
            <a:off x="2195035" y="2565975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little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2536E-3B8F-1093-E4AE-D8346C6590D1}"/>
              </a:ext>
            </a:extLst>
          </p:cNvPr>
          <p:cNvSpPr txBox="1"/>
          <p:nvPr/>
        </p:nvSpPr>
        <p:spPr>
          <a:xfrm>
            <a:off x="2195035" y="4555732"/>
            <a:ext cx="2120078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Leg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0FD599-4340-048C-690A-8B9161FD3BFC}"/>
              </a:ext>
            </a:extLst>
          </p:cNvPr>
          <p:cNvSpPr/>
          <p:nvPr/>
        </p:nvSpPr>
        <p:spPr>
          <a:xfrm>
            <a:off x="2180957" y="5519810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54D4AA-3885-7688-E783-BBA14CDA46B9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315113" y="2938349"/>
            <a:ext cx="3097246" cy="974072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93A06D6-CB26-972B-55E6-6C737656C3CF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315112" y="1934132"/>
            <a:ext cx="3114388" cy="200921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EC9BF46-2370-4EAA-1654-A7CF6BF0F4F8}"/>
              </a:ext>
            </a:extLst>
          </p:cNvPr>
          <p:cNvCxnSpPr>
            <a:cxnSpLocks/>
          </p:cNvCxnSpPr>
          <p:nvPr/>
        </p:nvCxnSpPr>
        <p:spPr>
          <a:xfrm flipV="1">
            <a:off x="4255655" y="1914525"/>
            <a:ext cx="3164320" cy="91681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84289EC-0464-F7BD-82DC-D9BE0421A53F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4301034" y="4705350"/>
            <a:ext cx="3214191" cy="1137626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4E1789-8D36-8B2D-B514-C40E15528AE4}"/>
              </a:ext>
            </a:extLst>
          </p:cNvPr>
          <p:cNvCxnSpPr>
            <a:cxnSpLocks/>
          </p:cNvCxnSpPr>
          <p:nvPr/>
        </p:nvCxnSpPr>
        <p:spPr>
          <a:xfrm>
            <a:off x="4383564" y="4797124"/>
            <a:ext cx="2962205" cy="133381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CF327BB-3C2E-EED1-1992-5008878D1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9" y="4371975"/>
            <a:ext cx="1235021" cy="952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3C1CEA9-6C4F-A59E-B285-8F226F1BE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3448049"/>
            <a:ext cx="752475" cy="7524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7EEAE1-63D9-CABE-7D1B-DCB5E3F96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75" y="3438524"/>
            <a:ext cx="752475" cy="7524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6C8C729-4057-3901-4092-340A42BEA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6" y="1895474"/>
            <a:ext cx="438150" cy="4381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EFA9953-053B-786F-67EA-ECC0A1B13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25" y="1619249"/>
            <a:ext cx="752475" cy="752475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C6217C6-FFA9-6DB9-F1F3-0B61E1CFFCE7}"/>
              </a:ext>
            </a:extLst>
          </p:cNvPr>
          <p:cNvSpPr/>
          <p:nvPr/>
        </p:nvSpPr>
        <p:spPr>
          <a:xfrm>
            <a:off x="7399076" y="1800225"/>
            <a:ext cx="535249" cy="581276"/>
          </a:xfrm>
          <a:custGeom>
            <a:avLst/>
            <a:gdLst>
              <a:gd name="csX0" fmla="*/ 116149 w 620974"/>
              <a:gd name="csY0" fmla="*/ 104775 h 667001"/>
              <a:gd name="csX1" fmla="*/ 163774 w 620974"/>
              <a:gd name="csY1" fmla="*/ 66675 h 667001"/>
              <a:gd name="csX2" fmla="*/ 211399 w 620974"/>
              <a:gd name="csY2" fmla="*/ 9525 h 667001"/>
              <a:gd name="csX3" fmla="*/ 249499 w 620974"/>
              <a:gd name="csY3" fmla="*/ 0 h 667001"/>
              <a:gd name="csX4" fmla="*/ 392374 w 620974"/>
              <a:gd name="csY4" fmla="*/ 9525 h 667001"/>
              <a:gd name="csX5" fmla="*/ 459049 w 620974"/>
              <a:gd name="csY5" fmla="*/ 66675 h 667001"/>
              <a:gd name="csX6" fmla="*/ 525724 w 620974"/>
              <a:gd name="csY6" fmla="*/ 104775 h 667001"/>
              <a:gd name="csX7" fmla="*/ 554299 w 620974"/>
              <a:gd name="csY7" fmla="*/ 123825 h 667001"/>
              <a:gd name="csX8" fmla="*/ 582874 w 620974"/>
              <a:gd name="csY8" fmla="*/ 190500 h 667001"/>
              <a:gd name="csX9" fmla="*/ 601924 w 620974"/>
              <a:gd name="csY9" fmla="*/ 219075 h 667001"/>
              <a:gd name="csX10" fmla="*/ 611449 w 620974"/>
              <a:gd name="csY10" fmla="*/ 285750 h 667001"/>
              <a:gd name="csX11" fmla="*/ 620974 w 620974"/>
              <a:gd name="csY11" fmla="*/ 323850 h 667001"/>
              <a:gd name="csX12" fmla="*/ 592399 w 620974"/>
              <a:gd name="csY12" fmla="*/ 485775 h 667001"/>
              <a:gd name="csX13" fmla="*/ 554299 w 620974"/>
              <a:gd name="csY13" fmla="*/ 542925 h 667001"/>
              <a:gd name="csX14" fmla="*/ 497149 w 620974"/>
              <a:gd name="csY14" fmla="*/ 609600 h 667001"/>
              <a:gd name="csX15" fmla="*/ 487624 w 620974"/>
              <a:gd name="csY15" fmla="*/ 638175 h 667001"/>
              <a:gd name="csX16" fmla="*/ 344749 w 620974"/>
              <a:gd name="csY16" fmla="*/ 647700 h 667001"/>
              <a:gd name="csX17" fmla="*/ 297124 w 620974"/>
              <a:gd name="csY17" fmla="*/ 628650 h 667001"/>
              <a:gd name="csX18" fmla="*/ 220924 w 620974"/>
              <a:gd name="csY18" fmla="*/ 600075 h 667001"/>
              <a:gd name="csX19" fmla="*/ 173299 w 620974"/>
              <a:gd name="csY19" fmla="*/ 561975 h 667001"/>
              <a:gd name="csX20" fmla="*/ 144724 w 620974"/>
              <a:gd name="csY20" fmla="*/ 542925 h 667001"/>
              <a:gd name="csX21" fmla="*/ 106624 w 620974"/>
              <a:gd name="csY21" fmla="*/ 485775 h 667001"/>
              <a:gd name="csX22" fmla="*/ 78049 w 620974"/>
              <a:gd name="csY22" fmla="*/ 457200 h 667001"/>
              <a:gd name="csX23" fmla="*/ 58999 w 620974"/>
              <a:gd name="csY23" fmla="*/ 419100 h 667001"/>
              <a:gd name="csX24" fmla="*/ 39949 w 620974"/>
              <a:gd name="csY24" fmla="*/ 390525 h 667001"/>
              <a:gd name="csX25" fmla="*/ 30424 w 620974"/>
              <a:gd name="csY25" fmla="*/ 333375 h 667001"/>
              <a:gd name="csX26" fmla="*/ 20899 w 620974"/>
              <a:gd name="csY26" fmla="*/ 200025 h 667001"/>
              <a:gd name="csX27" fmla="*/ 58999 w 620974"/>
              <a:gd name="csY27" fmla="*/ 180975 h 667001"/>
              <a:gd name="csX28" fmla="*/ 97099 w 620974"/>
              <a:gd name="csY28" fmla="*/ 152400 h 667001"/>
              <a:gd name="csX29" fmla="*/ 116149 w 620974"/>
              <a:gd name="csY29" fmla="*/ 104775 h 6670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20974" h="667001">
                <a:moveTo>
                  <a:pt x="116149" y="104775"/>
                </a:moveTo>
                <a:cubicBezTo>
                  <a:pt x="132024" y="92075"/>
                  <a:pt x="149399" y="81050"/>
                  <a:pt x="163774" y="66675"/>
                </a:cubicBezTo>
                <a:cubicBezTo>
                  <a:pt x="190075" y="40374"/>
                  <a:pt x="174989" y="30331"/>
                  <a:pt x="211399" y="9525"/>
                </a:cubicBezTo>
                <a:cubicBezTo>
                  <a:pt x="222765" y="3030"/>
                  <a:pt x="236799" y="3175"/>
                  <a:pt x="249499" y="0"/>
                </a:cubicBezTo>
                <a:cubicBezTo>
                  <a:pt x="297124" y="3175"/>
                  <a:pt x="345667" y="-308"/>
                  <a:pt x="392374" y="9525"/>
                </a:cubicBezTo>
                <a:cubicBezTo>
                  <a:pt x="411466" y="13544"/>
                  <a:pt x="444522" y="54569"/>
                  <a:pt x="459049" y="66675"/>
                </a:cubicBezTo>
                <a:cubicBezTo>
                  <a:pt x="484365" y="87772"/>
                  <a:pt x="496081" y="87836"/>
                  <a:pt x="525724" y="104775"/>
                </a:cubicBezTo>
                <a:cubicBezTo>
                  <a:pt x="535663" y="110455"/>
                  <a:pt x="544774" y="117475"/>
                  <a:pt x="554299" y="123825"/>
                </a:cubicBezTo>
                <a:cubicBezTo>
                  <a:pt x="602125" y="195564"/>
                  <a:pt x="545970" y="104390"/>
                  <a:pt x="582874" y="190500"/>
                </a:cubicBezTo>
                <a:cubicBezTo>
                  <a:pt x="587383" y="201022"/>
                  <a:pt x="595574" y="209550"/>
                  <a:pt x="601924" y="219075"/>
                </a:cubicBezTo>
                <a:cubicBezTo>
                  <a:pt x="605099" y="241300"/>
                  <a:pt x="607433" y="263661"/>
                  <a:pt x="611449" y="285750"/>
                </a:cubicBezTo>
                <a:cubicBezTo>
                  <a:pt x="613791" y="298630"/>
                  <a:pt x="620974" y="310759"/>
                  <a:pt x="620974" y="323850"/>
                </a:cubicBezTo>
                <a:cubicBezTo>
                  <a:pt x="620974" y="352653"/>
                  <a:pt x="616044" y="450308"/>
                  <a:pt x="592399" y="485775"/>
                </a:cubicBezTo>
                <a:cubicBezTo>
                  <a:pt x="579699" y="504825"/>
                  <a:pt x="564538" y="522447"/>
                  <a:pt x="554299" y="542925"/>
                </a:cubicBezTo>
                <a:cubicBezTo>
                  <a:pt x="528149" y="595224"/>
                  <a:pt x="546608" y="572506"/>
                  <a:pt x="497149" y="609600"/>
                </a:cubicBezTo>
                <a:cubicBezTo>
                  <a:pt x="493974" y="619125"/>
                  <a:pt x="495247" y="631641"/>
                  <a:pt x="487624" y="638175"/>
                </a:cubicBezTo>
                <a:cubicBezTo>
                  <a:pt x="434639" y="683591"/>
                  <a:pt x="409558" y="666217"/>
                  <a:pt x="344749" y="647700"/>
                </a:cubicBezTo>
                <a:cubicBezTo>
                  <a:pt x="328309" y="643003"/>
                  <a:pt x="313133" y="634653"/>
                  <a:pt x="297124" y="628650"/>
                </a:cubicBezTo>
                <a:cubicBezTo>
                  <a:pt x="273758" y="619888"/>
                  <a:pt x="241378" y="612347"/>
                  <a:pt x="220924" y="600075"/>
                </a:cubicBezTo>
                <a:cubicBezTo>
                  <a:pt x="203491" y="589615"/>
                  <a:pt x="189563" y="574173"/>
                  <a:pt x="173299" y="561975"/>
                </a:cubicBezTo>
                <a:cubicBezTo>
                  <a:pt x="164141" y="555106"/>
                  <a:pt x="154249" y="549275"/>
                  <a:pt x="144724" y="542925"/>
                </a:cubicBezTo>
                <a:cubicBezTo>
                  <a:pt x="132024" y="523875"/>
                  <a:pt x="122813" y="501964"/>
                  <a:pt x="106624" y="485775"/>
                </a:cubicBezTo>
                <a:cubicBezTo>
                  <a:pt x="97099" y="476250"/>
                  <a:pt x="85879" y="468161"/>
                  <a:pt x="78049" y="457200"/>
                </a:cubicBezTo>
                <a:cubicBezTo>
                  <a:pt x="69796" y="445646"/>
                  <a:pt x="66044" y="431428"/>
                  <a:pt x="58999" y="419100"/>
                </a:cubicBezTo>
                <a:cubicBezTo>
                  <a:pt x="53319" y="409161"/>
                  <a:pt x="46299" y="400050"/>
                  <a:pt x="39949" y="390525"/>
                </a:cubicBezTo>
                <a:cubicBezTo>
                  <a:pt x="36774" y="371475"/>
                  <a:pt x="35973" y="351873"/>
                  <a:pt x="30424" y="333375"/>
                </a:cubicBezTo>
                <a:cubicBezTo>
                  <a:pt x="11305" y="269645"/>
                  <a:pt x="-21951" y="302865"/>
                  <a:pt x="20899" y="200025"/>
                </a:cubicBezTo>
                <a:cubicBezTo>
                  <a:pt x="26360" y="186918"/>
                  <a:pt x="46958" y="188500"/>
                  <a:pt x="58999" y="180975"/>
                </a:cubicBezTo>
                <a:cubicBezTo>
                  <a:pt x="72461" y="172561"/>
                  <a:pt x="85046" y="162731"/>
                  <a:pt x="97099" y="152400"/>
                </a:cubicBezTo>
                <a:lnTo>
                  <a:pt x="116149" y="104775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7ED030E-1614-9778-EF09-D567F5EDF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5" y="1769745"/>
            <a:ext cx="1628775" cy="195453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700E012-5122-0315-EF66-B9624FCCE5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7"/>
          <a:stretch>
            <a:fillRect/>
          </a:stretch>
        </p:blipFill>
        <p:spPr>
          <a:xfrm>
            <a:off x="7705726" y="5610226"/>
            <a:ext cx="1266824" cy="1085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389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9"/>
    </mc:Choice>
    <mc:Fallback xmlns="">
      <p:transition spd="slow" advTm="5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35520AED-785F-867C-743E-304001B14A7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lowchart: Sequential Access Storage 24">
            <a:extLst>
              <a:ext uri="{FF2B5EF4-FFF2-40B4-BE49-F238E27FC236}">
                <a16:creationId xmlns:a16="http://schemas.microsoft.com/office/drawing/2014/main" id="{9872FA15-9D46-F40D-F11A-75F6D5153F14}"/>
              </a:ext>
            </a:extLst>
          </p:cNvPr>
          <p:cNvSpPr/>
          <p:nvPr/>
        </p:nvSpPr>
        <p:spPr>
          <a:xfrm>
            <a:off x="3727937" y="309488"/>
            <a:ext cx="4178105" cy="1374751"/>
          </a:xfrm>
          <a:prstGeom prst="flowChartMagneticTap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Indicators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C5942705-F967-BF34-0A1E-12AF15E22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653960"/>
              </p:ext>
            </p:extLst>
          </p:nvPr>
        </p:nvGraphicFramePr>
        <p:xfrm>
          <a:off x="947224" y="1684239"/>
          <a:ext cx="10297551" cy="31644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432518">
                  <a:extLst>
                    <a:ext uri="{9D8B030D-6E8A-4147-A177-3AD203B41FA5}">
                      <a16:colId xmlns:a16="http://schemas.microsoft.com/office/drawing/2014/main" val="821160494"/>
                    </a:ext>
                  </a:extLst>
                </a:gridCol>
                <a:gridCol w="6865033">
                  <a:extLst>
                    <a:ext uri="{9D8B030D-6E8A-4147-A177-3AD203B41FA5}">
                      <a16:colId xmlns:a16="http://schemas.microsoft.com/office/drawing/2014/main" val="3743564025"/>
                    </a:ext>
                  </a:extLst>
                </a:gridCol>
              </a:tblGrid>
              <a:tr h="79111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736836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S repeats the rhymes after teacher.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710463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S recites the rhyme.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697735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Attitude and 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S enjoys reciting the rhyme with gesture.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59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512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lowchart: Sequential Access Storage 1">
            <a:extLst>
              <a:ext uri="{FF2B5EF4-FFF2-40B4-BE49-F238E27FC236}">
                <a16:creationId xmlns:a16="http://schemas.microsoft.com/office/drawing/2014/main" id="{40098FEA-8A17-51FA-C369-BE843F92B56D}"/>
              </a:ext>
            </a:extLst>
          </p:cNvPr>
          <p:cNvSpPr/>
          <p:nvPr/>
        </p:nvSpPr>
        <p:spPr>
          <a:xfrm>
            <a:off x="586872" y="1212216"/>
            <a:ext cx="4144154" cy="2606040"/>
          </a:xfrm>
          <a:prstGeom prst="flowChartMagneticTap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Feedback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E0BB3BC7-C404-70C6-0836-58669AD57A68}"/>
              </a:ext>
            </a:extLst>
          </p:cNvPr>
          <p:cNvSpPr/>
          <p:nvPr/>
        </p:nvSpPr>
        <p:spPr>
          <a:xfrm>
            <a:off x="4452730" y="2746463"/>
            <a:ext cx="6748211" cy="3404381"/>
          </a:xfrm>
          <a:prstGeom prst="snip2DiagRect">
            <a:avLst>
              <a:gd name="adj1" fmla="val 4671"/>
              <a:gd name="adj2" fmla="val 46251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the students who can’t recite properly </a:t>
            </a:r>
          </a:p>
        </p:txBody>
      </p:sp>
    </p:spTree>
    <p:extLst>
      <p:ext uri="{BB962C8B-B14F-4D97-AF65-F5344CB8AC3E}">
        <p14:creationId xmlns:p14="http://schemas.microsoft.com/office/powerpoint/2010/main" val="245714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"/>
    </mc:Choice>
    <mc:Fallback xmlns="">
      <p:transition spd="slow" advTm="124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6858F1-285A-4D3A-B1B9-92321F294754}"/>
              </a:ext>
            </a:extLst>
          </p:cNvPr>
          <p:cNvSpPr/>
          <p:nvPr/>
        </p:nvSpPr>
        <p:spPr>
          <a:xfrm>
            <a:off x="294968" y="353961"/>
            <a:ext cx="11606980" cy="6164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93C7BC-933C-4662-93A8-8E16B6EB6F7C}"/>
              </a:ext>
            </a:extLst>
          </p:cNvPr>
          <p:cNvSpPr/>
          <p:nvPr/>
        </p:nvSpPr>
        <p:spPr>
          <a:xfrm>
            <a:off x="2503438" y="1025012"/>
            <a:ext cx="5117690" cy="10766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  <p:sp>
        <p:nvSpPr>
          <p:cNvPr id="13" name="Flowchart: Sequential Access Storage 12">
            <a:extLst>
              <a:ext uri="{FF2B5EF4-FFF2-40B4-BE49-F238E27FC236}">
                <a16:creationId xmlns:a16="http://schemas.microsoft.com/office/drawing/2014/main" id="{715DD96E-8799-4BAF-A623-90C558D1F40F}"/>
              </a:ext>
            </a:extLst>
          </p:cNvPr>
          <p:cNvSpPr/>
          <p:nvPr/>
        </p:nvSpPr>
        <p:spPr>
          <a:xfrm>
            <a:off x="2264803" y="2271251"/>
            <a:ext cx="4793225" cy="3392128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Recite the rhyme.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87CED7-F730-4D70-803F-5510CFE5BFC9}"/>
              </a:ext>
            </a:extLst>
          </p:cNvPr>
          <p:cNvSpPr/>
          <p:nvPr/>
        </p:nvSpPr>
        <p:spPr>
          <a:xfrm>
            <a:off x="8021793" y="2101643"/>
            <a:ext cx="1312606" cy="11946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27D4714-EB2E-4FBC-8A41-1712657E586B}"/>
              </a:ext>
            </a:extLst>
          </p:cNvPr>
          <p:cNvSpPr/>
          <p:nvPr/>
        </p:nvSpPr>
        <p:spPr>
          <a:xfrm>
            <a:off x="7785818" y="1142997"/>
            <a:ext cx="1828800" cy="10766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85F6CF-872E-4D63-AF37-4E9C7B9F64EA}"/>
              </a:ext>
            </a:extLst>
          </p:cNvPr>
          <p:cNvSpPr/>
          <p:nvPr/>
        </p:nvSpPr>
        <p:spPr>
          <a:xfrm>
            <a:off x="8678096" y="2455604"/>
            <a:ext cx="545691" cy="840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4531A7-B59F-4589-BA70-E7A29B736B3A}"/>
              </a:ext>
            </a:extLst>
          </p:cNvPr>
          <p:cNvSpPr/>
          <p:nvPr/>
        </p:nvSpPr>
        <p:spPr>
          <a:xfrm>
            <a:off x="8021793" y="2455604"/>
            <a:ext cx="427703" cy="398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B3A970-FE0B-42A9-A195-7B36F37EFC27}"/>
              </a:ext>
            </a:extLst>
          </p:cNvPr>
          <p:cNvSpPr/>
          <p:nvPr/>
        </p:nvSpPr>
        <p:spPr>
          <a:xfrm>
            <a:off x="7785818" y="3296261"/>
            <a:ext cx="1710813" cy="221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964F257B-D271-48A9-93FD-A5830B00FF20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1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9"/>
    </mc:Choice>
    <mc:Fallback xmlns="">
      <p:transition spd="slow" advTm="118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AC538CBF-4D21-45FF-8D3B-CE1AE00197B9}"/>
              </a:ext>
            </a:extLst>
          </p:cNvPr>
          <p:cNvSpPr/>
          <p:nvPr/>
        </p:nvSpPr>
        <p:spPr>
          <a:xfrm>
            <a:off x="668593" y="564126"/>
            <a:ext cx="10854813" cy="5729748"/>
          </a:xfrm>
          <a:prstGeom prst="bevel">
            <a:avLst>
              <a:gd name="adj" fmla="val 7095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271C7419-B15E-403E-93C3-FFBDE0064CED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6"/>
    </mc:Choice>
    <mc:Fallback xmlns="">
      <p:transition spd="slow" advTm="63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F61FA9F1-869E-4CF1-93CA-234D7B850322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13FE0D-1492-419A-956E-E5FAC727AD74}"/>
              </a:ext>
            </a:extLst>
          </p:cNvPr>
          <p:cNvSpPr/>
          <p:nvPr/>
        </p:nvSpPr>
        <p:spPr>
          <a:xfrm>
            <a:off x="1032001" y="2928153"/>
            <a:ext cx="4182510" cy="31085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6350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Ayesha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Siddiqua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Teacher </a:t>
            </a:r>
            <a:b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Rampur GPS</a:t>
            </a:r>
            <a:b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Laksam,Cumilla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AB7D15-7D72-4B3B-A7BF-E3CFE273420F}"/>
              </a:ext>
            </a:extLst>
          </p:cNvPr>
          <p:cNvSpPr txBox="1"/>
          <p:nvPr/>
        </p:nvSpPr>
        <p:spPr>
          <a:xfrm>
            <a:off x="6983429" y="2943542"/>
            <a:ext cx="4492954" cy="307776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	  : One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	  : English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    : 1</a:t>
            </a:r>
          </a:p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: 22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Topics :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Little Hands 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  : 30 minutes</a:t>
            </a:r>
          </a:p>
          <a:p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A69B7D-76B4-4B85-A967-1DD86E98E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63" y="596348"/>
            <a:ext cx="2175164" cy="23087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837B5-2DFF-4D0F-B490-1883A27C3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84" y="997283"/>
            <a:ext cx="2007346" cy="49626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23771" y="362857"/>
            <a:ext cx="6284686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Introduce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EA852D-32B4-8A87-8A6F-9318A0F31D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9761" y="634790"/>
            <a:ext cx="2007346" cy="230875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55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9"/>
    </mc:Choice>
    <mc:Fallback xmlns="">
      <p:transition spd="slow" advTm="11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210D628-021B-0B8B-42C5-195431F964D8}"/>
              </a:ext>
            </a:extLst>
          </p:cNvPr>
          <p:cNvSpPr txBox="1"/>
          <p:nvPr/>
        </p:nvSpPr>
        <p:spPr>
          <a:xfrm>
            <a:off x="662609" y="1166191"/>
            <a:ext cx="10800521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anose="02020603050405020304" pitchFamily="18" charset="0"/>
              </a:rPr>
              <a:t>LEARNING OUTCOMES</a:t>
            </a:r>
          </a:p>
          <a:p>
            <a:pPr algn="ctr"/>
            <a:endParaRPr lang="en-US" sz="3600" dirty="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After finishing the lesson students will be able to-</a:t>
            </a:r>
          </a:p>
          <a:p>
            <a:endParaRPr lang="en-US" sz="2800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 Listen to rhymes and respond with joy.</a:t>
            </a:r>
          </a:p>
          <a:p>
            <a:endParaRPr lang="en-US" sz="2800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A6FBDF3-9C2B-4884-EDDC-1169DC05B096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2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4"/>
    </mc:Choice>
    <mc:Fallback xmlns="">
      <p:transition spd="slow" advTm="42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CCDCA-A019-456D-A2FC-48D3F600FD53}"/>
              </a:ext>
            </a:extLst>
          </p:cNvPr>
          <p:cNvSpPr txBox="1"/>
          <p:nvPr/>
        </p:nvSpPr>
        <p:spPr>
          <a:xfrm>
            <a:off x="304798" y="328454"/>
            <a:ext cx="1175446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Let’s see a video</a:t>
            </a:r>
          </a:p>
          <a:p>
            <a:pPr algn="ctr"/>
            <a:endParaRPr lang="en-US" sz="2800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141B128C-3B5E-4F02-A924-B5DEDB2341F7}"/>
              </a:ext>
            </a:extLst>
          </p:cNvPr>
          <p:cNvSpPr/>
          <p:nvPr/>
        </p:nvSpPr>
        <p:spPr>
          <a:xfrm>
            <a:off x="132734" y="103239"/>
            <a:ext cx="1192653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Online Media 3" descr="Two Little Hands To Clap Clap Clap Rhyme | Nursery Rhymes &amp; English Kids Songs | Gori Rhymes">
            <a:hlinkClick r:id="" action="ppaction://media"/>
            <a:extLst>
              <a:ext uri="{FF2B5EF4-FFF2-40B4-BE49-F238E27FC236}">
                <a16:creationId xmlns:a16="http://schemas.microsoft.com/office/drawing/2014/main" id="{54A15C8C-B60A-5E14-42BC-EEF614B0953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313904" y="1552575"/>
            <a:ext cx="11601871" cy="51530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91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0"/>
    </mc:Choice>
    <mc:Fallback xmlns="">
      <p:transition spd="slow" advTm="3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637" objId="2"/>
        <p14:pauseEvt time="25699" objId="2"/>
        <p14:stopEvt time="30127" objId="2"/>
        <p14:playEvt time="30130" objId="2"/>
        <p14:stopEvt time="30941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83DB00-1B10-BEB9-F870-E88DBE255C7E}"/>
              </a:ext>
            </a:extLst>
          </p:cNvPr>
          <p:cNvSpPr/>
          <p:nvPr/>
        </p:nvSpPr>
        <p:spPr>
          <a:xfrm>
            <a:off x="809341" y="128942"/>
            <a:ext cx="10573317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Look at the pictures with great attention</a:t>
            </a:r>
            <a:r>
              <a:rPr 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A896C1-1FB7-EF60-ABA1-D8118969F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7"/>
          <a:stretch>
            <a:fillRect/>
          </a:stretch>
        </p:blipFill>
        <p:spPr>
          <a:xfrm>
            <a:off x="4549399" y="2114551"/>
            <a:ext cx="3708776" cy="39026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D269D2-787B-A580-784E-5CB982D7A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1" y="942974"/>
            <a:ext cx="2209800" cy="15784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94570F-82A1-8959-B741-4BA681AEA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809625"/>
            <a:ext cx="2800350" cy="28003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A019B33-E8B3-BB51-1CCF-1174EC3253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51" y="3601062"/>
            <a:ext cx="3000450" cy="2151962"/>
          </a:xfrm>
          <a:prstGeom prst="rect">
            <a:avLst/>
          </a:prstGeom>
        </p:spPr>
      </p:pic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id="{0FA20A67-1A52-4930-925A-0AE9D872DF7A}"/>
              </a:ext>
            </a:extLst>
          </p:cNvPr>
          <p:cNvSpPr/>
          <p:nvPr/>
        </p:nvSpPr>
        <p:spPr>
          <a:xfrm>
            <a:off x="7624103" y="714376"/>
            <a:ext cx="3739222" cy="2025352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 Student’s what do we see here ? </a:t>
            </a:r>
          </a:p>
          <a:p>
            <a:pPr algn="ctr"/>
            <a:endParaRPr lang="en-US" sz="2400" dirty="0"/>
          </a:p>
        </p:txBody>
      </p:sp>
      <p:sp>
        <p:nvSpPr>
          <p:cNvPr id="31" name="Flowchart: Sequential Access Storage 30">
            <a:extLst>
              <a:ext uri="{FF2B5EF4-FFF2-40B4-BE49-F238E27FC236}">
                <a16:creationId xmlns:a16="http://schemas.microsoft.com/office/drawing/2014/main" id="{2E78C750-7BD4-FD48-3F1B-2AC1C089D35F}"/>
              </a:ext>
            </a:extLst>
          </p:cNvPr>
          <p:cNvSpPr/>
          <p:nvPr/>
        </p:nvSpPr>
        <p:spPr>
          <a:xfrm rot="10800000" flipV="1">
            <a:off x="8399869" y="2772035"/>
            <a:ext cx="3462118" cy="1908427"/>
          </a:xfrm>
          <a:prstGeom prst="flowChartMagnetic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Head, </a:t>
            </a:r>
            <a:r>
              <a:rPr lang="en-US" sz="2800" dirty="0" err="1"/>
              <a:t>hands,eyes</a:t>
            </a:r>
            <a:r>
              <a:rPr lang="en-US" sz="2800" dirty="0"/>
              <a:t> and legs. </a:t>
            </a:r>
          </a:p>
        </p:txBody>
      </p:sp>
    </p:spTree>
    <p:extLst>
      <p:ext uri="{BB962C8B-B14F-4D97-AF65-F5344CB8AC3E}">
        <p14:creationId xmlns:p14="http://schemas.microsoft.com/office/powerpoint/2010/main" val="84285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2"/>
    </mc:Choice>
    <mc:Fallback xmlns="">
      <p:transition spd="slow" advTm="7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A45525-6CDA-B873-D9DA-9989AF885578}"/>
              </a:ext>
            </a:extLst>
          </p:cNvPr>
          <p:cNvSpPr txBox="1"/>
          <p:nvPr/>
        </p:nvSpPr>
        <p:spPr>
          <a:xfrm>
            <a:off x="1523999" y="497654"/>
            <a:ext cx="947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you guess what about we will learn today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3D211-B205-E7D7-C0DA-0A7D0634D80E}"/>
              </a:ext>
            </a:extLst>
          </p:cNvPr>
          <p:cNvSpPr txBox="1"/>
          <p:nvPr/>
        </p:nvSpPr>
        <p:spPr>
          <a:xfrm>
            <a:off x="1523999" y="1192720"/>
            <a:ext cx="8892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topic is </a:t>
            </a: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“Two Little Hands”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E8F5EC-5302-534E-2CDB-20F154F97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6" r="22156"/>
          <a:stretch>
            <a:fillRect/>
          </a:stretch>
        </p:blipFill>
        <p:spPr>
          <a:xfrm>
            <a:off x="4619625" y="2133600"/>
            <a:ext cx="3371850" cy="4438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170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9"/>
    </mc:Choice>
    <mc:Fallback xmlns="">
      <p:transition spd="slow" advTm="11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27037E-D682-4A6F-9972-2A5237D5C02B}"/>
              </a:ext>
            </a:extLst>
          </p:cNvPr>
          <p:cNvSpPr txBox="1"/>
          <p:nvPr/>
        </p:nvSpPr>
        <p:spPr>
          <a:xfrm>
            <a:off x="7173873" y="4097541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Clap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053F-A8FE-450E-A888-731E41C94F5E}"/>
              </a:ext>
            </a:extLst>
          </p:cNvPr>
          <p:cNvSpPr txBox="1"/>
          <p:nvPr/>
        </p:nvSpPr>
        <p:spPr>
          <a:xfrm>
            <a:off x="7159514" y="3312946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Hands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4EAB4-B6A7-4FF7-A144-FF7FC260487A}"/>
              </a:ext>
            </a:extLst>
          </p:cNvPr>
          <p:cNvSpPr/>
          <p:nvPr/>
        </p:nvSpPr>
        <p:spPr>
          <a:xfrm>
            <a:off x="2146852" y="647686"/>
            <a:ext cx="7315200" cy="88588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pictures name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6E911-1477-1A56-1637-2F1FC3200EDE}"/>
              </a:ext>
            </a:extLst>
          </p:cNvPr>
          <p:cNvSpPr txBox="1"/>
          <p:nvPr/>
        </p:nvSpPr>
        <p:spPr>
          <a:xfrm>
            <a:off x="7149989" y="2567006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little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BB32A-BC4D-1633-E415-F704BB1230B7}"/>
              </a:ext>
            </a:extLst>
          </p:cNvPr>
          <p:cNvSpPr txBox="1"/>
          <p:nvPr/>
        </p:nvSpPr>
        <p:spPr>
          <a:xfrm>
            <a:off x="7183398" y="5634611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855F30-390E-1CEF-1758-6F8AD295B634}"/>
              </a:ext>
            </a:extLst>
          </p:cNvPr>
          <p:cNvSpPr txBox="1"/>
          <p:nvPr/>
        </p:nvSpPr>
        <p:spPr>
          <a:xfrm>
            <a:off x="7167914" y="4879620"/>
            <a:ext cx="2102152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Leg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0EB55D-B13D-DC74-B3E6-C8D1E5AC38D7}"/>
              </a:ext>
            </a:extLst>
          </p:cNvPr>
          <p:cNvSpPr txBox="1"/>
          <p:nvPr/>
        </p:nvSpPr>
        <p:spPr>
          <a:xfrm>
            <a:off x="7149989" y="1779421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pic>
        <p:nvPicPr>
          <p:cNvPr id="24" name="Picture 23" descr="Goats on grass">
            <a:extLst>
              <a:ext uri="{FF2B5EF4-FFF2-40B4-BE49-F238E27FC236}">
                <a16:creationId xmlns:a16="http://schemas.microsoft.com/office/drawing/2014/main" id="{08E47C39-A514-D735-0229-9364AF19F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4" y="2418259"/>
            <a:ext cx="1200151" cy="7074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F78D9608-3783-5E89-1681-2537BEF4D8F4}"/>
                  </a:ext>
                </a:extLst>
              </p14:cNvPr>
              <p14:cNvContentPartPr/>
              <p14:nvPr/>
            </p14:nvContentPartPr>
            <p14:xfrm>
              <a:off x="2685903" y="2427433"/>
              <a:ext cx="475280" cy="606454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F78D9608-3783-5E89-1681-2537BEF4D8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7900" y="2409437"/>
                <a:ext cx="510926" cy="642085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A12CE3B9-980B-7BA4-16D3-F90E556FC1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5547" r="29110" b="24954"/>
          <a:stretch/>
        </p:blipFill>
        <p:spPr>
          <a:xfrm>
            <a:off x="2249857" y="1733550"/>
            <a:ext cx="612817" cy="5985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E6B739-3A0B-3CA1-8D54-A1C5EB9997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5547" r="29110" b="24954"/>
          <a:stretch/>
        </p:blipFill>
        <p:spPr>
          <a:xfrm>
            <a:off x="2857431" y="1743074"/>
            <a:ext cx="604149" cy="5985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C4AC895-9B48-80A0-DC4F-9D615AFFB8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51" y="3124199"/>
            <a:ext cx="1200224" cy="8095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2796BCC-B79D-B1F2-5A10-611C74A5B3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25" y="5460474"/>
            <a:ext cx="1247775" cy="826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2C2571C-2DB7-FD62-2217-48549D6E6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r="16000" b="21459"/>
          <a:stretch>
            <a:fillRect/>
          </a:stretch>
        </p:blipFill>
        <p:spPr>
          <a:xfrm>
            <a:off x="2114550" y="3638116"/>
            <a:ext cx="1323975" cy="10862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F1DCDCF-5342-E635-3760-95F1604A42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7"/>
          <a:stretch>
            <a:fillRect/>
          </a:stretch>
        </p:blipFill>
        <p:spPr>
          <a:xfrm>
            <a:off x="2276476" y="4572000"/>
            <a:ext cx="1266824" cy="8477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12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9"/>
    </mc:Choice>
    <mc:Fallback xmlns="">
      <p:transition spd="slow" advTm="5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 animBg="1"/>
      <p:bldP spid="6" grpId="0" animBg="1"/>
      <p:bldP spid="7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4540D9-E3F0-4A28-869A-6663AA33DEC9}"/>
              </a:ext>
            </a:extLst>
          </p:cNvPr>
          <p:cNvSpPr/>
          <p:nvPr/>
        </p:nvSpPr>
        <p:spPr>
          <a:xfrm>
            <a:off x="958312" y="429318"/>
            <a:ext cx="10275376" cy="5793992"/>
          </a:xfrm>
          <a:prstGeom prst="rect">
            <a:avLst/>
          </a:prstGeom>
          <a:gradFill>
            <a:gsLst>
              <a:gs pos="37000">
                <a:schemeClr val="accent5">
                  <a:lumMod val="20000"/>
                  <a:lumOff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 contourW="12700"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4EAB4-B6A7-4FF7-A144-FF7FC260487A}"/>
              </a:ext>
            </a:extLst>
          </p:cNvPr>
          <p:cNvSpPr/>
          <p:nvPr/>
        </p:nvSpPr>
        <p:spPr>
          <a:xfrm>
            <a:off x="6524341" y="5094388"/>
            <a:ext cx="2836522" cy="646331"/>
          </a:xfrm>
          <a:prstGeom prst="rect">
            <a:avLst/>
          </a:prstGeom>
          <a:solidFill>
            <a:srgbClr val="97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6E911-1477-1A56-1637-2F1FC3200EDE}"/>
              </a:ext>
            </a:extLst>
          </p:cNvPr>
          <p:cNvSpPr txBox="1"/>
          <p:nvPr/>
        </p:nvSpPr>
        <p:spPr>
          <a:xfrm>
            <a:off x="6537594" y="4017766"/>
            <a:ext cx="2836522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Head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72072A-A955-D847-1420-29BB5F88703E}"/>
              </a:ext>
            </a:extLst>
          </p:cNvPr>
          <p:cNvSpPr txBox="1"/>
          <p:nvPr/>
        </p:nvSpPr>
        <p:spPr>
          <a:xfrm>
            <a:off x="6510671" y="2867967"/>
            <a:ext cx="2831141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Wide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AF9C71-2EED-83B0-5EA1-26F96086AB47}"/>
              </a:ext>
            </a:extLst>
          </p:cNvPr>
          <p:cNvSpPr/>
          <p:nvPr/>
        </p:nvSpPr>
        <p:spPr>
          <a:xfrm>
            <a:off x="2106541" y="605654"/>
            <a:ext cx="7315200" cy="88588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pictures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123FE8-0548-AD95-B5E0-365DFD769D29}"/>
              </a:ext>
            </a:extLst>
          </p:cNvPr>
          <p:cNvSpPr txBox="1"/>
          <p:nvPr/>
        </p:nvSpPr>
        <p:spPr>
          <a:xfrm>
            <a:off x="6499494" y="1798571"/>
            <a:ext cx="2831141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Eyes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624CD-6CD8-D552-60D4-D08CF55BE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656" y="1543050"/>
            <a:ext cx="1540069" cy="1006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7FC578-A6B4-CC2E-E007-EA29EC8EF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4" y="3590924"/>
            <a:ext cx="1457326" cy="11239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EB5F7C-A1BF-7DD9-9D59-88BBC7647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925" y="2486024"/>
            <a:ext cx="1400175" cy="1090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57C29F-743D-DF69-568B-EF3CA05414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19" y="4838700"/>
            <a:ext cx="1457581" cy="10763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084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0"/>
    </mc:Choice>
    <mc:Fallback xmlns="">
      <p:transition spd="slow" advTm="1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1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4ED1CE-CF79-4F5A-AB47-E0E930DE91C3}"/>
              </a:ext>
            </a:extLst>
          </p:cNvPr>
          <p:cNvSpPr/>
          <p:nvPr/>
        </p:nvSpPr>
        <p:spPr>
          <a:xfrm>
            <a:off x="1637071" y="693174"/>
            <a:ext cx="8672052" cy="542740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C9F505-EE54-498A-9CFD-5D76BCB51DFB}"/>
              </a:ext>
            </a:extLst>
          </p:cNvPr>
          <p:cNvSpPr txBox="1"/>
          <p:nvPr/>
        </p:nvSpPr>
        <p:spPr>
          <a:xfrm flipH="1">
            <a:off x="4275310" y="1649465"/>
            <a:ext cx="2849879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7B8DF6-0578-48DE-8574-EEF4AF9BA53D}"/>
              </a:ext>
            </a:extLst>
          </p:cNvPr>
          <p:cNvSpPr txBox="1"/>
          <p:nvPr/>
        </p:nvSpPr>
        <p:spPr>
          <a:xfrm flipH="1">
            <a:off x="2604601" y="3627044"/>
            <a:ext cx="766572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Recite the rhyme in group.</a:t>
            </a:r>
          </a:p>
        </p:txBody>
      </p:sp>
      <p:pic>
        <p:nvPicPr>
          <p:cNvPr id="12" name="Picture 3" descr="C:\Users\DPE\Desktop\download.png">
            <a:extLst>
              <a:ext uri="{FF2B5EF4-FFF2-40B4-BE49-F238E27FC236}">
                <a16:creationId xmlns:a16="http://schemas.microsoft.com/office/drawing/2014/main" id="{1D6F2FD0-7E3D-47DF-8C87-B5488BC5B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190" y="1649465"/>
            <a:ext cx="1771281" cy="1711119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31A9A486-CBD5-4C05-B1A4-EBF51F2FC17E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"/>
    </mc:Choice>
    <mc:Fallback xmlns="">
      <p:transition spd="slow" advTm="86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4|0.9|0.8|0.7|0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291</Words>
  <Application>Microsoft Office PowerPoint</Application>
  <PresentationFormat>Widescreen</PresentationFormat>
  <Paragraphs>76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WPBX5105GRF052209404</dc:creator>
  <cp:lastModifiedBy>Pedp4 WPBX5105GRF052209404</cp:lastModifiedBy>
  <cp:revision>28</cp:revision>
  <dcterms:created xsi:type="dcterms:W3CDTF">2023-06-28T09:20:21Z</dcterms:created>
  <dcterms:modified xsi:type="dcterms:W3CDTF">2026-08-18T15:16:34Z</dcterms:modified>
</cp:coreProperties>
</file>