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3"/>
  </p:notesMasterIdLst>
  <p:sldIdLst>
    <p:sldId id="333" r:id="rId2"/>
    <p:sldId id="321" r:id="rId3"/>
    <p:sldId id="334" r:id="rId4"/>
    <p:sldId id="262" r:id="rId5"/>
    <p:sldId id="341" r:id="rId6"/>
    <p:sldId id="342" r:id="rId7"/>
    <p:sldId id="343" r:id="rId8"/>
    <p:sldId id="345" r:id="rId9"/>
    <p:sldId id="346" r:id="rId10"/>
    <p:sldId id="347" r:id="rId11"/>
    <p:sldId id="348" r:id="rId12"/>
    <p:sldId id="353" r:id="rId13"/>
    <p:sldId id="356" r:id="rId14"/>
    <p:sldId id="354" r:id="rId15"/>
    <p:sldId id="355" r:id="rId16"/>
    <p:sldId id="357" r:id="rId17"/>
    <p:sldId id="358" r:id="rId18"/>
    <p:sldId id="359" r:id="rId19"/>
    <p:sldId id="360" r:id="rId20"/>
    <p:sldId id="361" r:id="rId21"/>
    <p:sldId id="340" r:id="rId22"/>
    <p:sldId id="362" r:id="rId23"/>
    <p:sldId id="336" r:id="rId24"/>
    <p:sldId id="363" r:id="rId25"/>
    <p:sldId id="349" r:id="rId26"/>
    <p:sldId id="337" r:id="rId27"/>
    <p:sldId id="351" r:id="rId28"/>
    <p:sldId id="365" r:id="rId29"/>
    <p:sldId id="364" r:id="rId30"/>
    <p:sldId id="338" r:id="rId31"/>
    <p:sldId id="32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3" y="41402"/>
            <a:ext cx="12017242" cy="6723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矩形 21">
            <a:extLst>
              <a:ext uri="{FF2B5EF4-FFF2-40B4-BE49-F238E27FC236}">
                <a16:creationId xmlns="" xmlns:a16="http://schemas.microsoft.com/office/drawing/2014/main" id="{CE9F19BC-2188-71E9-3241-50DED1DBB8F1}"/>
              </a:ext>
            </a:extLst>
          </p:cNvPr>
          <p:cNvSpPr/>
          <p:nvPr userDrawn="1"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19">
            <a:extLst>
              <a:ext uri="{FF2B5EF4-FFF2-40B4-BE49-F238E27FC236}">
                <a16:creationId xmlns="" xmlns:a16="http://schemas.microsoft.com/office/drawing/2014/main" id="{8CA8504B-7109-BE75-DDCD-4AA701AE3C9A}"/>
              </a:ext>
            </a:extLst>
          </p:cNvPr>
          <p:cNvSpPr/>
          <p:nvPr userDrawn="1"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F9553C68-19C1-E1AE-4BBF-181762A387EC}"/>
              </a:ext>
            </a:extLst>
          </p:cNvPr>
          <p:cNvSpPr/>
          <p:nvPr userDrawn="1"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4">
            <a:extLst>
              <a:ext uri="{FF2B5EF4-FFF2-40B4-BE49-F238E27FC236}">
                <a16:creationId xmlns="" xmlns:a16="http://schemas.microsoft.com/office/drawing/2014/main" id="{B43BAC34-3CFF-4784-EDDE-D2407AABD5DC}"/>
              </a:ext>
            </a:extLst>
          </p:cNvPr>
          <p:cNvSpPr/>
          <p:nvPr userDrawn="1"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6">
            <a:extLst>
              <a:ext uri="{FF2B5EF4-FFF2-40B4-BE49-F238E27FC236}">
                <a16:creationId xmlns="" xmlns:a16="http://schemas.microsoft.com/office/drawing/2014/main" id="{32B40858-0B8D-CCAA-F99A-A366A62DA099}"/>
              </a:ext>
            </a:extLst>
          </p:cNvPr>
          <p:cNvSpPr/>
          <p:nvPr userDrawn="1"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7">
            <a:extLst>
              <a:ext uri="{FF2B5EF4-FFF2-40B4-BE49-F238E27FC236}">
                <a16:creationId xmlns="" xmlns:a16="http://schemas.microsoft.com/office/drawing/2014/main" id="{927FE858-62A7-E3DB-5A9E-FAEBE2EBCF52}"/>
              </a:ext>
            </a:extLst>
          </p:cNvPr>
          <p:cNvSpPr/>
          <p:nvPr userDrawn="1"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9">
            <a:extLst>
              <a:ext uri="{FF2B5EF4-FFF2-40B4-BE49-F238E27FC236}">
                <a16:creationId xmlns="" xmlns:a16="http://schemas.microsoft.com/office/drawing/2014/main" id="{D6AB5132-EFB4-0043-7E70-F812FBAE4233}"/>
              </a:ext>
            </a:extLst>
          </p:cNvPr>
          <p:cNvSpPr/>
          <p:nvPr userDrawn="1"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1">
            <a:extLst>
              <a:ext uri="{FF2B5EF4-FFF2-40B4-BE49-F238E27FC236}">
                <a16:creationId xmlns="" xmlns:a16="http://schemas.microsoft.com/office/drawing/2014/main" id="{F036AC0A-4D5B-E74D-C3AE-7D63138B17D0}"/>
              </a:ext>
            </a:extLst>
          </p:cNvPr>
          <p:cNvSpPr/>
          <p:nvPr userDrawn="1"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3">
            <a:extLst>
              <a:ext uri="{FF2B5EF4-FFF2-40B4-BE49-F238E27FC236}">
                <a16:creationId xmlns="" xmlns:a16="http://schemas.microsoft.com/office/drawing/2014/main" id="{950ABD43-8E2A-7344-D8A9-552B999F6AF2}"/>
              </a:ext>
            </a:extLst>
          </p:cNvPr>
          <p:cNvSpPr/>
          <p:nvPr userDrawn="1"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椭圆 14">
            <a:extLst>
              <a:ext uri="{FF2B5EF4-FFF2-40B4-BE49-F238E27FC236}">
                <a16:creationId xmlns="" xmlns:a16="http://schemas.microsoft.com/office/drawing/2014/main" id="{56216B7C-AF21-C627-C8DB-842D3641BBCD}"/>
              </a:ext>
            </a:extLst>
          </p:cNvPr>
          <p:cNvSpPr/>
          <p:nvPr userDrawn="1"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21">
            <a:extLst>
              <a:ext uri="{FF2B5EF4-FFF2-40B4-BE49-F238E27FC236}">
                <a16:creationId xmlns="" xmlns:a16="http://schemas.microsoft.com/office/drawing/2014/main" id="{4DD2704C-70F7-0A00-63D7-385A4B9C9159}"/>
              </a:ext>
            </a:extLst>
          </p:cNvPr>
          <p:cNvSpPr/>
          <p:nvPr userDrawn="1"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3">
            <a:extLst>
              <a:ext uri="{FF2B5EF4-FFF2-40B4-BE49-F238E27FC236}">
                <a16:creationId xmlns="" xmlns:a16="http://schemas.microsoft.com/office/drawing/2014/main" id="{ACEB8DF1-9F0C-CDEA-2979-C8CA5478FE6B}"/>
              </a:ext>
            </a:extLst>
          </p:cNvPr>
          <p:cNvSpPr/>
          <p:nvPr userDrawn="1"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4">
            <a:extLst>
              <a:ext uri="{FF2B5EF4-FFF2-40B4-BE49-F238E27FC236}">
                <a16:creationId xmlns="" xmlns:a16="http://schemas.microsoft.com/office/drawing/2014/main" id="{FEE381E1-7724-FF61-E7E2-5F255366B9E6}"/>
              </a:ext>
            </a:extLst>
          </p:cNvPr>
          <p:cNvSpPr/>
          <p:nvPr userDrawn="1"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5">
            <a:extLst>
              <a:ext uri="{FF2B5EF4-FFF2-40B4-BE49-F238E27FC236}">
                <a16:creationId xmlns="" xmlns:a16="http://schemas.microsoft.com/office/drawing/2014/main" id="{7FFA1971-135F-00DF-1640-91E96A3D309E}"/>
              </a:ext>
            </a:extLst>
          </p:cNvPr>
          <p:cNvSpPr/>
          <p:nvPr userDrawn="1"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6">
            <a:extLst>
              <a:ext uri="{FF2B5EF4-FFF2-40B4-BE49-F238E27FC236}">
                <a16:creationId xmlns="" xmlns:a16="http://schemas.microsoft.com/office/drawing/2014/main" id="{BEE3D82B-0EDA-4976-5A9B-DAC207DD4385}"/>
              </a:ext>
            </a:extLst>
          </p:cNvPr>
          <p:cNvSpPr/>
          <p:nvPr userDrawn="1"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7">
            <a:extLst>
              <a:ext uri="{FF2B5EF4-FFF2-40B4-BE49-F238E27FC236}">
                <a16:creationId xmlns="" xmlns:a16="http://schemas.microsoft.com/office/drawing/2014/main" id="{46C9CC22-D311-1DCB-2D95-DF8C1F384CF2}"/>
              </a:ext>
            </a:extLst>
          </p:cNvPr>
          <p:cNvSpPr/>
          <p:nvPr userDrawn="1"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8">
            <a:extLst>
              <a:ext uri="{FF2B5EF4-FFF2-40B4-BE49-F238E27FC236}">
                <a16:creationId xmlns="" xmlns:a16="http://schemas.microsoft.com/office/drawing/2014/main" id="{215E708F-D778-C164-7252-90C49CB6C2D1}"/>
              </a:ext>
            </a:extLst>
          </p:cNvPr>
          <p:cNvSpPr/>
          <p:nvPr userDrawn="1"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19">
            <a:extLst>
              <a:ext uri="{FF2B5EF4-FFF2-40B4-BE49-F238E27FC236}">
                <a16:creationId xmlns="" xmlns:a16="http://schemas.microsoft.com/office/drawing/2014/main" id="{D7D999BF-35A7-C34E-FDA5-A86C35CA9396}"/>
              </a:ext>
            </a:extLst>
          </p:cNvPr>
          <p:cNvSpPr/>
          <p:nvPr userDrawn="1"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椭圆 20">
            <a:extLst>
              <a:ext uri="{FF2B5EF4-FFF2-40B4-BE49-F238E27FC236}">
                <a16:creationId xmlns="" xmlns:a16="http://schemas.microsoft.com/office/drawing/2014/main" id="{5A9AE90E-ACBE-8129-6F57-14C487E61875}"/>
              </a:ext>
            </a:extLst>
          </p:cNvPr>
          <p:cNvSpPr/>
          <p:nvPr userDrawn="1"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7" y="1284669"/>
            <a:ext cx="4227898" cy="4107934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sp>
        <p:nvSpPr>
          <p:cNvPr id="31" name="矩形 10">
            <a:extLst>
              <a:ext uri="{FF2B5EF4-FFF2-40B4-BE49-F238E27FC236}">
                <a16:creationId xmlns="" xmlns:a16="http://schemas.microsoft.com/office/drawing/2014/main" id="{0F1F311D-113C-588E-DCB3-5FE14505840D}"/>
              </a:ext>
            </a:extLst>
          </p:cNvPr>
          <p:cNvSpPr/>
          <p:nvPr userDrawn="1"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12">
            <a:extLst>
              <a:ext uri="{FF2B5EF4-FFF2-40B4-BE49-F238E27FC236}">
                <a16:creationId xmlns="" xmlns:a16="http://schemas.microsoft.com/office/drawing/2014/main" id="{43542BD6-637B-78C1-23CF-6B51EA33247C}"/>
              </a:ext>
            </a:extLst>
          </p:cNvPr>
          <p:cNvSpPr/>
          <p:nvPr userDrawn="1"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6091E44-1D7C-96BD-F0F0-7381A6036A2D}"/>
              </a:ext>
            </a:extLst>
          </p:cNvPr>
          <p:cNvSpPr txBox="1"/>
          <p:nvPr userDrawn="1"/>
        </p:nvSpPr>
        <p:spPr>
          <a:xfrm>
            <a:off x="5344681" y="2993194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2824D68-BC74-29D1-A14B-E04706532630}"/>
              </a:ext>
            </a:extLst>
          </p:cNvPr>
          <p:cNvSpPr txBox="1"/>
          <p:nvPr userDrawn="1"/>
        </p:nvSpPr>
        <p:spPr>
          <a:xfrm>
            <a:off x="5528871" y="3491690"/>
            <a:ext cx="1443091" cy="803865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52" y="2479537"/>
            <a:ext cx="2072340" cy="2942822"/>
          </a:xfrm>
          <a:prstGeom prst="rect">
            <a:avLst/>
          </a:prstGeom>
        </p:spPr>
      </p:pic>
      <p:grpSp>
        <p:nvGrpSpPr>
          <p:cNvPr id="37" name="Group 36"/>
          <p:cNvGrpSpPr/>
          <p:nvPr userDrawn="1"/>
        </p:nvGrpSpPr>
        <p:grpSpPr>
          <a:xfrm>
            <a:off x="10312487" y="6232155"/>
            <a:ext cx="1704626" cy="610027"/>
            <a:chOff x="10106043" y="6228968"/>
            <a:chExt cx="1704626" cy="610027"/>
          </a:xfrm>
        </p:grpSpPr>
        <p:pic>
          <p:nvPicPr>
            <p:cNvPr id="38" name="Picture 3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 userDrawn="1"/>
        </p:nvSpPr>
        <p:spPr>
          <a:xfrm>
            <a:off x="3191077" y="6641076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3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 userDrawn="1"/>
        </p:nvSpPr>
        <p:spPr>
          <a:xfrm>
            <a:off x="1193044" y="671320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Pair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 userDrawn="1"/>
        </p:nvSpPr>
        <p:spPr>
          <a:xfrm rot="10800000">
            <a:off x="771731" y="152251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918232" cy="9182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918232" cy="9182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918232" cy="91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0" dirty="0" smtClean="0">
                <a:latin typeface="Bauhaus 93" panose="04030905020B02020C02" pitchFamily="82" charset="0"/>
                <a:cs typeface="NikoshBAN" panose="02000000000000000000" pitchFamily="2" charset="0"/>
              </a:rPr>
              <a:t>IDENTITY</a:t>
            </a:r>
            <a:endParaRPr lang="en-US" sz="4400" b="0" dirty="0">
              <a:latin typeface="Bauhaus 93" panose="04030905020B02020C02" pitchFamily="8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 userDrawn="1"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63" y="5322340"/>
            <a:ext cx="1051300" cy="11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Group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Students</a:t>
            </a:r>
            <a:r>
              <a:rPr lang="en-US" sz="2000" b="1" baseline="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will be able to.........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 userDrawn="1"/>
        </p:nvSpPr>
        <p:spPr>
          <a:xfrm>
            <a:off x="4086809" y="536950"/>
            <a:ext cx="4096139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Learning Outcomes</a:t>
            </a:r>
            <a:endParaRPr lang="en-US" sz="3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781062" y="634561"/>
            <a:ext cx="3483028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Individual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596052" y="701039"/>
            <a:ext cx="31935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Assessment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91520"/>
            <a:ext cx="3203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Home</a:t>
            </a:r>
            <a:r>
              <a:rPr lang="en-US" sz="4000" b="1" baseline="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Work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81417"/>
            <a:ext cx="11980506" cy="6680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83" y="3698299"/>
            <a:ext cx="6861576" cy="283413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2985796" y="6623635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2985796" y="6558318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oyesdsurma.sy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33.jpeg"/><Relationship Id="rId12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jpeg"/><Relationship Id="rId11" Type="http://schemas.openxmlformats.org/officeDocument/2006/relationships/image" Target="../media/image29.jpeg"/><Relationship Id="rId5" Type="http://schemas.openxmlformats.org/officeDocument/2006/relationships/image" Target="../media/image31.jpeg"/><Relationship Id="rId10" Type="http://schemas.openxmlformats.org/officeDocument/2006/relationships/image" Target="../media/image30.jpeg"/><Relationship Id="rId4" Type="http://schemas.openxmlformats.org/officeDocument/2006/relationships/image" Target="../media/image22.png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6.png"/><Relationship Id="rId7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30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26.pn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9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30.jpeg"/><Relationship Id="rId4" Type="http://schemas.openxmlformats.org/officeDocument/2006/relationships/image" Target="../media/image28.jpeg"/><Relationship Id="rId9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B9DFDA3-49AC-4EA1-B5C2-C1AE233A3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269" y="1338090"/>
            <a:ext cx="8919131" cy="45927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4761B3F-D4BA-419B-B342-66B1CC261E31}"/>
              </a:ext>
            </a:extLst>
          </p:cNvPr>
          <p:cNvSpPr/>
          <p:nvPr/>
        </p:nvSpPr>
        <p:spPr>
          <a:xfrm>
            <a:off x="1435108" y="20645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C8A6D69-52DA-4788-BF8D-BA26E8F9EEDF}"/>
              </a:ext>
            </a:extLst>
          </p:cNvPr>
          <p:cNvSpPr/>
          <p:nvPr/>
        </p:nvSpPr>
        <p:spPr>
          <a:xfrm>
            <a:off x="3329422" y="133809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970DE97-64E1-4CE3-BA7C-68EB0B69F300}"/>
              </a:ext>
            </a:extLst>
          </p:cNvPr>
          <p:cNvSpPr/>
          <p:nvPr/>
        </p:nvSpPr>
        <p:spPr>
          <a:xfrm>
            <a:off x="5035919" y="13970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378F494-8E6B-4DD0-AA3D-EBD563F185ED}"/>
              </a:ext>
            </a:extLst>
          </p:cNvPr>
          <p:cNvSpPr/>
          <p:nvPr/>
        </p:nvSpPr>
        <p:spPr>
          <a:xfrm>
            <a:off x="6658841" y="1397083"/>
            <a:ext cx="15092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F408AB6B-C9FB-4FCF-B196-E37F6DEC0963}"/>
              </a:ext>
            </a:extLst>
          </p:cNvPr>
          <p:cNvSpPr/>
          <p:nvPr/>
        </p:nvSpPr>
        <p:spPr>
          <a:xfrm>
            <a:off x="8563182" y="1397535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8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1.85185E-6 L 5.55112E-1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85185E-6 L 1.66667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291056D-E413-41D2-8B03-1029D1941B9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5FD3062-D803-4260-A4D0-29F5253199E7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F33A1C8-8BE0-406F-ABCD-F32D31A0D415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Picture 4" descr="Cow Animal Clip Art Png, Cows PNG Images Free Download - Free Transparent  PNG Logos">
            <a:extLst>
              <a:ext uri="{FF2B5EF4-FFF2-40B4-BE49-F238E27FC236}">
                <a16:creationId xmlns="" xmlns:a16="http://schemas.microsoft.com/office/drawing/2014/main" id="{1F0E84B1-E6B5-4F04-9351-267133DFA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882" y="1813714"/>
            <a:ext cx="4097271" cy="272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98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3E9D9CF-C24A-4DC7-9B79-61FAF2882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127" y="1637731"/>
            <a:ext cx="9771797" cy="47107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FF1CBB6-C249-49FD-9CC4-47F5BA3BB90E}"/>
              </a:ext>
            </a:extLst>
          </p:cNvPr>
          <p:cNvSpPr/>
          <p:nvPr/>
        </p:nvSpPr>
        <p:spPr>
          <a:xfrm>
            <a:off x="1560170" y="509566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E76DE53-3D0E-4B18-8E26-3D5ADC9C1D20}"/>
              </a:ext>
            </a:extLst>
          </p:cNvPr>
          <p:cNvSpPr/>
          <p:nvPr/>
        </p:nvSpPr>
        <p:spPr>
          <a:xfrm>
            <a:off x="3514679" y="267838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E79998D-4314-4323-B1E9-127A9EF0D42A}"/>
              </a:ext>
            </a:extLst>
          </p:cNvPr>
          <p:cNvSpPr/>
          <p:nvPr/>
        </p:nvSpPr>
        <p:spPr>
          <a:xfrm>
            <a:off x="5607147" y="266364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2E0567E-EA08-430D-AFD4-8D7E03D583A1}"/>
              </a:ext>
            </a:extLst>
          </p:cNvPr>
          <p:cNvSpPr/>
          <p:nvPr/>
        </p:nvSpPr>
        <p:spPr>
          <a:xfrm>
            <a:off x="7099012" y="2706983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8185B0B-D0E6-4E5A-B405-4C4C48878F67}"/>
              </a:ext>
            </a:extLst>
          </p:cNvPr>
          <p:cNvSpPr/>
          <p:nvPr/>
        </p:nvSpPr>
        <p:spPr>
          <a:xfrm>
            <a:off x="9332618" y="27069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2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2.96296E-6 L 3.54167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4.79167E-6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283229" y="1052871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654825" y="1052871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458188" y="875524"/>
            <a:ext cx="26613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57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3.7037E-6 L 3.33333E-6 -0.07223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2.91667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2.08333E-6 0.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2893584-04ED-4AA7-9448-A3FA0EFB7C85}"/>
              </a:ext>
            </a:extLst>
          </p:cNvPr>
          <p:cNvSpPr/>
          <p:nvPr/>
        </p:nvSpPr>
        <p:spPr>
          <a:xfrm>
            <a:off x="717213" y="1556703"/>
            <a:ext cx="1019542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is  </a:t>
            </a:r>
            <a:r>
              <a:rPr lang="en-US" sz="13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38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3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76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F172C1C-4CEC-4F40-A501-1358C111956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68AE872-654B-45EC-AE8A-4E6659C2BF79}"/>
              </a:ext>
            </a:extLst>
          </p:cNvPr>
          <p:cNvSpPr/>
          <p:nvPr/>
        </p:nvSpPr>
        <p:spPr>
          <a:xfrm>
            <a:off x="877078" y="339213"/>
            <a:ext cx="47125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D710765-08A3-4F90-88B2-8D5192D59DC8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 descr="Dog PNG, Clipart, Cute, Dog, Dog Clipart, Dog Clipart, Lovely Free PNG  Download">
            <a:extLst>
              <a:ext uri="{FF2B5EF4-FFF2-40B4-BE49-F238E27FC236}">
                <a16:creationId xmlns="" xmlns:a16="http://schemas.microsoft.com/office/drawing/2014/main" id="{F63062F5-44FE-41E3-9396-08D779346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9" t="20544" r="21034" b="4445"/>
          <a:stretch/>
        </p:blipFill>
        <p:spPr bwMode="auto">
          <a:xfrm>
            <a:off x="4344873" y="1262543"/>
            <a:ext cx="2940829" cy="349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21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383C90A-5127-4426-B022-B27A33630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2" y="1211671"/>
            <a:ext cx="10014155" cy="50108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DE5F4C6-57AD-486E-A8CB-B67C3D1A3AA0}"/>
              </a:ext>
            </a:extLst>
          </p:cNvPr>
          <p:cNvSpPr/>
          <p:nvPr/>
        </p:nvSpPr>
        <p:spPr>
          <a:xfrm>
            <a:off x="156637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C3198F0-49BA-4627-B2C1-C8C6D6F88B9D}"/>
              </a:ext>
            </a:extLst>
          </p:cNvPr>
          <p:cNvSpPr/>
          <p:nvPr/>
        </p:nvSpPr>
        <p:spPr>
          <a:xfrm>
            <a:off x="3322949" y="3990994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3C79214-FB39-4DDC-824C-297F4D8D79B9}"/>
              </a:ext>
            </a:extLst>
          </p:cNvPr>
          <p:cNvSpPr/>
          <p:nvPr/>
        </p:nvSpPr>
        <p:spPr>
          <a:xfrm>
            <a:off x="5613347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7D3DC58-30E0-4809-A0B8-B721A269A895}"/>
              </a:ext>
            </a:extLst>
          </p:cNvPr>
          <p:cNvSpPr/>
          <p:nvPr/>
        </p:nvSpPr>
        <p:spPr>
          <a:xfrm>
            <a:off x="6913582" y="4029420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D79D214-06AB-4DEF-9B17-F3A1C4494779}"/>
              </a:ext>
            </a:extLst>
          </p:cNvPr>
          <p:cNvSpPr/>
          <p:nvPr/>
        </p:nvSpPr>
        <p:spPr>
          <a:xfrm>
            <a:off x="9363903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055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4.44444E-6 L 2.91667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-1.11111E-6 L -2.083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58F61C8-BEC9-48B5-916D-A38056F3D100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1B0F2E4-3359-40DE-9502-DF281E57AEEC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FDFFF45-83AD-4E67-B25E-F239131D776A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6" descr="Download Duck Png Image HQ PNG Image | FreePNGImg">
            <a:extLst>
              <a:ext uri="{FF2B5EF4-FFF2-40B4-BE49-F238E27FC236}">
                <a16:creationId xmlns="" xmlns:a16="http://schemas.microsoft.com/office/drawing/2014/main" id="{D236034C-8F35-4691-B539-752347AE1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77" y="1438774"/>
            <a:ext cx="3741967" cy="346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34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7D918BD-DC1F-4AAA-BBD1-53B6E981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922" y="1342355"/>
            <a:ext cx="10014155" cy="45927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5FEDFFD-D8C4-45D2-ABFC-281ABA783E4A}"/>
              </a:ext>
            </a:extLst>
          </p:cNvPr>
          <p:cNvSpPr/>
          <p:nvPr/>
        </p:nvSpPr>
        <p:spPr>
          <a:xfrm>
            <a:off x="1610615" y="34733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C8F93D0-BA9B-466C-B05D-A5F7BD028F93}"/>
              </a:ext>
            </a:extLst>
          </p:cNvPr>
          <p:cNvSpPr/>
          <p:nvPr/>
        </p:nvSpPr>
        <p:spPr>
          <a:xfrm>
            <a:off x="3415551" y="497331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uck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F1EC1D3-C3E9-4C85-8AAD-125FC247BC23}"/>
              </a:ext>
            </a:extLst>
          </p:cNvPr>
          <p:cNvSpPr/>
          <p:nvPr/>
        </p:nvSpPr>
        <p:spPr>
          <a:xfrm>
            <a:off x="5657591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61329B8-2C1C-443D-89A5-E5EB74A93959}"/>
              </a:ext>
            </a:extLst>
          </p:cNvPr>
          <p:cNvSpPr/>
          <p:nvPr/>
        </p:nvSpPr>
        <p:spPr>
          <a:xfrm>
            <a:off x="6994013" y="4996996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uck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A75BBB6-BDA5-4EBF-8A15-8CFBF9FC955E}"/>
              </a:ext>
            </a:extLst>
          </p:cNvPr>
          <p:cNvSpPr/>
          <p:nvPr/>
        </p:nvSpPr>
        <p:spPr>
          <a:xfrm>
            <a:off x="9239689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152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1.11111E-6 L 6.25E-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1.85185E-6 L -2.91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3.33333E-6 L -2.708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1.85185E-6 L -3.12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098947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381643" y="750005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458102" y="875523"/>
            <a:ext cx="2760692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963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33333E-6 L -2.5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2.91667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1.45833E-6 0.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02FB62E-0398-CDAE-E96B-E179A0CA40E5}"/>
              </a:ext>
            </a:extLst>
          </p:cNvPr>
          <p:cNvSpPr txBox="1"/>
          <p:nvPr/>
        </p:nvSpPr>
        <p:spPr>
          <a:xfrm>
            <a:off x="9266547" y="2786879"/>
            <a:ext cx="26407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smtClean="0"/>
              <a:t>Class: </a:t>
            </a:r>
            <a:r>
              <a:rPr lang="en-US" dirty="0" smtClean="0"/>
              <a:t>One</a:t>
            </a:r>
          </a:p>
          <a:p>
            <a:r>
              <a:rPr lang="en-US" b="1" dirty="0" smtClean="0"/>
              <a:t>Sub: </a:t>
            </a:r>
            <a:r>
              <a:rPr lang="en-US" dirty="0" smtClean="0"/>
              <a:t>English for Today</a:t>
            </a:r>
          </a:p>
          <a:p>
            <a:r>
              <a:rPr lang="en-US" b="1" dirty="0" smtClean="0"/>
              <a:t>Unit: </a:t>
            </a:r>
            <a:r>
              <a:rPr lang="en-US" dirty="0" smtClean="0"/>
              <a:t>02</a:t>
            </a:r>
          </a:p>
          <a:p>
            <a:r>
              <a:rPr lang="en-US" b="1" dirty="0" smtClean="0"/>
              <a:t>Lesson: </a:t>
            </a:r>
            <a:r>
              <a:rPr lang="en-US" dirty="0" smtClean="0"/>
              <a:t>03</a:t>
            </a:r>
          </a:p>
          <a:p>
            <a:r>
              <a:rPr lang="en-US" b="1" dirty="0" smtClean="0"/>
              <a:t>Title: </a:t>
            </a:r>
            <a:r>
              <a:rPr lang="en-US" sz="1400" dirty="0" smtClean="0"/>
              <a:t>Cc </a:t>
            </a:r>
            <a:r>
              <a:rPr lang="en-US" sz="1400" dirty="0" err="1" smtClean="0"/>
              <a:t>Dd</a:t>
            </a:r>
            <a:endParaRPr lang="en-US" sz="1400" dirty="0" smtClean="0"/>
          </a:p>
          <a:p>
            <a:r>
              <a:rPr lang="en-US" b="1" dirty="0" smtClean="0"/>
              <a:t>Activities: </a:t>
            </a:r>
            <a:r>
              <a:rPr lang="en-US" dirty="0" smtClean="0"/>
              <a:t>A, B</a:t>
            </a:r>
            <a:br>
              <a:rPr lang="en-US" dirty="0" smtClean="0"/>
            </a:br>
            <a:r>
              <a:rPr lang="en-US" b="1" dirty="0" smtClean="0"/>
              <a:t>Period: </a:t>
            </a:r>
            <a:r>
              <a:rPr lang="en-US" dirty="0" smtClean="0"/>
              <a:t>01</a:t>
            </a:r>
          </a:p>
          <a:p>
            <a:r>
              <a:rPr lang="en-US" b="1" dirty="0" smtClean="0"/>
              <a:t>Page: </a:t>
            </a:r>
            <a:r>
              <a:rPr lang="en-US" dirty="0" smtClean="0"/>
              <a:t>17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270321" y="2195910"/>
            <a:ext cx="386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KOYES AHMED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1723" y="2786879"/>
            <a:ext cx="54581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</a:p>
          <a:p>
            <a:pPr algn="ctr"/>
            <a:endParaRPr lang="en-US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Mohammadpur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Gofur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Dakshin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Surma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Sylhet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koyesdsurma.syl@gmail.com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01710504502.</a:t>
            </a:r>
          </a:p>
        </p:txBody>
      </p:sp>
      <p:pic>
        <p:nvPicPr>
          <p:cNvPr id="21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21" y="1628686"/>
            <a:ext cx="3680889" cy="5227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3CC0C5C-30A6-48A3-BDF5-E19E98CAC2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612" y="2195910"/>
            <a:ext cx="2310959" cy="3035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760AEDA-F442-438A-898E-9AA216875211}"/>
              </a:ext>
            </a:extLst>
          </p:cNvPr>
          <p:cNvSpPr/>
          <p:nvPr/>
        </p:nvSpPr>
        <p:spPr>
          <a:xfrm>
            <a:off x="335509" y="1040510"/>
            <a:ext cx="762740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93DF9EA-F25E-4407-BACE-B6ED56B1D344}"/>
              </a:ext>
            </a:extLst>
          </p:cNvPr>
          <p:cNvSpPr/>
          <p:nvPr/>
        </p:nvSpPr>
        <p:spPr>
          <a:xfrm>
            <a:off x="7962917" y="1343146"/>
            <a:ext cx="31438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40204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56DEA960-A031-41F4-9416-974FB1D9F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626139" y="3601758"/>
            <a:ext cx="1512896" cy="313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E2C57852-0A9B-4262-9605-0A5B71CB2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10239641" y="3695209"/>
            <a:ext cx="1562757" cy="346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7382549" y="3044751"/>
            <a:ext cx="3065361" cy="186204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954248" y="1592978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7555150" y="3051550"/>
            <a:ext cx="3065361" cy="186204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FD52276B-4AED-4C83-844A-D60B11684F7F}"/>
              </a:ext>
            </a:extLst>
          </p:cNvPr>
          <p:cNvSpPr/>
          <p:nvPr/>
        </p:nvSpPr>
        <p:spPr>
          <a:xfrm>
            <a:off x="7033043" y="3077458"/>
            <a:ext cx="3465870" cy="1862048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7853653" y="2985666"/>
            <a:ext cx="2751482" cy="186204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FCA1446B-F2EF-44D2-9B64-BF7CF7672353}"/>
              </a:ext>
            </a:extLst>
          </p:cNvPr>
          <p:cNvSpPr txBox="1"/>
          <p:nvPr/>
        </p:nvSpPr>
        <p:spPr>
          <a:xfrm>
            <a:off x="13186779" y="3408029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5" name="Picture 4" descr="Cow Animal Clip Art Png, Cows PNG Images Free Download - Free Transparent  PNG Logos">
            <a:extLst>
              <a:ext uri="{FF2B5EF4-FFF2-40B4-BE49-F238E27FC236}">
                <a16:creationId xmlns="" xmlns:a16="http://schemas.microsoft.com/office/drawing/2014/main" id="{447E5F69-EB29-44AD-B533-28541986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788" y="3058750"/>
            <a:ext cx="2364048" cy="15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Download Duck Png Image HQ PNG Image | FreePNGImg">
            <a:extLst>
              <a:ext uri="{FF2B5EF4-FFF2-40B4-BE49-F238E27FC236}">
                <a16:creationId xmlns="" xmlns:a16="http://schemas.microsoft.com/office/drawing/2014/main" id="{37D1A08D-E9CD-49AD-96D6-4C870341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691" y="2804632"/>
            <a:ext cx="2302896" cy="21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Dog PNG, Clipart, Cute, Dog, Dog Clipart, Dog Clipart, Lovely Free PNG  Download">
            <a:extLst>
              <a:ext uri="{FF2B5EF4-FFF2-40B4-BE49-F238E27FC236}">
                <a16:creationId xmlns="" xmlns:a16="http://schemas.microsoft.com/office/drawing/2014/main" id="{8860708E-60B4-4813-B4A1-9597AD97C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22275" r="11857" b="9068"/>
          <a:stretch/>
        </p:blipFill>
        <p:spPr bwMode="auto">
          <a:xfrm>
            <a:off x="2758848" y="3039154"/>
            <a:ext cx="1994041" cy="19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at png images | PNGWing">
            <a:extLst>
              <a:ext uri="{FF2B5EF4-FFF2-40B4-BE49-F238E27FC236}">
                <a16:creationId xmlns="" xmlns:a16="http://schemas.microsoft.com/office/drawing/2014/main" id="{22D9A452-56B9-4078-A322-55242B8C9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2486416" y="3022187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42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/>
      <p:bldP spid="31" grpId="0" animBg="1"/>
      <p:bldP spid="31" grpId="1" animBg="1"/>
      <p:bldP spid="32" grpId="0" animBg="1"/>
      <p:bldP spid="32" grpId="1" animBg="1"/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6F427EA-3F7D-4AAA-8D2C-395844682E64}"/>
              </a:ext>
            </a:extLst>
          </p:cNvPr>
          <p:cNvSpPr/>
          <p:nvPr/>
        </p:nvSpPr>
        <p:spPr>
          <a:xfrm>
            <a:off x="2746100" y="1388474"/>
            <a:ext cx="76043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sound of letter</a:t>
            </a:r>
          </a:p>
        </p:txBody>
      </p:sp>
      <p:pic>
        <p:nvPicPr>
          <p:cNvPr id="3" name="Picture 2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0A8FCD17-FA4A-4906-8A3D-AECD2D2D1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716035" y="1750323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0D326DBA-C7A0-4AA6-A68A-185A897B2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412361" y="1749147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F266CEA-450B-4366-91B2-9B6FE3E45117}"/>
              </a:ext>
            </a:extLst>
          </p:cNvPr>
          <p:cNvSpPr/>
          <p:nvPr/>
        </p:nvSpPr>
        <p:spPr>
          <a:xfrm>
            <a:off x="2388414" y="1357289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C6862BA-E226-424C-89D5-CA37407CE167}"/>
              </a:ext>
            </a:extLst>
          </p:cNvPr>
          <p:cNvSpPr/>
          <p:nvPr/>
        </p:nvSpPr>
        <p:spPr>
          <a:xfrm>
            <a:off x="3402056" y="2173725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2AEB48F-2719-479D-A3C2-5D34B2D7FD9B}"/>
              </a:ext>
            </a:extLst>
          </p:cNvPr>
          <p:cNvSpPr/>
          <p:nvPr/>
        </p:nvSpPr>
        <p:spPr>
          <a:xfrm>
            <a:off x="2437769" y="353401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6F139D2-55E8-4698-A4E5-8AD99D8392DA}"/>
              </a:ext>
            </a:extLst>
          </p:cNvPr>
          <p:cNvSpPr/>
          <p:nvPr/>
        </p:nvSpPr>
        <p:spPr>
          <a:xfrm>
            <a:off x="3647544" y="4642009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ECC5D15-6DB7-4759-B9D1-1A09FF6FCE28}"/>
              </a:ext>
            </a:extLst>
          </p:cNvPr>
          <p:cNvSpPr/>
          <p:nvPr/>
        </p:nvSpPr>
        <p:spPr>
          <a:xfrm>
            <a:off x="7463772" y="4036283"/>
            <a:ext cx="21531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9A8F86D-6FB2-4283-B5B7-E37F704CB87B}"/>
              </a:ext>
            </a:extLst>
          </p:cNvPr>
          <p:cNvSpPr/>
          <p:nvPr/>
        </p:nvSpPr>
        <p:spPr>
          <a:xfrm>
            <a:off x="7633132" y="2252149"/>
            <a:ext cx="16882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6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6 -7.40741E-7 L 2.08333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2.22222E-6 L -8.33333E-7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1.85185E-6 L -4.375E-6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4.07407E-6 L -3.125E-6 -0.07223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9" grpId="1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198451" y="3271481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404037" y="1506268"/>
            <a:ext cx="1186286" cy="3172966"/>
            <a:chOff x="5426954" y="1031448"/>
            <a:chExt cx="1401689" cy="3514670"/>
          </a:xfrm>
        </p:grpSpPr>
        <p:pic>
          <p:nvPicPr>
            <p:cNvPr id="33" name="Picture 2" descr="137,068 Boy Clipart Images, Stock Photos &amp; Vectors | Shutterstock">
              <a:extLst>
                <a:ext uri="{FF2B5EF4-FFF2-40B4-BE49-F238E27FC236}">
                  <a16:creationId xmlns=""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ow to Draw a Girl: Easy Step-by-Step Girl Drawing Tutorial for Beginners">
              <a:extLst>
                <a:ext uri="{FF2B5EF4-FFF2-40B4-BE49-F238E27FC236}">
                  <a16:creationId xmlns=""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426954" y="1031448"/>
              <a:ext cx="1401689" cy="47729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2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486195" y="1511891"/>
            <a:ext cx="1223082" cy="3076234"/>
            <a:chOff x="3509111" y="1037070"/>
            <a:chExt cx="1445166" cy="3407521"/>
          </a:xfrm>
        </p:grpSpPr>
        <p:pic>
          <p:nvPicPr>
            <p:cNvPr id="37" name="Picture 2" descr="137,068 Boy Clipart Images, Stock Photos &amp; Vectors | Shutterstock">
              <a:extLst>
                <a:ext uri="{FF2B5EF4-FFF2-40B4-BE49-F238E27FC236}">
                  <a16:creationId xmlns=""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" descr="How to Draw a Girl: Easy Step-by-Step Girl Drawing Tutorial for Beginners">
              <a:extLst>
                <a:ext uri="{FF2B5EF4-FFF2-40B4-BE49-F238E27FC236}">
                  <a16:creationId xmlns=""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509111" y="1037070"/>
              <a:ext cx="1401689" cy="47729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2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6906367" y="1937155"/>
            <a:ext cx="4980833" cy="6155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17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the word(</a:t>
            </a:r>
            <a:r>
              <a:rPr lang="en-US" sz="17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cat,cow,dog,duck</a:t>
            </a:r>
            <a:r>
              <a:rPr lang="en-US" sz="17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7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</a:t>
            </a:r>
            <a:r>
              <a:rPr lang="en-US" sz="17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picture. </a:t>
            </a:r>
            <a:r>
              <a:rPr lang="en-US" sz="17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</a:t>
            </a:r>
            <a:r>
              <a:rPr lang="en-US" sz="17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touches first get 1 Point </a:t>
            </a:r>
            <a:endParaRPr lang="en-US" sz="17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1" name="Table 16">
            <a:extLst>
              <a:ext uri="{FF2B5EF4-FFF2-40B4-BE49-F238E27FC236}">
                <a16:creationId xmlns=""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050177"/>
              </p:ext>
            </p:extLst>
          </p:nvPr>
        </p:nvGraphicFramePr>
        <p:xfrm>
          <a:off x="7591869" y="2648015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=""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=""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619125" y="2788558"/>
            <a:ext cx="20597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Group 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588752" y="2782350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A92547E6-B8DE-40F6-803E-16A184CEAB14}"/>
              </a:ext>
            </a:extLst>
          </p:cNvPr>
          <p:cNvSpPr txBox="1"/>
          <p:nvPr/>
        </p:nvSpPr>
        <p:spPr>
          <a:xfrm>
            <a:off x="13120792" y="262908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5" name="Picture 4" descr="Cow Animal Clip Art Png, Cows PNG Images Free Download - Free Transparent  PNG Logos">
            <a:extLst>
              <a:ext uri="{FF2B5EF4-FFF2-40B4-BE49-F238E27FC236}">
                <a16:creationId xmlns="" xmlns:a16="http://schemas.microsoft.com/office/drawing/2014/main" id="{5D02588A-FCAA-4CDB-B473-C5DCF858F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796" y="5116746"/>
            <a:ext cx="1403316" cy="9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Download Duck Png Image HQ PNG Image | FreePNGImg">
            <a:extLst>
              <a:ext uri="{FF2B5EF4-FFF2-40B4-BE49-F238E27FC236}">
                <a16:creationId xmlns="" xmlns:a16="http://schemas.microsoft.com/office/drawing/2014/main" id="{8E5379CF-3293-4485-B25C-FFCA1DC66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39" y="4827811"/>
            <a:ext cx="1532630" cy="1420807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47" name="Picture 46" descr="Dog PNG, Clipart, Cute, Dog, Dog Clipart, Dog Clipart, Lovely Free PNG  Download">
            <a:extLst>
              <a:ext uri="{FF2B5EF4-FFF2-40B4-BE49-F238E27FC236}">
                <a16:creationId xmlns="" xmlns:a16="http://schemas.microsoft.com/office/drawing/2014/main" id="{9CB01E1D-3436-49C1-A48F-5C728BD94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430" y="4827811"/>
            <a:ext cx="1378656" cy="137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Cat png images | PNGWing">
            <a:extLst>
              <a:ext uri="{FF2B5EF4-FFF2-40B4-BE49-F238E27FC236}">
                <a16:creationId xmlns="" xmlns:a16="http://schemas.microsoft.com/office/drawing/2014/main" id="{01B67229-A7C0-4683-B186-B5A3D8BA5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4670459" y="4827811"/>
            <a:ext cx="1269664" cy="15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 animBg="1"/>
      <p:bldP spid="42" grpId="0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6CE39AB-38FC-19F2-BD4E-F2FC64923875}"/>
              </a:ext>
            </a:extLst>
          </p:cNvPr>
          <p:cNvSpPr/>
          <p:nvPr/>
        </p:nvSpPr>
        <p:spPr>
          <a:xfrm>
            <a:off x="2040167" y="1942360"/>
            <a:ext cx="1117614" cy="430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D394ED9-302F-F4F3-B39E-538081593124}"/>
              </a:ext>
            </a:extLst>
          </p:cNvPr>
          <p:cNvSpPr/>
          <p:nvPr/>
        </p:nvSpPr>
        <p:spPr>
          <a:xfrm>
            <a:off x="8492889" y="1833624"/>
            <a:ext cx="1117614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B6700103-DF2B-14F2-04A0-FDEC934DE432}"/>
              </a:ext>
            </a:extLst>
          </p:cNvPr>
          <p:cNvCxnSpPr>
            <a:cxnSpLocks/>
          </p:cNvCxnSpPr>
          <p:nvPr/>
        </p:nvCxnSpPr>
        <p:spPr>
          <a:xfrm>
            <a:off x="5938887" y="2253006"/>
            <a:ext cx="9426" cy="4138367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50F054C-9C96-8B63-AA20-10145A2BF03A}"/>
              </a:ext>
            </a:extLst>
          </p:cNvPr>
          <p:cNvSpPr/>
          <p:nvPr/>
        </p:nvSpPr>
        <p:spPr>
          <a:xfrm>
            <a:off x="3845893" y="1392458"/>
            <a:ext cx="4043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Matching 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en-US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with picture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9B0C4926-012C-0B3F-A7CD-F049E08D4BA0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7974415" y="2883378"/>
            <a:ext cx="2689001" cy="256253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6ED4CBCE-6147-B60D-C126-93E0BF192CBF}"/>
              </a:ext>
            </a:extLst>
          </p:cNvPr>
          <p:cNvGrpSpPr/>
          <p:nvPr/>
        </p:nvGrpSpPr>
        <p:grpSpPr>
          <a:xfrm>
            <a:off x="816879" y="1942360"/>
            <a:ext cx="1163301" cy="4712171"/>
            <a:chOff x="816879" y="1461591"/>
            <a:chExt cx="1163301" cy="4712171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3D332346-F5C0-395B-E1E9-5A837093326D}"/>
                </a:ext>
              </a:extLst>
            </p:cNvPr>
            <p:cNvSpPr/>
            <p:nvPr/>
          </p:nvSpPr>
          <p:spPr>
            <a:xfrm>
              <a:off x="816879" y="1461591"/>
              <a:ext cx="838692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112163-9803-03EC-4D06-EB8B7D0D6E5F}"/>
                </a:ext>
              </a:extLst>
            </p:cNvPr>
            <p:cNvSpPr/>
            <p:nvPr/>
          </p:nvSpPr>
          <p:spPr>
            <a:xfrm>
              <a:off x="910655" y="3957771"/>
              <a:ext cx="1069525" cy="22159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0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103712A-A8CE-4873-E3FC-60F14F4A101F}"/>
              </a:ext>
            </a:extLst>
          </p:cNvPr>
          <p:cNvGrpSpPr/>
          <p:nvPr/>
        </p:nvGrpSpPr>
        <p:grpSpPr>
          <a:xfrm>
            <a:off x="9610503" y="1177786"/>
            <a:ext cx="2410433" cy="5021282"/>
            <a:chOff x="9351928" y="531646"/>
            <a:chExt cx="2410433" cy="5021282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F129527A-28BB-CBBE-09B8-6529342A3D1B}"/>
                </a:ext>
              </a:extLst>
            </p:cNvPr>
            <p:cNvSpPr/>
            <p:nvPr/>
          </p:nvSpPr>
          <p:spPr>
            <a:xfrm>
              <a:off x="9955091" y="3690880"/>
              <a:ext cx="965707" cy="18620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15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805A5DF1-E3EF-4D83-4A6C-225A05A7C273}"/>
                </a:ext>
              </a:extLst>
            </p:cNvPr>
            <p:cNvSpPr/>
            <p:nvPr/>
          </p:nvSpPr>
          <p:spPr>
            <a:xfrm>
              <a:off x="9351928" y="531646"/>
              <a:ext cx="241043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8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8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62DD147D-000B-B6B9-0950-2061CF5233E7}"/>
              </a:ext>
            </a:extLst>
          </p:cNvPr>
          <p:cNvCxnSpPr>
            <a:cxnSpLocks/>
          </p:cNvCxnSpPr>
          <p:nvPr/>
        </p:nvCxnSpPr>
        <p:spPr>
          <a:xfrm flipV="1">
            <a:off x="1761926" y="3000101"/>
            <a:ext cx="2125442" cy="2406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C0571411-3A1A-4EC5-A9B0-F8655399D9C2}"/>
              </a:ext>
            </a:extLst>
          </p:cNvPr>
          <p:cNvCxnSpPr>
            <a:cxnSpLocks/>
          </p:cNvCxnSpPr>
          <p:nvPr/>
        </p:nvCxnSpPr>
        <p:spPr>
          <a:xfrm flipH="1" flipV="1">
            <a:off x="1679388" y="3223969"/>
            <a:ext cx="2233397" cy="21827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9CBADD04-DBBE-78B2-FBC6-B2BBC863E8D9}"/>
              </a:ext>
            </a:extLst>
          </p:cNvPr>
          <p:cNvCxnSpPr>
            <a:cxnSpLocks/>
          </p:cNvCxnSpPr>
          <p:nvPr/>
        </p:nvCxnSpPr>
        <p:spPr>
          <a:xfrm flipH="1" flipV="1">
            <a:off x="7579370" y="2883377"/>
            <a:ext cx="2634297" cy="25233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6383B95-E565-4573-8F3C-5EEE626A01C7}"/>
              </a:ext>
            </a:extLst>
          </p:cNvPr>
          <p:cNvSpPr txBox="1"/>
          <p:nvPr/>
        </p:nvSpPr>
        <p:spPr>
          <a:xfrm>
            <a:off x="13111365" y="2635033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7" name="Picture 4" descr="Cow Animal Clip Art Png, Cows PNG Images Free Download - Free Transparent  PNG Logos">
            <a:extLst>
              <a:ext uri="{FF2B5EF4-FFF2-40B4-BE49-F238E27FC236}">
                <a16:creationId xmlns="" xmlns:a16="http://schemas.microsoft.com/office/drawing/2014/main" id="{8076A57D-75B3-4725-8754-14DF804F9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374" y="5010338"/>
            <a:ext cx="1756968" cy="116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ownload Duck Png Image HQ PNG Image | FreePNGImg">
            <a:extLst>
              <a:ext uri="{FF2B5EF4-FFF2-40B4-BE49-F238E27FC236}">
                <a16:creationId xmlns="" xmlns:a16="http://schemas.microsoft.com/office/drawing/2014/main" id="{E3E94C71-4CD2-41F5-9C61-CCA4ACF8A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974" y="2364788"/>
            <a:ext cx="1370628" cy="127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Dog PNG, Clipart, Cute, Dog, Dog Clipart, Dog Clipart, Lovely Free PNG  Download">
            <a:extLst>
              <a:ext uri="{FF2B5EF4-FFF2-40B4-BE49-F238E27FC236}">
                <a16:creationId xmlns="" xmlns:a16="http://schemas.microsoft.com/office/drawing/2014/main" id="{B32FBB15-0A57-4944-809B-CAE00EF12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0" t="19681" r="14740" b="12130"/>
          <a:stretch/>
        </p:blipFill>
        <p:spPr bwMode="auto">
          <a:xfrm>
            <a:off x="6158122" y="4480221"/>
            <a:ext cx="1816293" cy="193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at png images | PNGWing">
            <a:extLst>
              <a:ext uri="{FF2B5EF4-FFF2-40B4-BE49-F238E27FC236}">
                <a16:creationId xmlns="" xmlns:a16="http://schemas.microsoft.com/office/drawing/2014/main" id="{1096C341-13CD-4308-B29E-45328FB58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331451" y="2214790"/>
            <a:ext cx="1319139" cy="157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90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0F14905-B661-F1E2-D1F1-B1C99A8DB829}"/>
              </a:ext>
            </a:extLst>
          </p:cNvPr>
          <p:cNvSpPr txBox="1"/>
          <p:nvPr/>
        </p:nvSpPr>
        <p:spPr>
          <a:xfrm>
            <a:off x="459665" y="389224"/>
            <a:ext cx="6772238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Lets play a game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game).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FCCFA81-61E4-546B-C09F-856D18FF65B9}"/>
              </a:ext>
            </a:extLst>
          </p:cNvPr>
          <p:cNvSpPr txBox="1"/>
          <p:nvPr/>
        </p:nvSpPr>
        <p:spPr>
          <a:xfrm>
            <a:off x="8346217" y="395779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Close your eyes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90B90F87-E872-5FF5-1E28-A026A399440B}"/>
              </a:ext>
            </a:extLst>
          </p:cNvPr>
          <p:cNvSpPr txBox="1"/>
          <p:nvPr/>
        </p:nvSpPr>
        <p:spPr>
          <a:xfrm>
            <a:off x="1056790" y="1268315"/>
            <a:ext cx="445540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word have I covered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6392C3B6-4EF6-CF84-C213-A042A67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658" y="1097110"/>
            <a:ext cx="2024908" cy="1090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C8D1AE3-B142-7AD0-098C-7129ACC4F440}"/>
              </a:ext>
            </a:extLst>
          </p:cNvPr>
          <p:cNvSpPr txBox="1"/>
          <p:nvPr/>
        </p:nvSpPr>
        <p:spPr>
          <a:xfrm>
            <a:off x="8346217" y="1114450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5B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your eyes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F831CD4-36FA-4D63-832E-C0526CB22F21}"/>
              </a:ext>
            </a:extLst>
          </p:cNvPr>
          <p:cNvSpPr txBox="1"/>
          <p:nvPr/>
        </p:nvSpPr>
        <p:spPr>
          <a:xfrm>
            <a:off x="13111365" y="2446501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3" name="Picture 4" descr="Cow Animal Clip Art Png, Cows PNG Images Free Download - Free Transparent  PNG Logos">
            <a:extLst>
              <a:ext uri="{FF2B5EF4-FFF2-40B4-BE49-F238E27FC236}">
                <a16:creationId xmlns="" xmlns:a16="http://schemas.microsoft.com/office/drawing/2014/main" id="{4B039FBB-B127-4B1F-B0DE-C32C8227B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96" y="2574165"/>
            <a:ext cx="1622262" cy="1079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Download Duck Png Image HQ PNG Image | FreePNGImg">
            <a:extLst>
              <a:ext uri="{FF2B5EF4-FFF2-40B4-BE49-F238E27FC236}">
                <a16:creationId xmlns="" xmlns:a16="http://schemas.microsoft.com/office/drawing/2014/main" id="{B4407572-9715-4F90-9AB9-752D1BA8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67" y="4671888"/>
            <a:ext cx="1622262" cy="15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Dog PNG, Clipart, Cute, Dog, Dog Clipart, Dog Clipart, Lovely Free PNG  Download">
            <a:extLst>
              <a:ext uri="{FF2B5EF4-FFF2-40B4-BE49-F238E27FC236}">
                <a16:creationId xmlns="" xmlns:a16="http://schemas.microsoft.com/office/drawing/2014/main" id="{0816007C-7526-44A8-885D-1104837E3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22281" r="26046" b="11162"/>
          <a:stretch/>
        </p:blipFill>
        <p:spPr bwMode="auto">
          <a:xfrm>
            <a:off x="6841017" y="4702528"/>
            <a:ext cx="1379790" cy="1642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at png images | PNGWing">
            <a:extLst>
              <a:ext uri="{FF2B5EF4-FFF2-40B4-BE49-F238E27FC236}">
                <a16:creationId xmlns="" xmlns:a16="http://schemas.microsoft.com/office/drawing/2014/main" id="{E5E2A523-217B-4992-8834-8C37D93CA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694001" y="2316782"/>
            <a:ext cx="1179578" cy="14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Smiley Face 36">
            <a:extLst>
              <a:ext uri="{FF2B5EF4-FFF2-40B4-BE49-F238E27FC236}">
                <a16:creationId xmlns="" xmlns:a16="http://schemas.microsoft.com/office/drawing/2014/main" id="{A48826DA-033C-422F-8EDE-4CB8120CA1F7}"/>
              </a:ext>
            </a:extLst>
          </p:cNvPr>
          <p:cNvSpPr/>
          <p:nvPr/>
        </p:nvSpPr>
        <p:spPr>
          <a:xfrm>
            <a:off x="8487500" y="4377250"/>
            <a:ext cx="2280196" cy="1975001"/>
          </a:xfrm>
          <a:prstGeom prst="smileyFac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miley Face 37">
            <a:extLst>
              <a:ext uri="{FF2B5EF4-FFF2-40B4-BE49-F238E27FC236}">
                <a16:creationId xmlns="" xmlns:a16="http://schemas.microsoft.com/office/drawing/2014/main" id="{C5D424DC-BC27-E24D-545F-EEC3BBD00EDA}"/>
              </a:ext>
            </a:extLst>
          </p:cNvPr>
          <p:cNvSpPr/>
          <p:nvPr/>
        </p:nvSpPr>
        <p:spPr>
          <a:xfrm>
            <a:off x="8487500" y="1974836"/>
            <a:ext cx="2280196" cy="1975001"/>
          </a:xfrm>
          <a:prstGeom prst="smileyFac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iley Face 38">
            <a:extLst>
              <a:ext uri="{FF2B5EF4-FFF2-40B4-BE49-F238E27FC236}">
                <a16:creationId xmlns="" xmlns:a16="http://schemas.microsoft.com/office/drawing/2014/main" id="{C357A9F9-B506-310D-71C4-7A16C16A7797}"/>
              </a:ext>
            </a:extLst>
          </p:cNvPr>
          <p:cNvSpPr/>
          <p:nvPr/>
        </p:nvSpPr>
        <p:spPr>
          <a:xfrm>
            <a:off x="2956527" y="1974836"/>
            <a:ext cx="2286013" cy="2172784"/>
          </a:xfrm>
          <a:prstGeom prst="smileyFac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>
            <a:extLst>
              <a:ext uri="{FF2B5EF4-FFF2-40B4-BE49-F238E27FC236}">
                <a16:creationId xmlns="" xmlns:a16="http://schemas.microsoft.com/office/drawing/2014/main" id="{E0971DAE-1C03-704D-D688-92DCB2CD0A51}"/>
              </a:ext>
            </a:extLst>
          </p:cNvPr>
          <p:cNvSpPr/>
          <p:nvPr/>
        </p:nvSpPr>
        <p:spPr>
          <a:xfrm>
            <a:off x="2809369" y="4436338"/>
            <a:ext cx="2580327" cy="1975001"/>
          </a:xfrm>
          <a:prstGeom prst="smileyFac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95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22222E-6 L -0.20235 -0.00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2.22222E-6 L 2.08333E-6 0.0002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19635 0.0150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3.33333E-6 0.0002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-0.19818 -0.0078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6 L 2.08333E-6 0.00023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0.19635 0.01504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3.33333E-6 0.0002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D14CE49C-E478-4577-9F6D-BDF327FED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865859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68F81D04-CE4F-4617-9E01-6877A679122A}"/>
              </a:ext>
            </a:extLst>
          </p:cNvPr>
          <p:cNvSpPr/>
          <p:nvPr/>
        </p:nvSpPr>
        <p:spPr>
          <a:xfrm>
            <a:off x="6766465" y="2564125"/>
            <a:ext cx="2751482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B2CB060-A570-41FC-ADB3-8BB8D19B751D}"/>
              </a:ext>
            </a:extLst>
          </p:cNvPr>
          <p:cNvSpPr/>
          <p:nvPr/>
        </p:nvSpPr>
        <p:spPr>
          <a:xfrm>
            <a:off x="6589007" y="2587181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6A284406-F498-4B28-8B79-35C230D01E57}"/>
              </a:ext>
            </a:extLst>
          </p:cNvPr>
          <p:cNvSpPr/>
          <p:nvPr/>
        </p:nvSpPr>
        <p:spPr>
          <a:xfrm>
            <a:off x="6589007" y="2643622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948D91FD-71E8-48D9-B18D-798BF59BAFB7}"/>
              </a:ext>
            </a:extLst>
          </p:cNvPr>
          <p:cNvSpPr/>
          <p:nvPr/>
        </p:nvSpPr>
        <p:spPr>
          <a:xfrm>
            <a:off x="6609525" y="2545444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0B32B1E-D9FA-42AB-B0DB-40F737F12E17}"/>
              </a:ext>
            </a:extLst>
          </p:cNvPr>
          <p:cNvSpPr/>
          <p:nvPr/>
        </p:nvSpPr>
        <p:spPr>
          <a:xfrm>
            <a:off x="5104855" y="1887848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B370E69-0708-4054-9F8B-BF5356894893}"/>
              </a:ext>
            </a:extLst>
          </p:cNvPr>
          <p:cNvSpPr txBox="1"/>
          <p:nvPr/>
        </p:nvSpPr>
        <p:spPr>
          <a:xfrm>
            <a:off x="13111365" y="2757580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5" name="Picture 4" descr="Cow Animal Clip Art Png, Cows PNG Images Free Download - Free Transparent  PNG Logos">
            <a:extLst>
              <a:ext uri="{FF2B5EF4-FFF2-40B4-BE49-F238E27FC236}">
                <a16:creationId xmlns="" xmlns:a16="http://schemas.microsoft.com/office/drawing/2014/main" id="{4F779A9E-8C99-4C68-A472-C58C346D9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104" y="2068428"/>
            <a:ext cx="2364048" cy="15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Download Duck Png Image HQ PNG Image | FreePNGImg">
            <a:extLst>
              <a:ext uri="{FF2B5EF4-FFF2-40B4-BE49-F238E27FC236}">
                <a16:creationId xmlns="" xmlns:a16="http://schemas.microsoft.com/office/drawing/2014/main" id="{0AD50654-7660-4D05-A570-FF6A6E300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366" y="2360139"/>
            <a:ext cx="2302896" cy="21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Dog PNG, Clipart, Cute, Dog, Dog Clipart, Dog Clipart, Lovely Free PNG  Download">
            <a:extLst>
              <a:ext uri="{FF2B5EF4-FFF2-40B4-BE49-F238E27FC236}">
                <a16:creationId xmlns="" xmlns:a16="http://schemas.microsoft.com/office/drawing/2014/main" id="{60E2762A-CEA6-4827-920D-3C04365FA2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22275" r="11857" b="9068"/>
          <a:stretch/>
        </p:blipFill>
        <p:spPr bwMode="auto">
          <a:xfrm>
            <a:off x="3092689" y="2510573"/>
            <a:ext cx="1994041" cy="19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at png images | PNGWing">
            <a:extLst>
              <a:ext uri="{FF2B5EF4-FFF2-40B4-BE49-F238E27FC236}">
                <a16:creationId xmlns="" xmlns:a16="http://schemas.microsoft.com/office/drawing/2014/main" id="{482CDB62-628A-465D-9313-EB8945ECF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2922182" y="2225747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8BBD8758-3BD9-4F8D-B538-D87637A284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6" y="2360138"/>
            <a:ext cx="3054285" cy="4155791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1" grpId="0"/>
      <p:bldP spid="21" grpId="1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Whiteboard Vector Art, Icons, and Graphics for Free Download">
            <a:extLst>
              <a:ext uri="{FF2B5EF4-FFF2-40B4-BE49-F238E27FC236}">
                <a16:creationId xmlns=""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469352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2" descr="Computer Mouse Pointer Clipart, Cursor Arrow Silhouette - Clip Art Library">
            <a:extLst>
              <a:ext uri="{FF2B5EF4-FFF2-40B4-BE49-F238E27FC236}">
                <a16:creationId xmlns=""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557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4" descr="long vowels ppt - Clip Art Library">
            <a:extLst>
              <a:ext uri="{FF2B5EF4-FFF2-40B4-BE49-F238E27FC236}">
                <a16:creationId xmlns=""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6081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8" descr="Clipart Female Teacher Holding A Pointer Image PNG | Citypng">
            <a:extLst>
              <a:ext uri="{FF2B5EF4-FFF2-40B4-BE49-F238E27FC236}">
                <a16:creationId xmlns="" xmlns:a16="http://schemas.microsoft.com/office/drawing/2014/main" id="{665BB40E-CCDA-4313-8299-572BF7C6C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125" r="98125">
                        <a14:foregroundMark x1="28250" y1="37625" x2="22625" y2="41875"/>
                        <a14:foregroundMark x1="22625" y1="41875" x2="25625" y2="39125"/>
                        <a14:foregroundMark x1="39000" y1="38750" x2="38375" y2="38750"/>
                        <a14:foregroundMark x1="37875" y1="38500" x2="38750" y2="43625"/>
                        <a14:foregroundMark x1="36125" y1="39125" x2="42625" y2="35125"/>
                        <a14:foregroundMark x1="42625" y1="35125" x2="46000" y2="42375"/>
                        <a14:foregroundMark x1="46000" y1="42375" x2="38375" y2="44250"/>
                        <a14:foregroundMark x1="38375" y1="44250" x2="36750" y2="37250"/>
                        <a14:foregroundMark x1="36750" y1="37250" x2="44000" y2="35875"/>
                        <a14:foregroundMark x1="44000" y1="35875" x2="46000" y2="42625"/>
                        <a14:foregroundMark x1="46000" y1="42625" x2="39000" y2="44750"/>
                        <a14:foregroundMark x1="39000" y1="44750" x2="37250" y2="37875"/>
                        <a14:foregroundMark x1="37250" y1="37875" x2="37500" y2="37625"/>
                        <a14:foregroundMark x1="37500" y1="37625" x2="44375" y2="40000"/>
                        <a14:foregroundMark x1="44375" y1="40000" x2="38500" y2="37375"/>
                        <a14:foregroundMark x1="34500" y1="65375" x2="27000" y2="66875"/>
                        <a14:foregroundMark x1="27000" y1="66875" x2="25625" y2="76750"/>
                        <a14:foregroundMark x1="25625" y1="76750" x2="27375" y2="83875"/>
                        <a14:foregroundMark x1="27375" y1="83875" x2="34875" y2="86250"/>
                        <a14:foregroundMark x1="34875" y1="86250" x2="37250" y2="70500"/>
                        <a14:foregroundMark x1="37250" y1="70500" x2="36000" y2="63625"/>
                        <a14:foregroundMark x1="36000" y1="63625" x2="32250" y2="61500"/>
                        <a14:foregroundMark x1="32125" y1="66000" x2="27375" y2="72500"/>
                        <a14:foregroundMark x1="27375" y1="72500" x2="29375" y2="80250"/>
                        <a14:foregroundMark x1="29375" y1="80250" x2="36500" y2="81875"/>
                        <a14:foregroundMark x1="36500" y1="81875" x2="38250" y2="74125"/>
                        <a14:foregroundMark x1="38250" y1="74125" x2="36625" y2="66250"/>
                        <a14:foregroundMark x1="36625" y1="66250" x2="29625" y2="65250"/>
                        <a14:foregroundMark x1="29625" y1="65250" x2="28250" y2="65625"/>
                        <a14:foregroundMark x1="30375" y1="69000" x2="28375" y2="76000"/>
                        <a14:foregroundMark x1="28375" y1="76000" x2="31375" y2="82875"/>
                        <a14:foregroundMark x1="31375" y1="82875" x2="38250" y2="80625"/>
                        <a14:foregroundMark x1="38250" y1="80625" x2="39375" y2="72750"/>
                        <a14:foregroundMark x1="39375" y1="72750" x2="34875" y2="66500"/>
                        <a14:foregroundMark x1="34875" y1="66500" x2="28625" y2="68875"/>
                        <a14:foregroundMark x1="29250" y1="69500" x2="29250" y2="76750"/>
                        <a14:foregroundMark x1="29250" y1="76750" x2="34750" y2="72375"/>
                        <a14:foregroundMark x1="34750" y1="72375" x2="28875" y2="70375"/>
                        <a14:foregroundMark x1="11875" y1="72750" x2="11375" y2="80125"/>
                        <a14:foregroundMark x1="11375" y1="80125" x2="8000" y2="86375"/>
                        <a14:foregroundMark x1="8000" y1="86375" x2="2875" y2="80375"/>
                        <a14:foregroundMark x1="2875" y1="80375" x2="3750" y2="73000"/>
                        <a14:foregroundMark x1="3750" y1="73000" x2="10625" y2="69125"/>
                        <a14:foregroundMark x1="10625" y1="69125" x2="11375" y2="73125"/>
                        <a14:foregroundMark x1="6250" y1="67500" x2="1375" y2="60875"/>
                        <a14:foregroundMark x1="1375" y1="60875" x2="875" y2="53750"/>
                        <a14:foregroundMark x1="875" y1="53750" x2="3625" y2="61000"/>
                        <a14:foregroundMark x1="3625" y1="61000" x2="2125" y2="63500"/>
                        <a14:foregroundMark x1="66250" y1="70375" x2="75000" y2="56500"/>
                        <a14:foregroundMark x1="75000" y1="56500" x2="98125" y2="3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43" y="3550301"/>
            <a:ext cx="2511588" cy="345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=""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7373548" y="3255495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612704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564074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3047990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207635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3162679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3174969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808945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1363233" y="894905"/>
            <a:ext cx="1028829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2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866494" y="2624070"/>
            <a:ext cx="156645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800" b="1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800" b="1" dirty="0">
              <a:solidFill>
                <a:srgbClr val="00B050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CEE1273-87EA-41D0-BF94-871856601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74" y="2182171"/>
            <a:ext cx="3034249" cy="4308777"/>
          </a:xfrm>
          <a:prstGeom prst="rect">
            <a:avLst/>
          </a:prstGeom>
          <a:effectLst>
            <a:outerShdw blurRad="228600" dir="4800000" algn="ctr" rotWithShape="0">
              <a:srgbClr val="00B0F0">
                <a:alpha val="43000"/>
              </a:srgbClr>
            </a:outerShdw>
          </a:effectLst>
        </p:spPr>
      </p:pic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3F5CFC84-9DB0-4F89-85BC-20F860CA7055}"/>
              </a:ext>
            </a:extLst>
          </p:cNvPr>
          <p:cNvSpPr/>
          <p:nvPr/>
        </p:nvSpPr>
        <p:spPr>
          <a:xfrm>
            <a:off x="4514560" y="1864195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00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7.40741E-7 L 4.37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-3.33333E-6 L 3.75E-6 -0.07222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4.81481E-6 L 3.125E-6 -0.07222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1.85185E-6 L 6.25E-7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4.81481E-6 L -6.25E-7 -0.07223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2.96296E-6 L -2.08333E-6 -0.07223 " pathEditMode="relative" rAng="0" ptsTypes="AA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96296E-6 L 1.25E-6 -0.07222 " pathEditMode="relative" rAng="0" ptsTypes="AA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48148E-6 L -3.75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=""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950" y="1432918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Computer Mouse Pointer Clipart, Cursor Arrow Silhouette - Clip Art Library">
            <a:extLst>
              <a:ext uri="{FF2B5EF4-FFF2-40B4-BE49-F238E27FC236}">
                <a16:creationId xmlns=""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4628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4" descr="long vowels ppt - Clip Art Library">
            <a:extLst>
              <a:ext uri="{FF2B5EF4-FFF2-40B4-BE49-F238E27FC236}">
                <a16:creationId xmlns=""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59868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Clipart Female Teacher Holding A Pointer Image PNG | Citypng">
            <a:extLst>
              <a:ext uri="{FF2B5EF4-FFF2-40B4-BE49-F238E27FC236}">
                <a16:creationId xmlns="" xmlns:a16="http://schemas.microsoft.com/office/drawing/2014/main" id="{665BB40E-CCDA-4313-8299-572BF7C6C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125" r="98125">
                        <a14:foregroundMark x1="28250" y1="37625" x2="22625" y2="41875"/>
                        <a14:foregroundMark x1="22625" y1="41875" x2="25625" y2="39125"/>
                        <a14:foregroundMark x1="39000" y1="38750" x2="38375" y2="38750"/>
                        <a14:foregroundMark x1="37875" y1="38500" x2="38750" y2="43625"/>
                        <a14:foregroundMark x1="36125" y1="39125" x2="42625" y2="35125"/>
                        <a14:foregroundMark x1="42625" y1="35125" x2="46000" y2="42375"/>
                        <a14:foregroundMark x1="46000" y1="42375" x2="38375" y2="44250"/>
                        <a14:foregroundMark x1="38375" y1="44250" x2="36750" y2="37250"/>
                        <a14:foregroundMark x1="36750" y1="37250" x2="44000" y2="35875"/>
                        <a14:foregroundMark x1="44000" y1="35875" x2="46000" y2="42625"/>
                        <a14:foregroundMark x1="46000" y1="42625" x2="39000" y2="44750"/>
                        <a14:foregroundMark x1="39000" y1="44750" x2="37250" y2="37875"/>
                        <a14:foregroundMark x1="37250" y1="37875" x2="37500" y2="37625"/>
                        <a14:foregroundMark x1="37500" y1="37625" x2="44375" y2="40000"/>
                        <a14:foregroundMark x1="44375" y1="40000" x2="38500" y2="37375"/>
                        <a14:foregroundMark x1="34500" y1="65375" x2="27000" y2="66875"/>
                        <a14:foregroundMark x1="27000" y1="66875" x2="25625" y2="76750"/>
                        <a14:foregroundMark x1="25625" y1="76750" x2="27375" y2="83875"/>
                        <a14:foregroundMark x1="27375" y1="83875" x2="34875" y2="86250"/>
                        <a14:foregroundMark x1="34875" y1="86250" x2="37250" y2="70500"/>
                        <a14:foregroundMark x1="37250" y1="70500" x2="36000" y2="63625"/>
                        <a14:foregroundMark x1="36000" y1="63625" x2="32250" y2="61500"/>
                        <a14:foregroundMark x1="32125" y1="66000" x2="27375" y2="72500"/>
                        <a14:foregroundMark x1="27375" y1="72500" x2="29375" y2="80250"/>
                        <a14:foregroundMark x1="29375" y1="80250" x2="36500" y2="81875"/>
                        <a14:foregroundMark x1="36500" y1="81875" x2="38250" y2="74125"/>
                        <a14:foregroundMark x1="38250" y1="74125" x2="36625" y2="66250"/>
                        <a14:foregroundMark x1="36625" y1="66250" x2="29625" y2="65250"/>
                        <a14:foregroundMark x1="29625" y1="65250" x2="28250" y2="65625"/>
                        <a14:foregroundMark x1="30375" y1="69000" x2="28375" y2="76000"/>
                        <a14:foregroundMark x1="28375" y1="76000" x2="31375" y2="82875"/>
                        <a14:foregroundMark x1="31375" y1="82875" x2="38250" y2="80625"/>
                        <a14:foregroundMark x1="38250" y1="80625" x2="39375" y2="72750"/>
                        <a14:foregroundMark x1="39375" y1="72750" x2="34875" y2="66500"/>
                        <a14:foregroundMark x1="34875" y1="66500" x2="28625" y2="68875"/>
                        <a14:foregroundMark x1="29250" y1="69500" x2="29250" y2="76750"/>
                        <a14:foregroundMark x1="29250" y1="76750" x2="34750" y2="72375"/>
                        <a14:foregroundMark x1="34750" y1="72375" x2="28875" y2="70375"/>
                        <a14:foregroundMark x1="11875" y1="72750" x2="11375" y2="80125"/>
                        <a14:foregroundMark x1="11375" y1="80125" x2="8000" y2="86375"/>
                        <a14:foregroundMark x1="8000" y1="86375" x2="2875" y2="80375"/>
                        <a14:foregroundMark x1="2875" y1="80375" x2="3750" y2="73000"/>
                        <a14:foregroundMark x1="3750" y1="73000" x2="10625" y2="69125"/>
                        <a14:foregroundMark x1="10625" y1="69125" x2="11375" y2="73125"/>
                        <a14:foregroundMark x1="6250" y1="67500" x2="1375" y2="60875"/>
                        <a14:foregroundMark x1="1375" y1="60875" x2="875" y2="53750"/>
                        <a14:foregroundMark x1="875" y1="53750" x2="3625" y2="61000"/>
                        <a14:foregroundMark x1="3625" y1="61000" x2="2125" y2="63500"/>
                        <a14:foregroundMark x1="66250" y1="70375" x2="75000" y2="56500"/>
                        <a14:foregroundMark x1="75000" y1="56500" x2="98125" y2="3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086" y="3800061"/>
            <a:ext cx="2068850" cy="300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4763283" y="3136653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60327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55464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3038563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198208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315325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316554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799518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237298" y="810554"/>
            <a:ext cx="1139188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2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866494" y="2614643"/>
            <a:ext cx="17556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8800" b="1" dirty="0">
              <a:solidFill>
                <a:srgbClr val="00B05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CEE1273-87EA-41D0-BF94-871856601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2" y="2518159"/>
            <a:ext cx="2795752" cy="3970101"/>
          </a:xfrm>
          <a:prstGeom prst="rect">
            <a:avLst/>
          </a:prstGeom>
          <a:effectLst>
            <a:outerShdw blurRad="228600" dir="4800000" algn="ctr" rotWithShape="0">
              <a:srgbClr val="00B0F0">
                <a:alpha val="43000"/>
              </a:srgb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F5CFC84-9DB0-4F89-85BC-20F860CA7055}"/>
              </a:ext>
            </a:extLst>
          </p:cNvPr>
          <p:cNvSpPr/>
          <p:nvPr/>
        </p:nvSpPr>
        <p:spPr>
          <a:xfrm>
            <a:off x="4514560" y="1854768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477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3.7037E-7 L 4.37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4.07407E-6 L 3.75E-6 -0.07223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4.07407E-6 L 3.125E-6 -0.07223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7.40741E-7 L 6.25E-7 -0.07222 " pathEditMode="relative" rAng="0" ptsTypes="AA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2.22222E-6 L -6.25E-7 -0.07222 " pathEditMode="relative" rAng="0" ptsTypes="AA">
                                      <p:cBhvr>
                                        <p:cTn id="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1.85185E-6 L -2.08333E-6 -0.07222 " pathEditMode="relative" rAng="0" ptsTypes="AA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4.07407E-6 L 1.25E-6 -0.07222 " pathEditMode="relative" rAng="0" ptsTypes="AA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3.7037E-7 L -3.75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95465B61-97FA-4B1F-9CF1-A5CD19CBB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403948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849F84D-3822-44DE-9171-8D18F527EA5A}"/>
              </a:ext>
            </a:extLst>
          </p:cNvPr>
          <p:cNvSpPr/>
          <p:nvPr/>
        </p:nvSpPr>
        <p:spPr>
          <a:xfrm>
            <a:off x="2486818" y="1638280"/>
            <a:ext cx="3433851" cy="1862048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A05270F-59BE-4BB7-94D8-5D4521E953E1}"/>
              </a:ext>
            </a:extLst>
          </p:cNvPr>
          <p:cNvSpPr/>
          <p:nvPr/>
        </p:nvSpPr>
        <p:spPr>
          <a:xfrm>
            <a:off x="2687478" y="1579685"/>
            <a:ext cx="3433852" cy="186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AEF32D-C5E2-4162-AFD5-4B0A1808ABAB}"/>
              </a:ext>
            </a:extLst>
          </p:cNvPr>
          <p:cNvSpPr/>
          <p:nvPr/>
        </p:nvSpPr>
        <p:spPr>
          <a:xfrm>
            <a:off x="2688523" y="1678178"/>
            <a:ext cx="3065361" cy="186204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5C4769-7C7A-451E-BA06-73650F5EA1E1}"/>
              </a:ext>
            </a:extLst>
          </p:cNvPr>
          <p:cNvSpPr/>
          <p:nvPr/>
        </p:nvSpPr>
        <p:spPr>
          <a:xfrm>
            <a:off x="2675239" y="1595520"/>
            <a:ext cx="3065361" cy="186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06CAA5D-9029-47C9-8350-FBA3935BB976}"/>
              </a:ext>
            </a:extLst>
          </p:cNvPr>
          <p:cNvSpPr/>
          <p:nvPr/>
        </p:nvSpPr>
        <p:spPr>
          <a:xfrm>
            <a:off x="2018673" y="4050773"/>
            <a:ext cx="6439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first letter 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D92579-59C8-4F8B-9EEB-96F1377D7E97}"/>
              </a:ext>
            </a:extLst>
          </p:cNvPr>
          <p:cNvSpPr/>
          <p:nvPr/>
        </p:nvSpPr>
        <p:spPr>
          <a:xfrm>
            <a:off x="7682853" y="3564905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AD2860A-8403-4763-BB6F-01B4E3288C0A}"/>
              </a:ext>
            </a:extLst>
          </p:cNvPr>
          <p:cNvSpPr/>
          <p:nvPr/>
        </p:nvSpPr>
        <p:spPr>
          <a:xfrm>
            <a:off x="6907777" y="444420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124219C-57D7-46AE-B433-D493DBA634B2}"/>
              </a:ext>
            </a:extLst>
          </p:cNvPr>
          <p:cNvSpPr/>
          <p:nvPr/>
        </p:nvSpPr>
        <p:spPr>
          <a:xfrm>
            <a:off x="7921828" y="183478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7FC5E16-F57D-4395-A3FB-2E207F1BFB5C}"/>
              </a:ext>
            </a:extLst>
          </p:cNvPr>
          <p:cNvSpPr/>
          <p:nvPr/>
        </p:nvSpPr>
        <p:spPr>
          <a:xfrm>
            <a:off x="8625891" y="1063695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B115083-3598-43FB-A813-B4B1225C6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9" y="2327974"/>
            <a:ext cx="2921963" cy="4149326"/>
          </a:xfrm>
          <a:prstGeom prst="rect">
            <a:avLst/>
          </a:prstGeom>
          <a:effectLst>
            <a:outerShdw blurRad="228600" dir="4800000" algn="ctr" rotWithShape="0">
              <a:srgbClr val="00B0F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1657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1.48148E-6 L -2.70833E-6 -0.07222 " pathEditMode="relative" rAng="0" ptsTypes="AA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3.33333E-6 L 3.54167E-6 -0.07223 " pathEditMode="relative" rAng="0" ptsTypes="AA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7.40741E-7 L -8.33333E-7 -0.07222 " pathEditMode="relative" rAng="0" ptsTypes="AA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3.33333E-6 L -3.95833E-6 -0.07223 " pathEditMode="relative" rAng="0" ptsTypes="AA">
                                      <p:cBhvr>
                                        <p:cTn id="8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7" grpId="0"/>
      <p:bldP spid="8" grpId="0"/>
      <p:bldP spid="8" grpId="1"/>
      <p:bldP spid="9" grpId="0"/>
      <p:bldP spid="9" grpId="1"/>
      <p:bldP spid="10" grpId="0"/>
      <p:bldP spid="11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>
            <a:extLst>
              <a:ext uri="{FF2B5EF4-FFF2-40B4-BE49-F238E27FC236}">
                <a16:creationId xmlns="" xmlns:a16="http://schemas.microsoft.com/office/drawing/2014/main" id="{9427815F-80AC-49EA-8DB4-8CE4FD05ECB8}"/>
              </a:ext>
            </a:extLst>
          </p:cNvPr>
          <p:cNvSpPr/>
          <p:nvPr/>
        </p:nvSpPr>
        <p:spPr>
          <a:xfrm rot="21540000" flipV="1">
            <a:off x="507373" y="4203503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="" xmlns:a16="http://schemas.microsoft.com/office/drawing/2014/main" id="{B8729333-4321-484E-B1D7-D223F459881E}"/>
              </a:ext>
            </a:extLst>
          </p:cNvPr>
          <p:cNvSpPr/>
          <p:nvPr/>
        </p:nvSpPr>
        <p:spPr>
          <a:xfrm>
            <a:off x="-1828493" y="1681341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CD152AA4-EF75-4BAA-AF7E-F8DD45B9F4F0}"/>
              </a:ext>
            </a:extLst>
          </p:cNvPr>
          <p:cNvSpPr/>
          <p:nvPr/>
        </p:nvSpPr>
        <p:spPr>
          <a:xfrm>
            <a:off x="2403626" y="2407047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4336370-9954-4AC1-AE2A-274F6D6B97C0}"/>
              </a:ext>
            </a:extLst>
          </p:cNvPr>
          <p:cNvSpPr txBox="1"/>
          <p:nvPr/>
        </p:nvSpPr>
        <p:spPr>
          <a:xfrm>
            <a:off x="2839056" y="2223601"/>
            <a:ext cx="9449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recognize the sounds of the alphabet in familiar words 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7112EA8E-820D-46FF-9E71-FC7F5C25BF83}"/>
              </a:ext>
            </a:extLst>
          </p:cNvPr>
          <p:cNvGrpSpPr/>
          <p:nvPr/>
        </p:nvGrpSpPr>
        <p:grpSpPr>
          <a:xfrm rot="3180000">
            <a:off x="459195" y="2033109"/>
            <a:ext cx="564118" cy="4048393"/>
            <a:chOff x="5823678" y="2293495"/>
            <a:chExt cx="494191" cy="4467070"/>
          </a:xfrm>
        </p:grpSpPr>
        <p:sp>
          <p:nvSpPr>
            <p:cNvPr id="22" name="Isosceles Triangle 21">
              <a:extLst>
                <a:ext uri="{FF2B5EF4-FFF2-40B4-BE49-F238E27FC236}">
                  <a16:creationId xmlns="" xmlns:a16="http://schemas.microsoft.com/office/drawing/2014/main" id="{104C5B84-F15A-4797-B751-FCE833ABBF50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="" xmlns:a16="http://schemas.microsoft.com/office/drawing/2014/main" id="{705AD4C9-76B8-4B9C-83C5-BEC0E652AA0C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="" xmlns:a16="http://schemas.microsoft.com/office/drawing/2014/main" id="{2E2B345B-3BB1-4F61-ACC9-C1A7229AD1CB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CB1A34CB-048E-4879-969B-6AD806BE3363}"/>
              </a:ext>
            </a:extLst>
          </p:cNvPr>
          <p:cNvSpPr/>
          <p:nvPr/>
        </p:nvSpPr>
        <p:spPr>
          <a:xfrm>
            <a:off x="2865728" y="3893534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06F0BAA1-2EED-4719-8FE9-4ED1E1C0F89B}"/>
              </a:ext>
            </a:extLst>
          </p:cNvPr>
          <p:cNvSpPr txBox="1"/>
          <p:nvPr/>
        </p:nvSpPr>
        <p:spPr>
          <a:xfrm>
            <a:off x="3351459" y="3655078"/>
            <a:ext cx="8936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say proper sounds of the letters in familiar words  .</a:t>
            </a:r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8AB513DA-2A39-44AE-A491-70078B911A31}"/>
              </a:ext>
            </a:extLst>
          </p:cNvPr>
          <p:cNvSpPr/>
          <p:nvPr/>
        </p:nvSpPr>
        <p:spPr>
          <a:xfrm>
            <a:off x="2396255" y="5185368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BED1A8D3-F2B0-4852-A79E-70ED37AF4985}"/>
              </a:ext>
            </a:extLst>
          </p:cNvPr>
          <p:cNvSpPr txBox="1"/>
          <p:nvPr/>
        </p:nvSpPr>
        <p:spPr>
          <a:xfrm>
            <a:off x="2809457" y="5027923"/>
            <a:ext cx="9319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4.1.1 read the pictures of familiar objects and events.</a:t>
            </a:r>
          </a:p>
        </p:txBody>
      </p: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40" grpId="0" animBg="1"/>
      <p:bldP spid="41" grpId="0"/>
      <p:bldP spid="42" grpId="0" animBg="1"/>
      <p:bldP spid="4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64673E9-C1BA-5599-FF3A-11D540BE3AA7}"/>
              </a:ext>
            </a:extLst>
          </p:cNvPr>
          <p:cNvSpPr/>
          <p:nvPr/>
        </p:nvSpPr>
        <p:spPr>
          <a:xfrm>
            <a:off x="5954390" y="579114"/>
            <a:ext cx="5516254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4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cat.</a:t>
            </a:r>
            <a:endParaRPr lang="en-US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3">
            <a:extLst>
              <a:ext uri="{FF2B5EF4-FFF2-40B4-BE49-F238E27FC236}">
                <a16:creationId xmlns="" xmlns:a16="http://schemas.microsoft.com/office/drawing/2014/main" id="{19ABC4CC-37F7-A1B6-2664-2A4424AF3CF9}"/>
              </a:ext>
            </a:extLst>
          </p:cNvPr>
          <p:cNvSpPr/>
          <p:nvPr/>
        </p:nvSpPr>
        <p:spPr>
          <a:xfrm>
            <a:off x="3463443" y="1945434"/>
            <a:ext cx="7511454" cy="41388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ADDCACA-EA34-4112-8FC6-0A9C72A42A82}"/>
              </a:ext>
            </a:extLst>
          </p:cNvPr>
          <p:cNvSpPr txBox="1"/>
          <p:nvPr/>
        </p:nvSpPr>
        <p:spPr>
          <a:xfrm>
            <a:off x="13111365" y="2257961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2" descr="Cat png images | PNGWing">
            <a:extLst>
              <a:ext uri="{FF2B5EF4-FFF2-40B4-BE49-F238E27FC236}">
                <a16:creationId xmlns="" xmlns:a16="http://schemas.microsoft.com/office/drawing/2014/main" id="{143C76B9-DE09-44A4-9516-87A8AAF5F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95274" y="2419174"/>
            <a:ext cx="2520689" cy="300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4" grpId="1" build="p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Television (TV) | Universal Marketing Dictionary">
            <a:extLst>
              <a:ext uri="{FF2B5EF4-FFF2-40B4-BE49-F238E27FC236}">
                <a16:creationId xmlns="" xmlns:a16="http://schemas.microsoft.com/office/drawing/2014/main" id="{8628B342-456A-4965-898A-104F7988C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95" y="1229666"/>
            <a:ext cx="7377566" cy="499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6DE401D6-37CB-47F5-B381-44F514ACA628}"/>
              </a:ext>
            </a:extLst>
          </p:cNvPr>
          <p:cNvSpPr/>
          <p:nvPr/>
        </p:nvSpPr>
        <p:spPr>
          <a:xfrm>
            <a:off x="4445070" y="327308"/>
            <a:ext cx="41812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sing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F864CC7-B6E2-43E8-B93A-BB3489B1AA1F}"/>
              </a:ext>
            </a:extLst>
          </p:cNvPr>
          <p:cNvSpPr/>
          <p:nvPr/>
        </p:nvSpPr>
        <p:spPr>
          <a:xfrm>
            <a:off x="1861324" y="296717"/>
            <a:ext cx="8702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 yesterday ?</a:t>
            </a:r>
          </a:p>
        </p:txBody>
      </p:sp>
      <p:sp>
        <p:nvSpPr>
          <p:cNvPr id="11" name="Thought Bubble: Cloud 3">
            <a:extLst>
              <a:ext uri="{FF2B5EF4-FFF2-40B4-BE49-F238E27FC236}">
                <a16:creationId xmlns="" xmlns:a16="http://schemas.microsoft.com/office/drawing/2014/main" id="{2663AE2D-3631-4E79-ABCE-468C543187DB}"/>
              </a:ext>
            </a:extLst>
          </p:cNvPr>
          <p:cNvSpPr/>
          <p:nvPr/>
        </p:nvSpPr>
        <p:spPr>
          <a:xfrm>
            <a:off x="2598181" y="1412936"/>
            <a:ext cx="2743200" cy="2197509"/>
          </a:xfrm>
          <a:prstGeom prst="cloudCallout">
            <a:avLst>
              <a:gd name="adj1" fmla="val -39346"/>
              <a:gd name="adj2" fmla="val 81873"/>
            </a:avLst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</a:p>
        </p:txBody>
      </p:sp>
      <p:sp>
        <p:nvSpPr>
          <p:cNvPr id="12" name="Thought Bubble: Cloud 4">
            <a:extLst>
              <a:ext uri="{FF2B5EF4-FFF2-40B4-BE49-F238E27FC236}">
                <a16:creationId xmlns="" xmlns:a16="http://schemas.microsoft.com/office/drawing/2014/main" id="{3B674177-16DB-4873-9CAC-DD7DBCA348DB}"/>
              </a:ext>
            </a:extLst>
          </p:cNvPr>
          <p:cNvSpPr/>
          <p:nvPr/>
        </p:nvSpPr>
        <p:spPr>
          <a:xfrm>
            <a:off x="8445910" y="1412936"/>
            <a:ext cx="2743200" cy="2197509"/>
          </a:xfrm>
          <a:prstGeom prst="cloudCallout">
            <a:avLst>
              <a:gd name="adj1" fmla="val -79155"/>
              <a:gd name="adj2" fmla="val 95617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</a:p>
        </p:txBody>
      </p:sp>
      <p:pic>
        <p:nvPicPr>
          <p:cNvPr id="13" name="Picture 2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083E0DC9-83EA-48CC-99AB-843BB1AC3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1245500" y="3235922"/>
            <a:ext cx="1670520" cy="34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Two Boys Talking Royalty-Free Images, Stock Photos &amp; Pictures | Shutterstock">
            <a:extLst>
              <a:ext uri="{FF2B5EF4-FFF2-40B4-BE49-F238E27FC236}">
                <a16:creationId xmlns="" xmlns:a16="http://schemas.microsoft.com/office/drawing/2014/main" id="{EEBBD84E-9578-4EE7-96EF-8A5E24630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 flipH="1">
            <a:off x="6376224" y="3435432"/>
            <a:ext cx="1670521" cy="35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556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Writing Hand - Free image on Pixabay">
            <a:extLst>
              <a:ext uri="{FF2B5EF4-FFF2-40B4-BE49-F238E27FC236}">
                <a16:creationId xmlns="" xmlns:a16="http://schemas.microsoft.com/office/drawing/2014/main" id="{A8CFB10E-9011-87EC-A464-95DA5D5C4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9" b="18530"/>
          <a:stretch/>
        </p:blipFill>
        <p:spPr bwMode="auto">
          <a:xfrm>
            <a:off x="6302489" y="2508314"/>
            <a:ext cx="3168172" cy="25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EF87C90-446B-D21F-C080-7F5771FB2022}"/>
              </a:ext>
            </a:extLst>
          </p:cNvPr>
          <p:cNvSpPr/>
          <p:nvPr/>
        </p:nvSpPr>
        <p:spPr>
          <a:xfrm>
            <a:off x="4382441" y="901974"/>
            <a:ext cx="475482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 err="1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Cc,Dd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9A10CFD-2EA2-4277-A9D6-D1C2EAF3B0E1}"/>
              </a:ext>
            </a:extLst>
          </p:cNvPr>
          <p:cNvSpPr/>
          <p:nvPr/>
        </p:nvSpPr>
        <p:spPr>
          <a:xfrm>
            <a:off x="545946" y="367282"/>
            <a:ext cx="115130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are going to learn some English letters today ,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FF831AF8-38FC-4B36-BE44-36E3CCBCC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85" y="1212468"/>
            <a:ext cx="3733014" cy="5301058"/>
          </a:xfrm>
          <a:prstGeom prst="rect">
            <a:avLst/>
          </a:prstGeom>
          <a:effectLst>
            <a:outerShdw blurRad="228600" dir="4800000" algn="ctr" rotWithShape="0">
              <a:srgbClr val="00B0F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4465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68 -0.2382 L -0.18568 -0.23797 C -0.18646 -0.23195 -0.18698 -0.22524 -0.18816 -0.21899 C -0.18855 -0.21644 -0.18985 -0.21482 -0.1905 -0.2125 C -0.19141 -0.20973 -0.19232 -0.20695 -0.19297 -0.20394 C -0.19362 -0.2007 -0.19597 -0.18565 -0.19662 -0.1801 C -0.19701 -0.17662 -0.19714 -0.17292 -0.19779 -0.16945 C -0.19831 -0.16644 -0.19948 -0.16389 -0.20027 -0.16088 C -0.20105 -0.15741 -0.20183 -0.15371 -0.20261 -0.15024 C -0.20339 -0.14723 -0.20443 -0.14445 -0.20508 -0.14167 C -0.20639 -0.13565 -0.20769 -0.13033 -0.20873 -0.12454 C -0.20925 -0.12107 -0.20912 -0.11713 -0.2099 -0.11366 C -0.2112 -0.10764 -0.21316 -0.10209 -0.21472 -0.09653 C -0.21758 -0.07593 -0.21381 -0.1 -0.21836 -0.07917 C -0.2198 -0.07292 -0.22084 -0.06644 -0.22201 -0.05996 C -0.2224 -0.05764 -0.22136 -0.06436 -0.22084 -0.06644 C -0.21993 -0.06922 -0.21915 -0.072 -0.21836 -0.075 C -0.21628 -0.0838 -0.21784 -0.08102 -0.21589 -0.09213 C -0.21537 -0.09584 -0.21433 -0.09931 -0.21355 -0.10278 C -0.21303 -0.1051 -0.21277 -0.10718 -0.21237 -0.10926 C -0.2112 -0.11505 -0.2099 -0.12107 -0.20873 -0.12662 C -0.20821 -0.12871 -0.20808 -0.13102 -0.20743 -0.13264 C -0.20652 -0.13612 -0.20508 -0.13866 -0.20391 -0.14167 C -0.20261 -0.14792 -0.20131 -0.1544 -0.20027 -0.16088 C -0.19961 -0.16436 -0.19961 -0.16829 -0.19896 -0.17176 C -0.19805 -0.17686 -0.19675 -0.18195 -0.19545 -0.18681 C -0.19076 -0.20301 -0.19284 -0.19167 -0.18933 -0.20602 C -0.18881 -0.20811 -0.18855 -0.21042 -0.18816 -0.2125 C -0.18607 -0.21112 -0.18386 -0.21042 -0.18204 -0.20811 C -0.18086 -0.20672 -0.18021 -0.20417 -0.17969 -0.20186 C -0.17865 -0.19769 -0.178 -0.19306 -0.17722 -0.18889 C -0.17657 -0.18519 -0.17579 -0.18172 -0.17487 -0.17801 C -0.17331 -0.17223 -0.17201 -0.16621 -0.16993 -0.16088 C -0.16915 -0.1588 -0.16823 -0.15672 -0.16758 -0.1544 C -0.16628 -0.15024 -0.16524 -0.14584 -0.16394 -0.14167 C -0.16277 -0.13797 -0.16159 -0.13426 -0.16029 -0.13079 C -0.15951 -0.12871 -0.1586 -0.12662 -0.15795 -0.12454 C -0.15665 -0.12014 -0.15365 -0.10463 -0.153 -0.1007 C -0.15261 -0.09792 -0.15248 -0.09491 -0.15183 -0.09213 C -0.15118 -0.08912 -0.14948 -0.08681 -0.14948 -0.08357 C -0.14948 -0.08102 -0.15066 -0.08843 -0.15183 -0.09005 C -0.15287 -0.09144 -0.1543 -0.09144 -0.15547 -0.09213 C -0.15665 -0.09491 -0.15756 -0.09838 -0.15912 -0.1007 C -0.16042 -0.10278 -0.16224 -0.10394 -0.16394 -0.1051 C -0.19167 -0.12223 -0.17852 -0.11343 -0.19662 -0.12223 C -0.20235 -0.125 -0.19857 -0.12408 -0.20508 -0.12871 C -0.21615 -0.13658 -0.2168 -0.13704 -0.22435 -0.14167 C -0.21797 -0.14237 -0.21146 -0.14399 -0.20508 -0.14375 C -0.19493 -0.14329 -0.1849 -0.14121 -0.17487 -0.13936 C -0.17318 -0.13912 -0.17162 -0.13797 -0.16993 -0.13727 C -0.1655 -0.13565 -0.16107 -0.1345 -0.15665 -0.13264 C -0.15261 -0.1338 -0.14857 -0.13403 -0.14454 -0.13519 C -0.14336 -0.13542 -0.14219 -0.13658 -0.14089 -0.13727 C -0.13933 -0.1382 -0.13777 -0.13889 -0.13607 -0.13936 C -0.13334 -0.14028 -0.13047 -0.14098 -0.12761 -0.14167 C -0.12123 -0.14306 -0.11472 -0.14491 -0.10834 -0.14584 C -0.10144 -0.147 -0.09453 -0.14723 -0.08777 -0.14792 C -0.08737 -0.15024 -0.08633 -0.15232 -0.08645 -0.1544 C -0.08789 -0.16922 -0.10183 -0.15926 -0.10469 -0.1588 C -0.10521 -0.16505 -0.10704 -0.17385 -0.10469 -0.1801 C -0.10391 -0.18241 -0.10222 -0.18311 -0.10105 -0.1845 C -0.09895 -0.18357 -0.09635 -0.18519 -0.09492 -0.18241 C -0.09153 -0.175 -0.08777 -0.15672 -0.08777 -0.15649 C -0.08633 -0.14676 -0.08438 -0.14237 -0.09257 -0.13519 C -0.09388 -0.13403 -0.09492 -0.1382 -0.09622 -0.13936 C -0.0974 -0.14051 -0.09857 -0.14075 -0.09987 -0.14167 C -0.10222 -0.14005 -0.10495 -0.13959 -0.10704 -0.13727 C -0.10899 -0.13519 -0.11042 -0.13172 -0.11198 -0.12871 C -0.11602 -0.12061 -0.11889 -0.11459 -0.12162 -0.1051 C -0.12214 -0.10301 -0.1224 -0.1007 -0.12279 -0.09862 C -0.12201 -0.09352 -0.12201 -0.08797 -0.12045 -0.08357 C -0.11706 -0.07477 -0.10365 -0.08125 -0.10222 -0.08149 C -0.10066 -0.08357 -0.09908 -0.08588 -0.0974 -0.08774 C -0.09505 -0.09075 -0.09245 -0.09306 -0.0901 -0.09653 C -0.08789 -0.09954 -0.08606 -0.10348 -0.08411 -0.10718 C -0.08007 -0.12848 -0.08502 -0.10463 -0.08165 -0.07269 C -0.08138 -0.07014 -0.0793 -0.06991 -0.07799 -0.06852 C -0.06328 -0.07292 -0.07721 -0.06737 -0.06588 -0.075 C -0.06445 -0.07593 -0.06276 -0.07616 -0.06106 -0.07709 C -0.05872 -0.07848 -0.05624 -0.07987 -0.0539 -0.08149 C -0.0526 -0.08357 -0.05169 -0.08612 -0.05026 -0.08774 C -0.04921 -0.08912 -0.04778 -0.08912 -0.04662 -0.09005 C -0.04492 -0.09121 -0.04335 -0.0926 -0.04179 -0.09422 C -0.03789 -0.09815 -0.03789 -0.09908 -0.0345 -0.1051 C -0.03411 -0.11366 -0.03437 -0.12246 -0.03333 -0.13079 C -0.03281 -0.13496 -0.03072 -0.13797 -0.02968 -0.14167 C -0.01783 -0.17987 -0.02447 -0.1632 -0.0164 -0.18241 C -0.01302 -0.20024 -0.01458 -0.19098 -0.01145 -0.21042 C -0.01237 -0.19098 -0.01263 -0.17153 -0.01393 -0.15232 C -0.01419 -0.14792 -0.01588 -0.14375 -0.0164 -0.13936 L -0.01757 -0.12871 C -0.01796 -0.13264 -0.01822 -0.13727 -0.01874 -0.14167 C -0.01901 -0.14375 -0.01992 -0.14584 -0.01992 -0.14792 C -0.01992 -0.16158 -0.01966 -0.17524 -0.01874 -0.18889 C -0.01861 -0.19144 -0.01549 -0.20718 -0.01393 -0.21042 C -0.01263 -0.2132 -0.01067 -0.21459 -0.00911 -0.2169 C -0.00781 -0.21875 -0.0069 -0.22176 -0.00546 -0.22315 C -0.00455 -0.22431 0.00508 -0.22755 0.00547 -0.22755 L 0.01993 -0.21899 L 0.02357 -0.2169 C 0.02474 -0.21528 0.02579 -0.21343 0.02722 -0.2125 C 0.02917 -0.21135 0.03165 -0.21274 0.03321 -0.21042 C 0.03451 -0.20857 0.03399 -0.20463 0.03451 -0.20186 C 0.03399 -0.19237 0.03399 -0.18311 0.03321 -0.17385 C 0.03178 -0.15487 0.03139 -0.15811 0.02839 -0.14375 C 0.02696 -0.13612 0.02683 -0.12825 0.0224 -0.12454 C 0.02058 -0.12269 0.01836 -0.12292 0.01628 -0.12223 C 0.01355 -0.12292 0.01068 -0.12362 0.00782 -0.12454 C 0.00626 -0.125 0.00443 -0.12477 0.003 -0.12662 C 0.00183 -0.12801 0.00144 -0.13079 0.00053 -0.13264 C 0.00222 -0.1345 0.00378 -0.13612 0.00547 -0.13727 C 0.00782 -0.13889 0.01055 -0.13912 0.01264 -0.14167 C 0.01394 -0.14283 0.01433 -0.14584 0.01511 -0.14792 C 0.0155 -0.15024 0.01576 -0.15255 0.01628 -0.1544 C 0.02019 -0.16829 0.02136 -0.16042 0.03321 -0.1588 C 0.0349 -0.15811 0.03659 -0.15787 0.03803 -0.15672 C 0.03985 -0.1551 0.04128 -0.15232 0.04297 -0.15024 C 0.04415 -0.14862 0.04532 -0.14746 0.04636 -0.14584 C 0.05782 -0.12825 0.04805 -0.14051 0.05626 -0.13079 C 0.05586 -0.11575 0.0556 -0.1007 0.05508 -0.08565 C 0.05469 -0.08125 0.05456 -0.07686 0.05365 -0.07269 C 0.05339 -0.07037 0.05196 -0.06852 0.05144 -0.06644 C 0.04792 -0.05533 0.05105 -0.05903 0.04532 -0.05556 C 0.03855 -0.05625 0.03152 -0.05602 0.02474 -0.05764 C 0.02162 -0.05857 0.01745 -0.06575 0.01511 -0.06852 C 0.01042 -0.07362 0.00977 -0.07292 0.00417 -0.075 C 0.00261 -0.07639 0.00105 -0.07801 -0.00065 -0.07917 C -0.00299 -0.08102 -0.00664 -0.08241 -0.00911 -0.08357 C -0.01106 -0.08565 -0.01302 -0.0882 -0.0151 -0.09005 C -0.0164 -0.09121 -0.01276 -0.08681 -0.01145 -0.08565 C -0.01041 -0.08473 -0.00911 -0.0845 -0.00794 -0.08357 C 0.00352 -0.07454 -0.00494 -0.07848 0.00665 -0.075 C 0.03295 -0.07616 0.04102 -0.07246 0.06107 -0.08149 C 0.06355 -0.08241 0.06576 -0.08426 0.06836 -0.08565 C 0.07709 -0.10139 0.078 -0.09885 0.08165 -0.11366 C 0.08217 -0.11575 0.08243 -0.11783 0.08282 -0.12014 C 0.08243 -0.11436 0.08178 -0.10857 0.08165 -0.10278 C 0.08112 -0.09213 0.08047 -0.05996 0.08047 -0.07061 C 0.08047 -0.09862 0.08021 -0.12662 0.08165 -0.1544 C 0.08178 -0.15811 0.08373 -0.16088 0.08516 -0.16297 C 0.0862 -0.16459 0.08764 -0.16459 0.08894 -0.16528 C 0.09011 -0.16899 0.09428 -0.18311 0.09727 -0.1845 C 0.10014 -0.18588 0.10287 -0.18311 0.10586 -0.18241 C 0.11003 -0.17755 0.11706 -0.16991 0.12032 -0.16297 C 0.1211 -0.16135 0.1211 -0.1588 0.12149 -0.15672 C 0.12214 -0.15301 0.12331 -0.14954 0.12383 -0.14584 C 0.12448 -0.14237 0.12474 -0.13866 0.12501 -0.13519 C 0.12553 -0.13264 0.12605 -0.13079 0.12644 -0.12871 C 0.1267 -0.12292 0.12696 -0.11713 0.12761 -0.11158 C 0.12826 -0.10556 0.12995 -0.09422 0.12995 -0.09399 C 0.12943 -0.08149 0.13034 -0.06806 0.12878 -0.05556 C 0.12826 -0.05209 0.12058 -0.0463 0.11915 -0.04491 C 0.11771 -0.04352 0.11693 -0.04121 0.1155 -0.04051 C 0.11159 -0.03843 0.10339 -0.03612 0.10339 -0.03588 C 0.09961 -0.03704 0.0961 -0.03681 0.09258 -0.03843 C 0.09063 -0.03912 0.08907 -0.04098 0.08764 -0.0426 C 0.08412 -0.04653 0.0806 -0.05232 0.078 -0.05764 C 0.07709 -0.05973 0.07631 -0.06204 0.07553 -0.06412 C 0.07266 -0.07963 0.07461 -0.07338 0.07071 -0.08357 C 0.07188 -0.08426 0.07292 -0.08565 0.07435 -0.08565 C 0.07605 -0.08565 0.07904 -0.08357 0.07904 -0.08334 L 0.07904 -0.08357 " pathEditMode="relative" rAng="0" ptsTypes="AAAAAAAAAAAAAAAAAAAAAAAAAAAAAAAAAAAAAAAAAAAAAAAAAAAAAAAAAAAAAAAAA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0927B57-FC1B-532A-A311-F6381E947A32}"/>
              </a:ext>
            </a:extLst>
          </p:cNvPr>
          <p:cNvSpPr/>
          <p:nvPr/>
        </p:nvSpPr>
        <p:spPr>
          <a:xfrm>
            <a:off x="1324102" y="357339"/>
            <a:ext cx="8559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E74007E-B104-4D07-94F0-8BA9A9DEA32F}"/>
              </a:ext>
            </a:extLst>
          </p:cNvPr>
          <p:cNvSpPr/>
          <p:nvPr/>
        </p:nvSpPr>
        <p:spPr>
          <a:xfrm>
            <a:off x="5364516" y="4353683"/>
            <a:ext cx="62119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B55108D-3CB8-489C-AAD7-FC8891679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16" y="1271142"/>
            <a:ext cx="4467849" cy="47822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187C9B3-39E6-4DC3-B682-FE7D17261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88" y="1285432"/>
            <a:ext cx="3762900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39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42734 0.019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67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B748E1F-76C0-CA70-2979-3F5513D5CD81}"/>
              </a:ext>
            </a:extLst>
          </p:cNvPr>
          <p:cNvSpPr/>
          <p:nvPr/>
        </p:nvSpPr>
        <p:spPr>
          <a:xfrm>
            <a:off x="1981979" y="204256"/>
            <a:ext cx="75456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11DD8DA-4526-4847-AE75-7A21A744F27F}"/>
              </a:ext>
            </a:extLst>
          </p:cNvPr>
          <p:cNvSpPr/>
          <p:nvPr/>
        </p:nvSpPr>
        <p:spPr>
          <a:xfrm>
            <a:off x="10420409" y="3917280"/>
            <a:ext cx="1242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37C44B2-BCC2-4D4D-B165-5DDA7BEB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769" y="1136838"/>
            <a:ext cx="8438462" cy="526396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="" xmlns:a16="http://schemas.microsoft.com/office/drawing/2014/main" id="{6EF5939B-1A5D-43A0-A366-34DF4AB3BBAA}"/>
              </a:ext>
            </a:extLst>
          </p:cNvPr>
          <p:cNvSpPr/>
          <p:nvPr/>
        </p:nvSpPr>
        <p:spPr>
          <a:xfrm>
            <a:off x="7739777" y="1861640"/>
            <a:ext cx="2332271" cy="1463722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9C2BA24D-BEB5-4D8B-BEDE-736AD84DB988}"/>
              </a:ext>
            </a:extLst>
          </p:cNvPr>
          <p:cNvSpPr/>
          <p:nvPr/>
        </p:nvSpPr>
        <p:spPr>
          <a:xfrm>
            <a:off x="5245670" y="2579882"/>
            <a:ext cx="909851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46158535-CF06-4B18-9BD3-7FB5321DA225}"/>
              </a:ext>
            </a:extLst>
          </p:cNvPr>
          <p:cNvSpPr/>
          <p:nvPr/>
        </p:nvSpPr>
        <p:spPr>
          <a:xfrm>
            <a:off x="2119952" y="2252576"/>
            <a:ext cx="1736109" cy="19099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60BE8B4B-99A4-4AC7-96CD-58BC8EB2B858}"/>
              </a:ext>
            </a:extLst>
          </p:cNvPr>
          <p:cNvSpPr/>
          <p:nvPr/>
        </p:nvSpPr>
        <p:spPr>
          <a:xfrm>
            <a:off x="6327446" y="4625166"/>
            <a:ext cx="2748886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A0C6796C-CF9F-4301-8AD3-BAB9E9954F67}"/>
              </a:ext>
            </a:extLst>
          </p:cNvPr>
          <p:cNvSpPr/>
          <p:nvPr/>
        </p:nvSpPr>
        <p:spPr>
          <a:xfrm>
            <a:off x="4266997" y="2933825"/>
            <a:ext cx="909851" cy="1463722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C8A5BD38-B684-4D8F-8079-48031C80072C}"/>
              </a:ext>
            </a:extLst>
          </p:cNvPr>
          <p:cNvSpPr/>
          <p:nvPr/>
        </p:nvSpPr>
        <p:spPr>
          <a:xfrm>
            <a:off x="4516220" y="2171799"/>
            <a:ext cx="909851" cy="8161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658E0130-2D4C-471E-AD6C-F80EBE848556}"/>
              </a:ext>
            </a:extLst>
          </p:cNvPr>
          <p:cNvSpPr/>
          <p:nvPr/>
        </p:nvSpPr>
        <p:spPr>
          <a:xfrm>
            <a:off x="10378243" y="1191613"/>
            <a:ext cx="11785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62919FD-AF5E-4F18-B7F1-DC6D85AEF595}"/>
              </a:ext>
            </a:extLst>
          </p:cNvPr>
          <p:cNvSpPr/>
          <p:nvPr/>
        </p:nvSpPr>
        <p:spPr>
          <a:xfrm>
            <a:off x="383481" y="3703280"/>
            <a:ext cx="1261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FF63040B-7636-419B-8FD3-C51D52B69C66}"/>
              </a:ext>
            </a:extLst>
          </p:cNvPr>
          <p:cNvSpPr/>
          <p:nvPr/>
        </p:nvSpPr>
        <p:spPr>
          <a:xfrm>
            <a:off x="365951" y="2579882"/>
            <a:ext cx="12089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F8B6617E-7448-4180-8D6E-23BF7C4CFE51}"/>
              </a:ext>
            </a:extLst>
          </p:cNvPr>
          <p:cNvSpPr/>
          <p:nvPr/>
        </p:nvSpPr>
        <p:spPr>
          <a:xfrm>
            <a:off x="358959" y="1403060"/>
            <a:ext cx="10631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E91369F8-FCD2-493D-831A-828A96C358B9}"/>
              </a:ext>
            </a:extLst>
          </p:cNvPr>
          <p:cNvSpPr/>
          <p:nvPr/>
        </p:nvSpPr>
        <p:spPr>
          <a:xfrm>
            <a:off x="10298581" y="2484832"/>
            <a:ext cx="1527468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8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47AAD7E-4BC8-B3C7-153A-A7AE028656B6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548E4AC-49A8-54B0-6EF4-01FF03F44397}"/>
              </a:ext>
            </a:extLst>
          </p:cNvPr>
          <p:cNvSpPr/>
          <p:nvPr/>
        </p:nvSpPr>
        <p:spPr>
          <a:xfrm>
            <a:off x="282311" y="428719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0830F0F-B2CF-454F-B2A9-B1B640695104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2" descr="Cat png images | PNGWing">
            <a:extLst>
              <a:ext uri="{FF2B5EF4-FFF2-40B4-BE49-F238E27FC236}">
                <a16:creationId xmlns="" xmlns:a16="http://schemas.microsoft.com/office/drawing/2014/main" id="{D5854F1E-0495-4490-BBD3-96EA23119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5088194" y="1146163"/>
            <a:ext cx="2995127" cy="356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12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5508</TotalTime>
  <Words>428</Words>
  <Application>Microsoft Office PowerPoint</Application>
  <PresentationFormat>Widescreen</PresentationFormat>
  <Paragraphs>146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微软雅黑</vt:lpstr>
      <vt:lpstr>Arial</vt:lpstr>
      <vt:lpstr>Arial Black</vt:lpstr>
      <vt:lpstr>Bauhaus 93</vt:lpstr>
      <vt:lpstr>Calibri</vt:lpstr>
      <vt:lpstr>NikoshBAN</vt:lpstr>
      <vt:lpstr>Times New Roman</vt:lpstr>
      <vt:lpstr>等线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441</cp:revision>
  <dcterms:created xsi:type="dcterms:W3CDTF">2021-07-26T10:09:43Z</dcterms:created>
  <dcterms:modified xsi:type="dcterms:W3CDTF">2026-08-18T02:26:08Z</dcterms:modified>
</cp:coreProperties>
</file>