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sldIdLst>
    <p:sldId id="262" r:id="rId2"/>
    <p:sldId id="263" r:id="rId3"/>
    <p:sldId id="264" r:id="rId4"/>
    <p:sldId id="306" r:id="rId5"/>
    <p:sldId id="307" r:id="rId6"/>
    <p:sldId id="308" r:id="rId7"/>
    <p:sldId id="257" r:id="rId8"/>
    <p:sldId id="294" r:id="rId9"/>
    <p:sldId id="296" r:id="rId10"/>
    <p:sldId id="280" r:id="rId11"/>
    <p:sldId id="312" r:id="rId12"/>
    <p:sldId id="310" r:id="rId13"/>
    <p:sldId id="314" r:id="rId14"/>
    <p:sldId id="313" r:id="rId15"/>
    <p:sldId id="315" r:id="rId16"/>
    <p:sldId id="316" r:id="rId17"/>
    <p:sldId id="317" r:id="rId18"/>
    <p:sldId id="319" r:id="rId19"/>
    <p:sldId id="299" r:id="rId20"/>
    <p:sldId id="311" r:id="rId21"/>
    <p:sldId id="318" r:id="rId22"/>
    <p:sldId id="292" r:id="rId23"/>
    <p:sldId id="320" r:id="rId24"/>
    <p:sldId id="277" r:id="rId25"/>
    <p:sldId id="278" r:id="rId26"/>
    <p:sldId id="279" r:id="rId27"/>
  </p:sldIdLst>
  <p:sldSz cx="109728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44"/>
    <a:srgbClr val="00B0F0"/>
    <a:srgbClr val="372F2C"/>
    <a:srgbClr val="0B0C0E"/>
    <a:srgbClr val="00B050"/>
    <a:srgbClr val="333F50"/>
    <a:srgbClr val="F8F3F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502" autoAdjust="0"/>
    <p:restoredTop sz="94660"/>
  </p:normalViewPr>
  <p:slideViewPr>
    <p:cSldViewPr snapToGrid="0">
      <p:cViewPr varScale="1">
        <p:scale>
          <a:sx n="108" d="100"/>
          <a:sy n="108" d="100"/>
        </p:scale>
        <p:origin x="138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d Murul" userId="e957cff61526f4bf" providerId="LiveId" clId="{9B4C6410-03A2-4E9F-B10B-1C3009C1F5D9}"/>
    <pc:docChg chg="modSld">
      <pc:chgData name="Md Murul" userId="e957cff61526f4bf" providerId="LiveId" clId="{9B4C6410-03A2-4E9F-B10B-1C3009C1F5D9}" dt="2025-11-05T03:54:12.147" v="59" actId="20577"/>
      <pc:docMkLst>
        <pc:docMk/>
      </pc:docMkLst>
      <pc:sldChg chg="modSp mod">
        <pc:chgData name="Md Murul" userId="e957cff61526f4bf" providerId="LiveId" clId="{9B4C6410-03A2-4E9F-B10B-1C3009C1F5D9}" dt="2025-11-05T03:44:37.811" v="3" actId="1036"/>
        <pc:sldMkLst>
          <pc:docMk/>
          <pc:sldMk cId="2369808507" sldId="263"/>
        </pc:sldMkLst>
        <pc:picChg chg="mod">
          <ac:chgData name="Md Murul" userId="e957cff61526f4bf" providerId="LiveId" clId="{9B4C6410-03A2-4E9F-B10B-1C3009C1F5D9}" dt="2025-11-05T03:44:37.811" v="3" actId="1036"/>
          <ac:picMkLst>
            <pc:docMk/>
            <pc:sldMk cId="2369808507" sldId="263"/>
            <ac:picMk id="12" creationId="{17BD1948-1A08-4868-AC6C-3E25FDF0F3DF}"/>
          </ac:picMkLst>
        </pc:picChg>
      </pc:sldChg>
      <pc:sldChg chg="modSp mod">
        <pc:chgData name="Md Murul" userId="e957cff61526f4bf" providerId="LiveId" clId="{9B4C6410-03A2-4E9F-B10B-1C3009C1F5D9}" dt="2025-11-05T03:45:33.276" v="34" actId="20577"/>
        <pc:sldMkLst>
          <pc:docMk/>
          <pc:sldMk cId="1777730208" sldId="264"/>
        </pc:sldMkLst>
        <pc:spChg chg="mod">
          <ac:chgData name="Md Murul" userId="e957cff61526f4bf" providerId="LiveId" clId="{9B4C6410-03A2-4E9F-B10B-1C3009C1F5D9}" dt="2025-11-05T03:45:33.276" v="34" actId="20577"/>
          <ac:spMkLst>
            <pc:docMk/>
            <pc:sldMk cId="1777730208" sldId="264"/>
            <ac:spMk id="2" creationId="{5B0CCD51-A13F-473B-86C7-C98B96256BF3}"/>
          </ac:spMkLst>
        </pc:spChg>
        <pc:spChg chg="ord">
          <ac:chgData name="Md Murul" userId="e957cff61526f4bf" providerId="LiveId" clId="{9B4C6410-03A2-4E9F-B10B-1C3009C1F5D9}" dt="2025-11-05T03:44:53.216" v="11" actId="166"/>
          <ac:spMkLst>
            <pc:docMk/>
            <pc:sldMk cId="1777730208" sldId="264"/>
            <ac:spMk id="14" creationId="{05A95A5F-C3C7-4221-B2DA-D48669904C04}"/>
          </ac:spMkLst>
        </pc:spChg>
        <pc:picChg chg="mod ord">
          <ac:chgData name="Md Murul" userId="e957cff61526f4bf" providerId="LiveId" clId="{9B4C6410-03A2-4E9F-B10B-1C3009C1F5D9}" dt="2025-11-05T03:45:02.466" v="16" actId="1036"/>
          <ac:picMkLst>
            <pc:docMk/>
            <pc:sldMk cId="1777730208" sldId="264"/>
            <ac:picMk id="4" creationId="{EBE8CFFB-3A00-4A03-A5BC-4F066CE0CD04}"/>
          </ac:picMkLst>
        </pc:picChg>
      </pc:sldChg>
      <pc:sldChg chg="addSp modSp mod">
        <pc:chgData name="Md Murul" userId="e957cff61526f4bf" providerId="LiveId" clId="{9B4C6410-03A2-4E9F-B10B-1C3009C1F5D9}" dt="2025-11-05T03:51:13.208" v="51" actId="1582"/>
        <pc:sldMkLst>
          <pc:docMk/>
          <pc:sldMk cId="2702264906" sldId="310"/>
        </pc:sldMkLst>
        <pc:spChg chg="mod">
          <ac:chgData name="Md Murul" userId="e957cff61526f4bf" providerId="LiveId" clId="{9B4C6410-03A2-4E9F-B10B-1C3009C1F5D9}" dt="2025-11-05T03:49:57.429" v="40" actId="115"/>
          <ac:spMkLst>
            <pc:docMk/>
            <pc:sldMk cId="2702264906" sldId="310"/>
            <ac:spMk id="2" creationId="{DD379FD9-E693-4567-B5B8-23DC17F26DE9}"/>
          </ac:spMkLst>
        </pc:spChg>
        <pc:spChg chg="add mod">
          <ac:chgData name="Md Murul" userId="e957cff61526f4bf" providerId="LiveId" clId="{9B4C6410-03A2-4E9F-B10B-1C3009C1F5D9}" dt="2025-11-05T03:51:13.208" v="51" actId="1582"/>
          <ac:spMkLst>
            <pc:docMk/>
            <pc:sldMk cId="2702264906" sldId="310"/>
            <ac:spMk id="3" creationId="{BC660FA2-0292-4571-8548-1B903DA73C27}"/>
          </ac:spMkLst>
        </pc:spChg>
      </pc:sldChg>
      <pc:sldChg chg="modSp">
        <pc:chgData name="Md Murul" userId="e957cff61526f4bf" providerId="LiveId" clId="{9B4C6410-03A2-4E9F-B10B-1C3009C1F5D9}" dt="2025-11-05T03:52:54.539" v="56" actId="20577"/>
        <pc:sldMkLst>
          <pc:docMk/>
          <pc:sldMk cId="658264068" sldId="317"/>
        </pc:sldMkLst>
        <pc:graphicFrameChg chg="mod">
          <ac:chgData name="Md Murul" userId="e957cff61526f4bf" providerId="LiveId" clId="{9B4C6410-03A2-4E9F-B10B-1C3009C1F5D9}" dt="2025-11-05T03:52:54.539" v="56" actId="20577"/>
          <ac:graphicFrameMkLst>
            <pc:docMk/>
            <pc:sldMk cId="658264068" sldId="317"/>
            <ac:graphicFrameMk id="11" creationId="{AC8DB52E-DC4D-40BC-987A-C6B801768B84}"/>
          </ac:graphicFrameMkLst>
        </pc:graphicFrameChg>
      </pc:sldChg>
      <pc:sldChg chg="modSp mod">
        <pc:chgData name="Md Murul" userId="e957cff61526f4bf" providerId="LiveId" clId="{9B4C6410-03A2-4E9F-B10B-1C3009C1F5D9}" dt="2025-11-05T03:54:12.147" v="59" actId="20577"/>
        <pc:sldMkLst>
          <pc:docMk/>
          <pc:sldMk cId="2001913719" sldId="318"/>
        </pc:sldMkLst>
        <pc:spChg chg="mod">
          <ac:chgData name="Md Murul" userId="e957cff61526f4bf" providerId="LiveId" clId="{9B4C6410-03A2-4E9F-B10B-1C3009C1F5D9}" dt="2025-11-05T03:54:12.147" v="59" actId="20577"/>
          <ac:spMkLst>
            <pc:docMk/>
            <pc:sldMk cId="2001913719" sldId="318"/>
            <ac:spMk id="3" creationId="{262E6BC1-FC8C-4C72-B6F1-0C370202C468}"/>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CC86805-4957-4C72-AE6C-0D21BB6CE416}" type="doc">
      <dgm:prSet loTypeId="urn:microsoft.com/office/officeart/2005/8/layout/cycle5" loCatId="cycle" qsTypeId="urn:microsoft.com/office/officeart/2005/8/quickstyle/simple1" qsCatId="simple" csTypeId="urn:microsoft.com/office/officeart/2005/8/colors/accent0_1" csCatId="mainScheme" phldr="1"/>
      <dgm:spPr/>
      <dgm:t>
        <a:bodyPr/>
        <a:lstStyle/>
        <a:p>
          <a:endParaRPr lang="en-US"/>
        </a:p>
      </dgm:t>
    </dgm:pt>
    <dgm:pt modelId="{DF02A578-1695-43CC-84F8-3E1D6C11EF2C}">
      <dgm:prSet phldrT="[Text]" custT="1"/>
      <dgm:spPr/>
      <dgm:t>
        <a:bodyPr/>
        <a:lstStyle/>
        <a:p>
          <a:r>
            <a:rPr lang="en-US" sz="1600" dirty="0">
              <a:latin typeface="Nikosh" panose="02000000000000000000" pitchFamily="2" charset="0"/>
              <a:cs typeface="Nikosh" panose="02000000000000000000" pitchFamily="2" charset="0"/>
            </a:rPr>
            <a:t>১. </a:t>
          </a:r>
          <a:r>
            <a:rPr lang="en-US" sz="1600" dirty="0" err="1">
              <a:latin typeface="Nikosh" panose="02000000000000000000" pitchFamily="2" charset="0"/>
              <a:cs typeface="Nikosh" panose="02000000000000000000" pitchFamily="2" charset="0"/>
            </a:rPr>
            <a:t>বহিঃকর্ণ</a:t>
          </a:r>
          <a:endParaRPr lang="en-US" sz="1600" dirty="0">
            <a:latin typeface="Nikosh" panose="02000000000000000000" pitchFamily="2" charset="0"/>
            <a:cs typeface="Nikosh" panose="02000000000000000000" pitchFamily="2" charset="0"/>
          </a:endParaRPr>
        </a:p>
      </dgm:t>
    </dgm:pt>
    <dgm:pt modelId="{1130B98B-7383-4F7D-8945-B2F664AC7886}" type="parTrans" cxnId="{DCE8E6D6-F426-4FA8-B038-0C3CA8F86B9E}">
      <dgm:prSet/>
      <dgm:spPr/>
      <dgm:t>
        <a:bodyPr/>
        <a:lstStyle/>
        <a:p>
          <a:endParaRPr lang="en-US" sz="2400"/>
        </a:p>
      </dgm:t>
    </dgm:pt>
    <dgm:pt modelId="{8548C538-C34E-4809-9BA7-001E3CC96A56}" type="sibTrans" cxnId="{DCE8E6D6-F426-4FA8-B038-0C3CA8F86B9E}">
      <dgm:prSet/>
      <dgm:spPr/>
      <dgm:t>
        <a:bodyPr/>
        <a:lstStyle/>
        <a:p>
          <a:endParaRPr lang="en-US" sz="2400">
            <a:latin typeface="Nikosh" panose="02000000000000000000" pitchFamily="2" charset="0"/>
            <a:cs typeface="Nikosh" panose="02000000000000000000" pitchFamily="2" charset="0"/>
          </a:endParaRPr>
        </a:p>
      </dgm:t>
    </dgm:pt>
    <dgm:pt modelId="{820FD510-F0C7-4F49-92A9-135962A99570}">
      <dgm:prSet phldrT="[Text]" custT="1"/>
      <dgm:spPr/>
      <dgm:t>
        <a:bodyPr/>
        <a:lstStyle/>
        <a:p>
          <a:r>
            <a:rPr lang="en-US" sz="1800" dirty="0">
              <a:latin typeface="Nikosh" panose="02000000000000000000" pitchFamily="2" charset="0"/>
              <a:cs typeface="Nikosh" panose="02000000000000000000" pitchFamily="2" charset="0"/>
            </a:rPr>
            <a:t>২. </a:t>
          </a:r>
          <a:r>
            <a:rPr lang="en-US" sz="1800" dirty="0" err="1">
              <a:latin typeface="Nikosh" panose="02000000000000000000" pitchFamily="2" charset="0"/>
              <a:cs typeface="Nikosh" panose="02000000000000000000" pitchFamily="2" charset="0"/>
            </a:rPr>
            <a:t>মধ্যকর্ণ</a:t>
          </a:r>
          <a:endParaRPr lang="en-US" sz="1800" dirty="0">
            <a:latin typeface="Nikosh" panose="02000000000000000000" pitchFamily="2" charset="0"/>
            <a:cs typeface="Nikosh" panose="02000000000000000000" pitchFamily="2" charset="0"/>
          </a:endParaRPr>
        </a:p>
      </dgm:t>
    </dgm:pt>
    <dgm:pt modelId="{776DB34E-1F29-4DC0-9239-94266B613668}" type="parTrans" cxnId="{618E0EE8-34CD-41DE-80BE-3BD83E6A078B}">
      <dgm:prSet/>
      <dgm:spPr/>
      <dgm:t>
        <a:bodyPr/>
        <a:lstStyle/>
        <a:p>
          <a:endParaRPr lang="en-US" sz="2400"/>
        </a:p>
      </dgm:t>
    </dgm:pt>
    <dgm:pt modelId="{B52881FF-B2B2-4F1D-879E-09518989F10E}" type="sibTrans" cxnId="{618E0EE8-34CD-41DE-80BE-3BD83E6A078B}">
      <dgm:prSet/>
      <dgm:spPr/>
      <dgm:t>
        <a:bodyPr/>
        <a:lstStyle/>
        <a:p>
          <a:endParaRPr lang="en-US" sz="2400">
            <a:latin typeface="Nikosh" panose="02000000000000000000" pitchFamily="2" charset="0"/>
            <a:cs typeface="Nikosh" panose="02000000000000000000" pitchFamily="2" charset="0"/>
          </a:endParaRPr>
        </a:p>
      </dgm:t>
    </dgm:pt>
    <dgm:pt modelId="{1869FCF6-A84C-4183-961C-69488225D44C}">
      <dgm:prSet phldrT="[Text]" custT="1"/>
      <dgm:spPr/>
      <dgm:t>
        <a:bodyPr/>
        <a:lstStyle/>
        <a:p>
          <a:r>
            <a:rPr lang="en-US" sz="1800" dirty="0">
              <a:latin typeface="Nikosh" panose="02000000000000000000" pitchFamily="2" charset="0"/>
              <a:cs typeface="Nikosh" panose="02000000000000000000" pitchFamily="2" charset="0"/>
            </a:rPr>
            <a:t>৩. </a:t>
          </a:r>
          <a:r>
            <a:rPr lang="en-US" sz="1800" dirty="0" err="1">
              <a:latin typeface="Nikosh" panose="02000000000000000000" pitchFamily="2" charset="0"/>
              <a:cs typeface="Nikosh" panose="02000000000000000000" pitchFamily="2" charset="0"/>
            </a:rPr>
            <a:t>অন্তঃকর্ণ</a:t>
          </a:r>
          <a:r>
            <a:rPr lang="en-US" sz="1800" dirty="0">
              <a:latin typeface="Nikosh" panose="02000000000000000000" pitchFamily="2" charset="0"/>
              <a:cs typeface="Nikosh" panose="02000000000000000000" pitchFamily="2" charset="0"/>
            </a:rPr>
            <a:t> </a:t>
          </a:r>
        </a:p>
      </dgm:t>
    </dgm:pt>
    <dgm:pt modelId="{D604852D-E205-432E-BBB3-39A26EF28CCC}" type="parTrans" cxnId="{A7AD8B9D-2828-4D79-AD94-4D0F23635C99}">
      <dgm:prSet/>
      <dgm:spPr/>
      <dgm:t>
        <a:bodyPr/>
        <a:lstStyle/>
        <a:p>
          <a:endParaRPr lang="en-US" sz="2400"/>
        </a:p>
      </dgm:t>
    </dgm:pt>
    <dgm:pt modelId="{6F5F514B-FBC1-4BFF-A386-11EDBB410EFD}" type="sibTrans" cxnId="{A7AD8B9D-2828-4D79-AD94-4D0F23635C99}">
      <dgm:prSet/>
      <dgm:spPr/>
      <dgm:t>
        <a:bodyPr/>
        <a:lstStyle/>
        <a:p>
          <a:endParaRPr lang="en-US" sz="2400">
            <a:latin typeface="Nikosh" panose="02000000000000000000" pitchFamily="2" charset="0"/>
            <a:cs typeface="Nikosh" panose="02000000000000000000" pitchFamily="2" charset="0"/>
          </a:endParaRPr>
        </a:p>
      </dgm:t>
    </dgm:pt>
    <dgm:pt modelId="{07085CE3-78EB-419B-9FEF-9693BCCFA929}" type="pres">
      <dgm:prSet presAssocID="{4CC86805-4957-4C72-AE6C-0D21BB6CE416}" presName="cycle" presStyleCnt="0">
        <dgm:presLayoutVars>
          <dgm:dir/>
          <dgm:resizeHandles val="exact"/>
        </dgm:presLayoutVars>
      </dgm:prSet>
      <dgm:spPr/>
    </dgm:pt>
    <dgm:pt modelId="{BD150544-543C-4F63-B7E0-B69CC0F633FE}" type="pres">
      <dgm:prSet presAssocID="{DF02A578-1695-43CC-84F8-3E1D6C11EF2C}" presName="node" presStyleLbl="node1" presStyleIdx="0" presStyleCnt="3" custScaleY="70802" custRadScaleRad="86266" custRadScaleInc="0">
        <dgm:presLayoutVars>
          <dgm:bulletEnabled val="1"/>
        </dgm:presLayoutVars>
      </dgm:prSet>
      <dgm:spPr/>
    </dgm:pt>
    <dgm:pt modelId="{E4AD416C-A15F-47EE-999F-0BF807CD6F7B}" type="pres">
      <dgm:prSet presAssocID="{DF02A578-1695-43CC-84F8-3E1D6C11EF2C}" presName="spNode" presStyleCnt="0"/>
      <dgm:spPr/>
    </dgm:pt>
    <dgm:pt modelId="{D7D4FDCF-F4B2-4A9C-B3E1-72D924967A05}" type="pres">
      <dgm:prSet presAssocID="{8548C538-C34E-4809-9BA7-001E3CC96A56}" presName="sibTrans" presStyleLbl="sibTrans1D1" presStyleIdx="0" presStyleCnt="3"/>
      <dgm:spPr/>
    </dgm:pt>
    <dgm:pt modelId="{24A5AAA4-B8A3-4FFC-B94D-B1A96C8A7515}" type="pres">
      <dgm:prSet presAssocID="{820FD510-F0C7-4F49-92A9-135962A99570}" presName="node" presStyleLbl="node1" presStyleIdx="1" presStyleCnt="3" custScaleY="70802" custRadScaleRad="105125" custRadScaleInc="9106">
        <dgm:presLayoutVars>
          <dgm:bulletEnabled val="1"/>
        </dgm:presLayoutVars>
      </dgm:prSet>
      <dgm:spPr/>
    </dgm:pt>
    <dgm:pt modelId="{35153BAC-51FD-4276-BC88-BD875A796618}" type="pres">
      <dgm:prSet presAssocID="{820FD510-F0C7-4F49-92A9-135962A99570}" presName="spNode" presStyleCnt="0"/>
      <dgm:spPr/>
    </dgm:pt>
    <dgm:pt modelId="{320B545E-8649-4437-A689-CD620B634ABB}" type="pres">
      <dgm:prSet presAssocID="{B52881FF-B2B2-4F1D-879E-09518989F10E}" presName="sibTrans" presStyleLbl="sibTrans1D1" presStyleIdx="1" presStyleCnt="3"/>
      <dgm:spPr/>
    </dgm:pt>
    <dgm:pt modelId="{E612B238-0625-4161-95E4-A513CED78350}" type="pres">
      <dgm:prSet presAssocID="{1869FCF6-A84C-4183-961C-69488225D44C}" presName="node" presStyleLbl="node1" presStyleIdx="2" presStyleCnt="3" custScaleY="70802" custRadScaleRad="101820" custRadScaleInc="-4323">
        <dgm:presLayoutVars>
          <dgm:bulletEnabled val="1"/>
        </dgm:presLayoutVars>
      </dgm:prSet>
      <dgm:spPr/>
    </dgm:pt>
    <dgm:pt modelId="{E5D2474F-0FDB-43F6-BF9F-185FB575F57F}" type="pres">
      <dgm:prSet presAssocID="{1869FCF6-A84C-4183-961C-69488225D44C}" presName="spNode" presStyleCnt="0"/>
      <dgm:spPr/>
    </dgm:pt>
    <dgm:pt modelId="{DCCDDC44-DF9F-4A7B-8F88-01CA37049153}" type="pres">
      <dgm:prSet presAssocID="{6F5F514B-FBC1-4BFF-A386-11EDBB410EFD}" presName="sibTrans" presStyleLbl="sibTrans1D1" presStyleIdx="2" presStyleCnt="3"/>
      <dgm:spPr/>
    </dgm:pt>
  </dgm:ptLst>
  <dgm:cxnLst>
    <dgm:cxn modelId="{43E7E939-1009-4875-99C6-17429B00F392}" type="presOf" srcId="{4CC86805-4957-4C72-AE6C-0D21BB6CE416}" destId="{07085CE3-78EB-419B-9FEF-9693BCCFA929}" srcOrd="0" destOrd="0" presId="urn:microsoft.com/office/officeart/2005/8/layout/cycle5"/>
    <dgm:cxn modelId="{0BBC0540-88CB-4CB3-9BA4-535E2EAA0442}" type="presOf" srcId="{1869FCF6-A84C-4183-961C-69488225D44C}" destId="{E612B238-0625-4161-95E4-A513CED78350}" srcOrd="0" destOrd="0" presId="urn:microsoft.com/office/officeart/2005/8/layout/cycle5"/>
    <dgm:cxn modelId="{EDB58783-EDB3-4B47-ABE7-38D5E72778C6}" type="presOf" srcId="{820FD510-F0C7-4F49-92A9-135962A99570}" destId="{24A5AAA4-B8A3-4FFC-B94D-B1A96C8A7515}" srcOrd="0" destOrd="0" presId="urn:microsoft.com/office/officeart/2005/8/layout/cycle5"/>
    <dgm:cxn modelId="{55F32E8C-DB73-4C5A-887F-D51856049A03}" type="presOf" srcId="{8548C538-C34E-4809-9BA7-001E3CC96A56}" destId="{D7D4FDCF-F4B2-4A9C-B3E1-72D924967A05}" srcOrd="0" destOrd="0" presId="urn:microsoft.com/office/officeart/2005/8/layout/cycle5"/>
    <dgm:cxn modelId="{8AA6959C-EC1C-473C-A6FC-231985CEFE7F}" type="presOf" srcId="{B52881FF-B2B2-4F1D-879E-09518989F10E}" destId="{320B545E-8649-4437-A689-CD620B634ABB}" srcOrd="0" destOrd="0" presId="urn:microsoft.com/office/officeart/2005/8/layout/cycle5"/>
    <dgm:cxn modelId="{A7AD8B9D-2828-4D79-AD94-4D0F23635C99}" srcId="{4CC86805-4957-4C72-AE6C-0D21BB6CE416}" destId="{1869FCF6-A84C-4183-961C-69488225D44C}" srcOrd="2" destOrd="0" parTransId="{D604852D-E205-432E-BBB3-39A26EF28CCC}" sibTransId="{6F5F514B-FBC1-4BFF-A386-11EDBB410EFD}"/>
    <dgm:cxn modelId="{0BB605AF-B9FF-4A62-BB56-F6FFB9E93749}" type="presOf" srcId="{6F5F514B-FBC1-4BFF-A386-11EDBB410EFD}" destId="{DCCDDC44-DF9F-4A7B-8F88-01CA37049153}" srcOrd="0" destOrd="0" presId="urn:microsoft.com/office/officeart/2005/8/layout/cycle5"/>
    <dgm:cxn modelId="{DCE8E6D6-F426-4FA8-B038-0C3CA8F86B9E}" srcId="{4CC86805-4957-4C72-AE6C-0D21BB6CE416}" destId="{DF02A578-1695-43CC-84F8-3E1D6C11EF2C}" srcOrd="0" destOrd="0" parTransId="{1130B98B-7383-4F7D-8945-B2F664AC7886}" sibTransId="{8548C538-C34E-4809-9BA7-001E3CC96A56}"/>
    <dgm:cxn modelId="{618E0EE8-34CD-41DE-80BE-3BD83E6A078B}" srcId="{4CC86805-4957-4C72-AE6C-0D21BB6CE416}" destId="{820FD510-F0C7-4F49-92A9-135962A99570}" srcOrd="1" destOrd="0" parTransId="{776DB34E-1F29-4DC0-9239-94266B613668}" sibTransId="{B52881FF-B2B2-4F1D-879E-09518989F10E}"/>
    <dgm:cxn modelId="{970B1DFF-67A6-4D13-8DA7-471E78943583}" type="presOf" srcId="{DF02A578-1695-43CC-84F8-3E1D6C11EF2C}" destId="{BD150544-543C-4F63-B7E0-B69CC0F633FE}" srcOrd="0" destOrd="0" presId="urn:microsoft.com/office/officeart/2005/8/layout/cycle5"/>
    <dgm:cxn modelId="{90B34050-01A9-4A01-9112-8612E5B4708E}" type="presParOf" srcId="{07085CE3-78EB-419B-9FEF-9693BCCFA929}" destId="{BD150544-543C-4F63-B7E0-B69CC0F633FE}" srcOrd="0" destOrd="0" presId="urn:microsoft.com/office/officeart/2005/8/layout/cycle5"/>
    <dgm:cxn modelId="{B2C4C5BA-A89E-4EB0-9190-B8828E6746B3}" type="presParOf" srcId="{07085CE3-78EB-419B-9FEF-9693BCCFA929}" destId="{E4AD416C-A15F-47EE-999F-0BF807CD6F7B}" srcOrd="1" destOrd="0" presId="urn:microsoft.com/office/officeart/2005/8/layout/cycle5"/>
    <dgm:cxn modelId="{CA42F7FF-00CC-43C4-8052-0A39759E55D8}" type="presParOf" srcId="{07085CE3-78EB-419B-9FEF-9693BCCFA929}" destId="{D7D4FDCF-F4B2-4A9C-B3E1-72D924967A05}" srcOrd="2" destOrd="0" presId="urn:microsoft.com/office/officeart/2005/8/layout/cycle5"/>
    <dgm:cxn modelId="{B691DF06-E3CD-4174-A3C2-F1791AB526BE}" type="presParOf" srcId="{07085CE3-78EB-419B-9FEF-9693BCCFA929}" destId="{24A5AAA4-B8A3-4FFC-B94D-B1A96C8A7515}" srcOrd="3" destOrd="0" presId="urn:microsoft.com/office/officeart/2005/8/layout/cycle5"/>
    <dgm:cxn modelId="{4CFE3B31-33B1-4C05-9F5B-4EDF799BA09D}" type="presParOf" srcId="{07085CE3-78EB-419B-9FEF-9693BCCFA929}" destId="{35153BAC-51FD-4276-BC88-BD875A796618}" srcOrd="4" destOrd="0" presId="urn:microsoft.com/office/officeart/2005/8/layout/cycle5"/>
    <dgm:cxn modelId="{05F34B10-3749-43B5-B26F-E95B0216F911}" type="presParOf" srcId="{07085CE3-78EB-419B-9FEF-9693BCCFA929}" destId="{320B545E-8649-4437-A689-CD620B634ABB}" srcOrd="5" destOrd="0" presId="urn:microsoft.com/office/officeart/2005/8/layout/cycle5"/>
    <dgm:cxn modelId="{B30B30DB-E161-4937-A963-37E0E52AC77B}" type="presParOf" srcId="{07085CE3-78EB-419B-9FEF-9693BCCFA929}" destId="{E612B238-0625-4161-95E4-A513CED78350}" srcOrd="6" destOrd="0" presId="urn:microsoft.com/office/officeart/2005/8/layout/cycle5"/>
    <dgm:cxn modelId="{8002D073-D390-48DE-85FC-73C5A273A4AE}" type="presParOf" srcId="{07085CE3-78EB-419B-9FEF-9693BCCFA929}" destId="{E5D2474F-0FDB-43F6-BF9F-185FB575F57F}" srcOrd="7" destOrd="0" presId="urn:microsoft.com/office/officeart/2005/8/layout/cycle5"/>
    <dgm:cxn modelId="{945A90B7-10EB-449D-ACD4-8007454D4853}" type="presParOf" srcId="{07085CE3-78EB-419B-9FEF-9693BCCFA929}" destId="{DCCDDC44-DF9F-4A7B-8F88-01CA37049153}" srcOrd="8"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CC86805-4957-4C72-AE6C-0D21BB6CE416}" type="doc">
      <dgm:prSet loTypeId="urn:microsoft.com/office/officeart/2005/8/layout/cycle5" loCatId="cycle" qsTypeId="urn:microsoft.com/office/officeart/2005/8/quickstyle/simple1" qsCatId="simple" csTypeId="urn:microsoft.com/office/officeart/2005/8/colors/accent0_1" csCatId="mainScheme" phldr="1"/>
      <dgm:spPr/>
      <dgm:t>
        <a:bodyPr/>
        <a:lstStyle/>
        <a:p>
          <a:endParaRPr lang="en-US"/>
        </a:p>
      </dgm:t>
    </dgm:pt>
    <dgm:pt modelId="{DF02A578-1695-43CC-84F8-3E1D6C11EF2C}">
      <dgm:prSet phldrT="[Text]" custT="1"/>
      <dgm:spPr>
        <a:solidFill>
          <a:srgbClr val="FFFF00"/>
        </a:solidFill>
      </dgm:spPr>
      <dgm:t>
        <a:bodyPr/>
        <a:lstStyle/>
        <a:p>
          <a:r>
            <a:rPr lang="en-US" sz="2800" dirty="0">
              <a:latin typeface="Nikosh" panose="02000000000000000000" pitchFamily="2" charset="0"/>
              <a:cs typeface="Nikosh" panose="02000000000000000000" pitchFamily="2" charset="0"/>
            </a:rPr>
            <a:t>ক. </a:t>
          </a:r>
          <a:r>
            <a:rPr lang="en-US" sz="2800" dirty="0" err="1">
              <a:latin typeface="Nikosh" panose="02000000000000000000" pitchFamily="2" charset="0"/>
              <a:cs typeface="Nikosh" panose="02000000000000000000" pitchFamily="2" charset="0"/>
            </a:rPr>
            <a:t>পিনা</a:t>
          </a:r>
          <a:r>
            <a:rPr lang="en-US" sz="2800" dirty="0">
              <a:latin typeface="Nikosh" panose="02000000000000000000" pitchFamily="2" charset="0"/>
              <a:cs typeface="Nikosh" panose="02000000000000000000" pitchFamily="2" charset="0"/>
            </a:rPr>
            <a:t> </a:t>
          </a:r>
        </a:p>
      </dgm:t>
    </dgm:pt>
    <dgm:pt modelId="{1130B98B-7383-4F7D-8945-B2F664AC7886}" type="parTrans" cxnId="{DCE8E6D6-F426-4FA8-B038-0C3CA8F86B9E}">
      <dgm:prSet/>
      <dgm:spPr/>
      <dgm:t>
        <a:bodyPr/>
        <a:lstStyle/>
        <a:p>
          <a:endParaRPr lang="en-US" sz="2400"/>
        </a:p>
      </dgm:t>
    </dgm:pt>
    <dgm:pt modelId="{8548C538-C34E-4809-9BA7-001E3CC96A56}" type="sibTrans" cxnId="{DCE8E6D6-F426-4FA8-B038-0C3CA8F86B9E}">
      <dgm:prSet/>
      <dgm:spPr/>
      <dgm:t>
        <a:bodyPr/>
        <a:lstStyle/>
        <a:p>
          <a:endParaRPr lang="en-US" sz="2400">
            <a:latin typeface="Nikosh" panose="02000000000000000000" pitchFamily="2" charset="0"/>
            <a:cs typeface="Nikosh" panose="02000000000000000000" pitchFamily="2" charset="0"/>
          </a:endParaRPr>
        </a:p>
      </dgm:t>
    </dgm:pt>
    <dgm:pt modelId="{820FD510-F0C7-4F49-92A9-135962A99570}">
      <dgm:prSet phldrT="[Text]" custT="1"/>
      <dgm:spPr>
        <a:solidFill>
          <a:srgbClr val="FFFF00"/>
        </a:solidFill>
      </dgm:spPr>
      <dgm:t>
        <a:bodyPr/>
        <a:lstStyle/>
        <a:p>
          <a:r>
            <a:rPr lang="en-US" sz="3200" dirty="0">
              <a:latin typeface="Nikosh" panose="02000000000000000000" pitchFamily="2" charset="0"/>
              <a:cs typeface="Nikosh" panose="02000000000000000000" pitchFamily="2" charset="0"/>
            </a:rPr>
            <a:t>খ. </a:t>
          </a:r>
          <a:r>
            <a:rPr lang="en-US" sz="3200" dirty="0" err="1">
              <a:latin typeface="Nikosh" panose="02000000000000000000" pitchFamily="2" charset="0"/>
              <a:cs typeface="Nikosh" panose="02000000000000000000" pitchFamily="2" charset="0"/>
            </a:rPr>
            <a:t>কর্ণকুহর</a:t>
          </a:r>
          <a:endParaRPr lang="en-US" sz="3200" dirty="0">
            <a:latin typeface="Nikosh" panose="02000000000000000000" pitchFamily="2" charset="0"/>
            <a:cs typeface="Nikosh" panose="02000000000000000000" pitchFamily="2" charset="0"/>
          </a:endParaRPr>
        </a:p>
      </dgm:t>
    </dgm:pt>
    <dgm:pt modelId="{776DB34E-1F29-4DC0-9239-94266B613668}" type="parTrans" cxnId="{618E0EE8-34CD-41DE-80BE-3BD83E6A078B}">
      <dgm:prSet/>
      <dgm:spPr/>
      <dgm:t>
        <a:bodyPr/>
        <a:lstStyle/>
        <a:p>
          <a:endParaRPr lang="en-US" sz="2400"/>
        </a:p>
      </dgm:t>
    </dgm:pt>
    <dgm:pt modelId="{B52881FF-B2B2-4F1D-879E-09518989F10E}" type="sibTrans" cxnId="{618E0EE8-34CD-41DE-80BE-3BD83E6A078B}">
      <dgm:prSet/>
      <dgm:spPr/>
      <dgm:t>
        <a:bodyPr/>
        <a:lstStyle/>
        <a:p>
          <a:endParaRPr lang="en-US" sz="2400">
            <a:latin typeface="Nikosh" panose="02000000000000000000" pitchFamily="2" charset="0"/>
            <a:cs typeface="Nikosh" panose="02000000000000000000" pitchFamily="2" charset="0"/>
          </a:endParaRPr>
        </a:p>
      </dgm:t>
    </dgm:pt>
    <dgm:pt modelId="{1869FCF6-A84C-4183-961C-69488225D44C}">
      <dgm:prSet phldrT="[Text]" custT="1"/>
      <dgm:spPr>
        <a:solidFill>
          <a:srgbClr val="FFFF00"/>
        </a:solidFill>
      </dgm:spPr>
      <dgm:t>
        <a:bodyPr/>
        <a:lstStyle/>
        <a:p>
          <a:r>
            <a:rPr lang="en-US" sz="3200" dirty="0">
              <a:latin typeface="Nikosh" panose="02000000000000000000" pitchFamily="2" charset="0"/>
              <a:cs typeface="Nikosh" panose="02000000000000000000" pitchFamily="2" charset="0"/>
            </a:rPr>
            <a:t>গ. </a:t>
          </a:r>
          <a:r>
            <a:rPr lang="en-US" sz="3200" dirty="0" err="1">
              <a:latin typeface="Nikosh" panose="02000000000000000000" pitchFamily="2" charset="0"/>
              <a:cs typeface="Nikosh" panose="02000000000000000000" pitchFamily="2" charset="0"/>
            </a:rPr>
            <a:t>কর্ণপটহ</a:t>
          </a:r>
          <a:endParaRPr lang="en-US" sz="3200" dirty="0">
            <a:latin typeface="Nikosh" panose="02000000000000000000" pitchFamily="2" charset="0"/>
            <a:cs typeface="Nikosh" panose="02000000000000000000" pitchFamily="2" charset="0"/>
          </a:endParaRPr>
        </a:p>
      </dgm:t>
    </dgm:pt>
    <dgm:pt modelId="{D604852D-E205-432E-BBB3-39A26EF28CCC}" type="parTrans" cxnId="{A7AD8B9D-2828-4D79-AD94-4D0F23635C99}">
      <dgm:prSet/>
      <dgm:spPr/>
      <dgm:t>
        <a:bodyPr/>
        <a:lstStyle/>
        <a:p>
          <a:endParaRPr lang="en-US" sz="2400"/>
        </a:p>
      </dgm:t>
    </dgm:pt>
    <dgm:pt modelId="{6F5F514B-FBC1-4BFF-A386-11EDBB410EFD}" type="sibTrans" cxnId="{A7AD8B9D-2828-4D79-AD94-4D0F23635C99}">
      <dgm:prSet/>
      <dgm:spPr/>
      <dgm:t>
        <a:bodyPr/>
        <a:lstStyle/>
        <a:p>
          <a:endParaRPr lang="en-US" sz="2400">
            <a:latin typeface="Nikosh" panose="02000000000000000000" pitchFamily="2" charset="0"/>
            <a:cs typeface="Nikosh" panose="02000000000000000000" pitchFamily="2" charset="0"/>
          </a:endParaRPr>
        </a:p>
      </dgm:t>
    </dgm:pt>
    <dgm:pt modelId="{07085CE3-78EB-419B-9FEF-9693BCCFA929}" type="pres">
      <dgm:prSet presAssocID="{4CC86805-4957-4C72-AE6C-0D21BB6CE416}" presName="cycle" presStyleCnt="0">
        <dgm:presLayoutVars>
          <dgm:dir/>
          <dgm:resizeHandles val="exact"/>
        </dgm:presLayoutVars>
      </dgm:prSet>
      <dgm:spPr/>
    </dgm:pt>
    <dgm:pt modelId="{BD150544-543C-4F63-B7E0-B69CC0F633FE}" type="pres">
      <dgm:prSet presAssocID="{DF02A578-1695-43CC-84F8-3E1D6C11EF2C}" presName="node" presStyleLbl="node1" presStyleIdx="0" presStyleCnt="3" custScaleY="70802" custRadScaleRad="86266" custRadScaleInc="0">
        <dgm:presLayoutVars>
          <dgm:bulletEnabled val="1"/>
        </dgm:presLayoutVars>
      </dgm:prSet>
      <dgm:spPr/>
    </dgm:pt>
    <dgm:pt modelId="{E4AD416C-A15F-47EE-999F-0BF807CD6F7B}" type="pres">
      <dgm:prSet presAssocID="{DF02A578-1695-43CC-84F8-3E1D6C11EF2C}" presName="spNode" presStyleCnt="0"/>
      <dgm:spPr/>
    </dgm:pt>
    <dgm:pt modelId="{D7D4FDCF-F4B2-4A9C-B3E1-72D924967A05}" type="pres">
      <dgm:prSet presAssocID="{8548C538-C34E-4809-9BA7-001E3CC96A56}" presName="sibTrans" presStyleLbl="sibTrans1D1" presStyleIdx="0" presStyleCnt="3"/>
      <dgm:spPr/>
    </dgm:pt>
    <dgm:pt modelId="{24A5AAA4-B8A3-4FFC-B94D-B1A96C8A7515}" type="pres">
      <dgm:prSet presAssocID="{820FD510-F0C7-4F49-92A9-135962A99570}" presName="node" presStyleLbl="node1" presStyleIdx="1" presStyleCnt="3" custScaleY="70802" custRadScaleRad="105125" custRadScaleInc="9106">
        <dgm:presLayoutVars>
          <dgm:bulletEnabled val="1"/>
        </dgm:presLayoutVars>
      </dgm:prSet>
      <dgm:spPr/>
    </dgm:pt>
    <dgm:pt modelId="{35153BAC-51FD-4276-BC88-BD875A796618}" type="pres">
      <dgm:prSet presAssocID="{820FD510-F0C7-4F49-92A9-135962A99570}" presName="spNode" presStyleCnt="0"/>
      <dgm:spPr/>
    </dgm:pt>
    <dgm:pt modelId="{320B545E-8649-4437-A689-CD620B634ABB}" type="pres">
      <dgm:prSet presAssocID="{B52881FF-B2B2-4F1D-879E-09518989F10E}" presName="sibTrans" presStyleLbl="sibTrans1D1" presStyleIdx="1" presStyleCnt="3"/>
      <dgm:spPr/>
    </dgm:pt>
    <dgm:pt modelId="{E612B238-0625-4161-95E4-A513CED78350}" type="pres">
      <dgm:prSet presAssocID="{1869FCF6-A84C-4183-961C-69488225D44C}" presName="node" presStyleLbl="node1" presStyleIdx="2" presStyleCnt="3" custScaleY="70802" custRadScaleRad="101820" custRadScaleInc="-4323">
        <dgm:presLayoutVars>
          <dgm:bulletEnabled val="1"/>
        </dgm:presLayoutVars>
      </dgm:prSet>
      <dgm:spPr/>
    </dgm:pt>
    <dgm:pt modelId="{E5D2474F-0FDB-43F6-BF9F-185FB575F57F}" type="pres">
      <dgm:prSet presAssocID="{1869FCF6-A84C-4183-961C-69488225D44C}" presName="spNode" presStyleCnt="0"/>
      <dgm:spPr/>
    </dgm:pt>
    <dgm:pt modelId="{DCCDDC44-DF9F-4A7B-8F88-01CA37049153}" type="pres">
      <dgm:prSet presAssocID="{6F5F514B-FBC1-4BFF-A386-11EDBB410EFD}" presName="sibTrans" presStyleLbl="sibTrans1D1" presStyleIdx="2" presStyleCnt="3"/>
      <dgm:spPr/>
    </dgm:pt>
  </dgm:ptLst>
  <dgm:cxnLst>
    <dgm:cxn modelId="{43E7E939-1009-4875-99C6-17429B00F392}" type="presOf" srcId="{4CC86805-4957-4C72-AE6C-0D21BB6CE416}" destId="{07085CE3-78EB-419B-9FEF-9693BCCFA929}" srcOrd="0" destOrd="0" presId="urn:microsoft.com/office/officeart/2005/8/layout/cycle5"/>
    <dgm:cxn modelId="{0BBC0540-88CB-4CB3-9BA4-535E2EAA0442}" type="presOf" srcId="{1869FCF6-A84C-4183-961C-69488225D44C}" destId="{E612B238-0625-4161-95E4-A513CED78350}" srcOrd="0" destOrd="0" presId="urn:microsoft.com/office/officeart/2005/8/layout/cycle5"/>
    <dgm:cxn modelId="{EDB58783-EDB3-4B47-ABE7-38D5E72778C6}" type="presOf" srcId="{820FD510-F0C7-4F49-92A9-135962A99570}" destId="{24A5AAA4-B8A3-4FFC-B94D-B1A96C8A7515}" srcOrd="0" destOrd="0" presId="urn:microsoft.com/office/officeart/2005/8/layout/cycle5"/>
    <dgm:cxn modelId="{55F32E8C-DB73-4C5A-887F-D51856049A03}" type="presOf" srcId="{8548C538-C34E-4809-9BA7-001E3CC96A56}" destId="{D7D4FDCF-F4B2-4A9C-B3E1-72D924967A05}" srcOrd="0" destOrd="0" presId="urn:microsoft.com/office/officeart/2005/8/layout/cycle5"/>
    <dgm:cxn modelId="{8AA6959C-EC1C-473C-A6FC-231985CEFE7F}" type="presOf" srcId="{B52881FF-B2B2-4F1D-879E-09518989F10E}" destId="{320B545E-8649-4437-A689-CD620B634ABB}" srcOrd="0" destOrd="0" presId="urn:microsoft.com/office/officeart/2005/8/layout/cycle5"/>
    <dgm:cxn modelId="{A7AD8B9D-2828-4D79-AD94-4D0F23635C99}" srcId="{4CC86805-4957-4C72-AE6C-0D21BB6CE416}" destId="{1869FCF6-A84C-4183-961C-69488225D44C}" srcOrd="2" destOrd="0" parTransId="{D604852D-E205-432E-BBB3-39A26EF28CCC}" sibTransId="{6F5F514B-FBC1-4BFF-A386-11EDBB410EFD}"/>
    <dgm:cxn modelId="{0BB605AF-B9FF-4A62-BB56-F6FFB9E93749}" type="presOf" srcId="{6F5F514B-FBC1-4BFF-A386-11EDBB410EFD}" destId="{DCCDDC44-DF9F-4A7B-8F88-01CA37049153}" srcOrd="0" destOrd="0" presId="urn:microsoft.com/office/officeart/2005/8/layout/cycle5"/>
    <dgm:cxn modelId="{DCE8E6D6-F426-4FA8-B038-0C3CA8F86B9E}" srcId="{4CC86805-4957-4C72-AE6C-0D21BB6CE416}" destId="{DF02A578-1695-43CC-84F8-3E1D6C11EF2C}" srcOrd="0" destOrd="0" parTransId="{1130B98B-7383-4F7D-8945-B2F664AC7886}" sibTransId="{8548C538-C34E-4809-9BA7-001E3CC96A56}"/>
    <dgm:cxn modelId="{618E0EE8-34CD-41DE-80BE-3BD83E6A078B}" srcId="{4CC86805-4957-4C72-AE6C-0D21BB6CE416}" destId="{820FD510-F0C7-4F49-92A9-135962A99570}" srcOrd="1" destOrd="0" parTransId="{776DB34E-1F29-4DC0-9239-94266B613668}" sibTransId="{B52881FF-B2B2-4F1D-879E-09518989F10E}"/>
    <dgm:cxn modelId="{970B1DFF-67A6-4D13-8DA7-471E78943583}" type="presOf" srcId="{DF02A578-1695-43CC-84F8-3E1D6C11EF2C}" destId="{BD150544-543C-4F63-B7E0-B69CC0F633FE}" srcOrd="0" destOrd="0" presId="urn:microsoft.com/office/officeart/2005/8/layout/cycle5"/>
    <dgm:cxn modelId="{90B34050-01A9-4A01-9112-8612E5B4708E}" type="presParOf" srcId="{07085CE3-78EB-419B-9FEF-9693BCCFA929}" destId="{BD150544-543C-4F63-B7E0-B69CC0F633FE}" srcOrd="0" destOrd="0" presId="urn:microsoft.com/office/officeart/2005/8/layout/cycle5"/>
    <dgm:cxn modelId="{B2C4C5BA-A89E-4EB0-9190-B8828E6746B3}" type="presParOf" srcId="{07085CE3-78EB-419B-9FEF-9693BCCFA929}" destId="{E4AD416C-A15F-47EE-999F-0BF807CD6F7B}" srcOrd="1" destOrd="0" presId="urn:microsoft.com/office/officeart/2005/8/layout/cycle5"/>
    <dgm:cxn modelId="{CA42F7FF-00CC-43C4-8052-0A39759E55D8}" type="presParOf" srcId="{07085CE3-78EB-419B-9FEF-9693BCCFA929}" destId="{D7D4FDCF-F4B2-4A9C-B3E1-72D924967A05}" srcOrd="2" destOrd="0" presId="urn:microsoft.com/office/officeart/2005/8/layout/cycle5"/>
    <dgm:cxn modelId="{B691DF06-E3CD-4174-A3C2-F1791AB526BE}" type="presParOf" srcId="{07085CE3-78EB-419B-9FEF-9693BCCFA929}" destId="{24A5AAA4-B8A3-4FFC-B94D-B1A96C8A7515}" srcOrd="3" destOrd="0" presId="urn:microsoft.com/office/officeart/2005/8/layout/cycle5"/>
    <dgm:cxn modelId="{4CFE3B31-33B1-4C05-9F5B-4EDF799BA09D}" type="presParOf" srcId="{07085CE3-78EB-419B-9FEF-9693BCCFA929}" destId="{35153BAC-51FD-4276-BC88-BD875A796618}" srcOrd="4" destOrd="0" presId="urn:microsoft.com/office/officeart/2005/8/layout/cycle5"/>
    <dgm:cxn modelId="{05F34B10-3749-43B5-B26F-E95B0216F911}" type="presParOf" srcId="{07085CE3-78EB-419B-9FEF-9693BCCFA929}" destId="{320B545E-8649-4437-A689-CD620B634ABB}" srcOrd="5" destOrd="0" presId="urn:microsoft.com/office/officeart/2005/8/layout/cycle5"/>
    <dgm:cxn modelId="{B30B30DB-E161-4937-A963-37E0E52AC77B}" type="presParOf" srcId="{07085CE3-78EB-419B-9FEF-9693BCCFA929}" destId="{E612B238-0625-4161-95E4-A513CED78350}" srcOrd="6" destOrd="0" presId="urn:microsoft.com/office/officeart/2005/8/layout/cycle5"/>
    <dgm:cxn modelId="{8002D073-D390-48DE-85FC-73C5A273A4AE}" type="presParOf" srcId="{07085CE3-78EB-419B-9FEF-9693BCCFA929}" destId="{E5D2474F-0FDB-43F6-BF9F-185FB575F57F}" srcOrd="7" destOrd="0" presId="urn:microsoft.com/office/officeart/2005/8/layout/cycle5"/>
    <dgm:cxn modelId="{945A90B7-10EB-449D-ACD4-8007454D4853}" type="presParOf" srcId="{07085CE3-78EB-419B-9FEF-9693BCCFA929}" destId="{DCCDDC44-DF9F-4A7B-8F88-01CA37049153}" srcOrd="8" destOrd="0" presId="urn:microsoft.com/office/officeart/2005/8/layout/cycle5"/>
  </dgm:cxnLst>
  <dgm:bg>
    <a:solidFill>
      <a:srgbClr val="00B050"/>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CC86805-4957-4C72-AE6C-0D21BB6CE416}" type="doc">
      <dgm:prSet loTypeId="urn:microsoft.com/office/officeart/2005/8/layout/cycle5" loCatId="cycle" qsTypeId="urn:microsoft.com/office/officeart/2005/8/quickstyle/simple1" qsCatId="simple" csTypeId="urn:microsoft.com/office/officeart/2005/8/colors/accent0_1" csCatId="mainScheme" phldr="1"/>
      <dgm:spPr/>
      <dgm:t>
        <a:bodyPr/>
        <a:lstStyle/>
        <a:p>
          <a:endParaRPr lang="en-US"/>
        </a:p>
      </dgm:t>
    </dgm:pt>
    <dgm:pt modelId="{DF02A578-1695-43CC-84F8-3E1D6C11EF2C}">
      <dgm:prSet phldrT="[Text]" custT="1"/>
      <dgm:spPr/>
      <dgm:t>
        <a:bodyPr/>
        <a:lstStyle/>
        <a:p>
          <a:r>
            <a:rPr lang="en-US" sz="3200" dirty="0">
              <a:latin typeface="Nikosh" panose="02000000000000000000" pitchFamily="2" charset="0"/>
              <a:cs typeface="Nikosh" panose="02000000000000000000" pitchFamily="2" charset="0"/>
            </a:rPr>
            <a:t>ক. </a:t>
          </a:r>
          <a:r>
            <a:rPr lang="en-US" sz="3200" dirty="0" err="1">
              <a:latin typeface="Nikosh" panose="02000000000000000000" pitchFamily="2" charset="0"/>
              <a:cs typeface="Nikosh" panose="02000000000000000000" pitchFamily="2" charset="0"/>
            </a:rPr>
            <a:t>ম্যালিয়াস</a:t>
          </a:r>
          <a:r>
            <a:rPr lang="en-US" sz="3200" dirty="0">
              <a:latin typeface="Nikosh" panose="02000000000000000000" pitchFamily="2" charset="0"/>
              <a:cs typeface="Nikosh" panose="02000000000000000000" pitchFamily="2" charset="0"/>
            </a:rPr>
            <a:t> </a:t>
          </a:r>
        </a:p>
      </dgm:t>
    </dgm:pt>
    <dgm:pt modelId="{1130B98B-7383-4F7D-8945-B2F664AC7886}" type="parTrans" cxnId="{DCE8E6D6-F426-4FA8-B038-0C3CA8F86B9E}">
      <dgm:prSet/>
      <dgm:spPr/>
      <dgm:t>
        <a:bodyPr/>
        <a:lstStyle/>
        <a:p>
          <a:endParaRPr lang="en-US" sz="2400"/>
        </a:p>
      </dgm:t>
    </dgm:pt>
    <dgm:pt modelId="{8548C538-C34E-4809-9BA7-001E3CC96A56}" type="sibTrans" cxnId="{DCE8E6D6-F426-4FA8-B038-0C3CA8F86B9E}">
      <dgm:prSet/>
      <dgm:spPr/>
      <dgm:t>
        <a:bodyPr/>
        <a:lstStyle/>
        <a:p>
          <a:endParaRPr lang="en-US" sz="2400">
            <a:latin typeface="Nikosh" panose="02000000000000000000" pitchFamily="2" charset="0"/>
            <a:cs typeface="Nikosh" panose="02000000000000000000" pitchFamily="2" charset="0"/>
          </a:endParaRPr>
        </a:p>
      </dgm:t>
    </dgm:pt>
    <dgm:pt modelId="{820FD510-F0C7-4F49-92A9-135962A99570}">
      <dgm:prSet phldrT="[Text]" custT="1"/>
      <dgm:spPr/>
      <dgm:t>
        <a:bodyPr/>
        <a:lstStyle/>
        <a:p>
          <a:r>
            <a:rPr lang="en-US" sz="3600" dirty="0">
              <a:latin typeface="Nikosh" panose="02000000000000000000" pitchFamily="2" charset="0"/>
              <a:cs typeface="Nikosh" panose="02000000000000000000" pitchFamily="2" charset="0"/>
            </a:rPr>
            <a:t>খ. </a:t>
          </a:r>
          <a:r>
            <a:rPr lang="en-US" sz="3600" dirty="0" err="1">
              <a:latin typeface="Nikosh" panose="02000000000000000000" pitchFamily="2" charset="0"/>
              <a:cs typeface="Nikosh" panose="02000000000000000000" pitchFamily="2" charset="0"/>
            </a:rPr>
            <a:t>ইনকাস</a:t>
          </a:r>
          <a:endParaRPr lang="en-US" sz="3600" dirty="0">
            <a:latin typeface="Nikosh" panose="02000000000000000000" pitchFamily="2" charset="0"/>
            <a:cs typeface="Nikosh" panose="02000000000000000000" pitchFamily="2" charset="0"/>
          </a:endParaRPr>
        </a:p>
      </dgm:t>
    </dgm:pt>
    <dgm:pt modelId="{776DB34E-1F29-4DC0-9239-94266B613668}" type="parTrans" cxnId="{618E0EE8-34CD-41DE-80BE-3BD83E6A078B}">
      <dgm:prSet/>
      <dgm:spPr/>
      <dgm:t>
        <a:bodyPr/>
        <a:lstStyle/>
        <a:p>
          <a:endParaRPr lang="en-US" sz="2400"/>
        </a:p>
      </dgm:t>
    </dgm:pt>
    <dgm:pt modelId="{B52881FF-B2B2-4F1D-879E-09518989F10E}" type="sibTrans" cxnId="{618E0EE8-34CD-41DE-80BE-3BD83E6A078B}">
      <dgm:prSet/>
      <dgm:spPr/>
      <dgm:t>
        <a:bodyPr/>
        <a:lstStyle/>
        <a:p>
          <a:endParaRPr lang="en-US" sz="2400">
            <a:latin typeface="Nikosh" panose="02000000000000000000" pitchFamily="2" charset="0"/>
            <a:cs typeface="Nikosh" panose="02000000000000000000" pitchFamily="2" charset="0"/>
          </a:endParaRPr>
        </a:p>
      </dgm:t>
    </dgm:pt>
    <dgm:pt modelId="{1869FCF6-A84C-4183-961C-69488225D44C}">
      <dgm:prSet phldrT="[Text]" custT="1"/>
      <dgm:spPr/>
      <dgm:t>
        <a:bodyPr/>
        <a:lstStyle/>
        <a:p>
          <a:r>
            <a:rPr lang="en-US" sz="3600" dirty="0">
              <a:latin typeface="Nikosh" panose="02000000000000000000" pitchFamily="2" charset="0"/>
              <a:cs typeface="Nikosh" panose="02000000000000000000" pitchFamily="2" charset="0"/>
            </a:rPr>
            <a:t>গ. </a:t>
          </a:r>
          <a:r>
            <a:rPr lang="en-US" sz="3600" dirty="0" err="1">
              <a:latin typeface="Nikosh" panose="02000000000000000000" pitchFamily="2" charset="0"/>
              <a:cs typeface="Nikosh" panose="02000000000000000000" pitchFamily="2" charset="0"/>
            </a:rPr>
            <a:t>স্টেপিস</a:t>
          </a:r>
          <a:endParaRPr lang="en-US" sz="3600" dirty="0">
            <a:latin typeface="Nikosh" panose="02000000000000000000" pitchFamily="2" charset="0"/>
            <a:cs typeface="Nikosh" panose="02000000000000000000" pitchFamily="2" charset="0"/>
          </a:endParaRPr>
        </a:p>
      </dgm:t>
    </dgm:pt>
    <dgm:pt modelId="{D604852D-E205-432E-BBB3-39A26EF28CCC}" type="parTrans" cxnId="{A7AD8B9D-2828-4D79-AD94-4D0F23635C99}">
      <dgm:prSet/>
      <dgm:spPr/>
      <dgm:t>
        <a:bodyPr/>
        <a:lstStyle/>
        <a:p>
          <a:endParaRPr lang="en-US" sz="2400"/>
        </a:p>
      </dgm:t>
    </dgm:pt>
    <dgm:pt modelId="{6F5F514B-FBC1-4BFF-A386-11EDBB410EFD}" type="sibTrans" cxnId="{A7AD8B9D-2828-4D79-AD94-4D0F23635C99}">
      <dgm:prSet/>
      <dgm:spPr/>
      <dgm:t>
        <a:bodyPr/>
        <a:lstStyle/>
        <a:p>
          <a:endParaRPr lang="en-US" sz="2400">
            <a:latin typeface="Nikosh" panose="02000000000000000000" pitchFamily="2" charset="0"/>
            <a:cs typeface="Nikosh" panose="02000000000000000000" pitchFamily="2" charset="0"/>
          </a:endParaRPr>
        </a:p>
      </dgm:t>
    </dgm:pt>
    <dgm:pt modelId="{07085CE3-78EB-419B-9FEF-9693BCCFA929}" type="pres">
      <dgm:prSet presAssocID="{4CC86805-4957-4C72-AE6C-0D21BB6CE416}" presName="cycle" presStyleCnt="0">
        <dgm:presLayoutVars>
          <dgm:dir/>
          <dgm:resizeHandles val="exact"/>
        </dgm:presLayoutVars>
      </dgm:prSet>
      <dgm:spPr/>
    </dgm:pt>
    <dgm:pt modelId="{BD150544-543C-4F63-B7E0-B69CC0F633FE}" type="pres">
      <dgm:prSet presAssocID="{DF02A578-1695-43CC-84F8-3E1D6C11EF2C}" presName="node" presStyleLbl="node1" presStyleIdx="0" presStyleCnt="3" custScaleY="70802" custRadScaleRad="86266" custRadScaleInc="0">
        <dgm:presLayoutVars>
          <dgm:bulletEnabled val="1"/>
        </dgm:presLayoutVars>
      </dgm:prSet>
      <dgm:spPr/>
    </dgm:pt>
    <dgm:pt modelId="{E4AD416C-A15F-47EE-999F-0BF807CD6F7B}" type="pres">
      <dgm:prSet presAssocID="{DF02A578-1695-43CC-84F8-3E1D6C11EF2C}" presName="spNode" presStyleCnt="0"/>
      <dgm:spPr/>
    </dgm:pt>
    <dgm:pt modelId="{D7D4FDCF-F4B2-4A9C-B3E1-72D924967A05}" type="pres">
      <dgm:prSet presAssocID="{8548C538-C34E-4809-9BA7-001E3CC96A56}" presName="sibTrans" presStyleLbl="sibTrans1D1" presStyleIdx="0" presStyleCnt="3"/>
      <dgm:spPr/>
    </dgm:pt>
    <dgm:pt modelId="{24A5AAA4-B8A3-4FFC-B94D-B1A96C8A7515}" type="pres">
      <dgm:prSet presAssocID="{820FD510-F0C7-4F49-92A9-135962A99570}" presName="node" presStyleLbl="node1" presStyleIdx="1" presStyleCnt="3" custScaleY="70802" custRadScaleRad="105125" custRadScaleInc="9106">
        <dgm:presLayoutVars>
          <dgm:bulletEnabled val="1"/>
        </dgm:presLayoutVars>
      </dgm:prSet>
      <dgm:spPr/>
    </dgm:pt>
    <dgm:pt modelId="{35153BAC-51FD-4276-BC88-BD875A796618}" type="pres">
      <dgm:prSet presAssocID="{820FD510-F0C7-4F49-92A9-135962A99570}" presName="spNode" presStyleCnt="0"/>
      <dgm:spPr/>
    </dgm:pt>
    <dgm:pt modelId="{320B545E-8649-4437-A689-CD620B634ABB}" type="pres">
      <dgm:prSet presAssocID="{B52881FF-B2B2-4F1D-879E-09518989F10E}" presName="sibTrans" presStyleLbl="sibTrans1D1" presStyleIdx="1" presStyleCnt="3"/>
      <dgm:spPr/>
    </dgm:pt>
    <dgm:pt modelId="{E612B238-0625-4161-95E4-A513CED78350}" type="pres">
      <dgm:prSet presAssocID="{1869FCF6-A84C-4183-961C-69488225D44C}" presName="node" presStyleLbl="node1" presStyleIdx="2" presStyleCnt="3" custScaleY="70802" custRadScaleRad="101820" custRadScaleInc="-4323">
        <dgm:presLayoutVars>
          <dgm:bulletEnabled val="1"/>
        </dgm:presLayoutVars>
      </dgm:prSet>
      <dgm:spPr/>
    </dgm:pt>
    <dgm:pt modelId="{E5D2474F-0FDB-43F6-BF9F-185FB575F57F}" type="pres">
      <dgm:prSet presAssocID="{1869FCF6-A84C-4183-961C-69488225D44C}" presName="spNode" presStyleCnt="0"/>
      <dgm:spPr/>
    </dgm:pt>
    <dgm:pt modelId="{DCCDDC44-DF9F-4A7B-8F88-01CA37049153}" type="pres">
      <dgm:prSet presAssocID="{6F5F514B-FBC1-4BFF-A386-11EDBB410EFD}" presName="sibTrans" presStyleLbl="sibTrans1D1" presStyleIdx="2" presStyleCnt="3"/>
      <dgm:spPr/>
    </dgm:pt>
  </dgm:ptLst>
  <dgm:cxnLst>
    <dgm:cxn modelId="{43E7E939-1009-4875-99C6-17429B00F392}" type="presOf" srcId="{4CC86805-4957-4C72-AE6C-0D21BB6CE416}" destId="{07085CE3-78EB-419B-9FEF-9693BCCFA929}" srcOrd="0" destOrd="0" presId="urn:microsoft.com/office/officeart/2005/8/layout/cycle5"/>
    <dgm:cxn modelId="{0BBC0540-88CB-4CB3-9BA4-535E2EAA0442}" type="presOf" srcId="{1869FCF6-A84C-4183-961C-69488225D44C}" destId="{E612B238-0625-4161-95E4-A513CED78350}" srcOrd="0" destOrd="0" presId="urn:microsoft.com/office/officeart/2005/8/layout/cycle5"/>
    <dgm:cxn modelId="{EDB58783-EDB3-4B47-ABE7-38D5E72778C6}" type="presOf" srcId="{820FD510-F0C7-4F49-92A9-135962A99570}" destId="{24A5AAA4-B8A3-4FFC-B94D-B1A96C8A7515}" srcOrd="0" destOrd="0" presId="urn:microsoft.com/office/officeart/2005/8/layout/cycle5"/>
    <dgm:cxn modelId="{55F32E8C-DB73-4C5A-887F-D51856049A03}" type="presOf" srcId="{8548C538-C34E-4809-9BA7-001E3CC96A56}" destId="{D7D4FDCF-F4B2-4A9C-B3E1-72D924967A05}" srcOrd="0" destOrd="0" presId="urn:microsoft.com/office/officeart/2005/8/layout/cycle5"/>
    <dgm:cxn modelId="{8AA6959C-EC1C-473C-A6FC-231985CEFE7F}" type="presOf" srcId="{B52881FF-B2B2-4F1D-879E-09518989F10E}" destId="{320B545E-8649-4437-A689-CD620B634ABB}" srcOrd="0" destOrd="0" presId="urn:microsoft.com/office/officeart/2005/8/layout/cycle5"/>
    <dgm:cxn modelId="{A7AD8B9D-2828-4D79-AD94-4D0F23635C99}" srcId="{4CC86805-4957-4C72-AE6C-0D21BB6CE416}" destId="{1869FCF6-A84C-4183-961C-69488225D44C}" srcOrd="2" destOrd="0" parTransId="{D604852D-E205-432E-BBB3-39A26EF28CCC}" sibTransId="{6F5F514B-FBC1-4BFF-A386-11EDBB410EFD}"/>
    <dgm:cxn modelId="{0BB605AF-B9FF-4A62-BB56-F6FFB9E93749}" type="presOf" srcId="{6F5F514B-FBC1-4BFF-A386-11EDBB410EFD}" destId="{DCCDDC44-DF9F-4A7B-8F88-01CA37049153}" srcOrd="0" destOrd="0" presId="urn:microsoft.com/office/officeart/2005/8/layout/cycle5"/>
    <dgm:cxn modelId="{DCE8E6D6-F426-4FA8-B038-0C3CA8F86B9E}" srcId="{4CC86805-4957-4C72-AE6C-0D21BB6CE416}" destId="{DF02A578-1695-43CC-84F8-3E1D6C11EF2C}" srcOrd="0" destOrd="0" parTransId="{1130B98B-7383-4F7D-8945-B2F664AC7886}" sibTransId="{8548C538-C34E-4809-9BA7-001E3CC96A56}"/>
    <dgm:cxn modelId="{618E0EE8-34CD-41DE-80BE-3BD83E6A078B}" srcId="{4CC86805-4957-4C72-AE6C-0D21BB6CE416}" destId="{820FD510-F0C7-4F49-92A9-135962A99570}" srcOrd="1" destOrd="0" parTransId="{776DB34E-1F29-4DC0-9239-94266B613668}" sibTransId="{B52881FF-B2B2-4F1D-879E-09518989F10E}"/>
    <dgm:cxn modelId="{970B1DFF-67A6-4D13-8DA7-471E78943583}" type="presOf" srcId="{DF02A578-1695-43CC-84F8-3E1D6C11EF2C}" destId="{BD150544-543C-4F63-B7E0-B69CC0F633FE}" srcOrd="0" destOrd="0" presId="urn:microsoft.com/office/officeart/2005/8/layout/cycle5"/>
    <dgm:cxn modelId="{90B34050-01A9-4A01-9112-8612E5B4708E}" type="presParOf" srcId="{07085CE3-78EB-419B-9FEF-9693BCCFA929}" destId="{BD150544-543C-4F63-B7E0-B69CC0F633FE}" srcOrd="0" destOrd="0" presId="urn:microsoft.com/office/officeart/2005/8/layout/cycle5"/>
    <dgm:cxn modelId="{B2C4C5BA-A89E-4EB0-9190-B8828E6746B3}" type="presParOf" srcId="{07085CE3-78EB-419B-9FEF-9693BCCFA929}" destId="{E4AD416C-A15F-47EE-999F-0BF807CD6F7B}" srcOrd="1" destOrd="0" presId="urn:microsoft.com/office/officeart/2005/8/layout/cycle5"/>
    <dgm:cxn modelId="{CA42F7FF-00CC-43C4-8052-0A39759E55D8}" type="presParOf" srcId="{07085CE3-78EB-419B-9FEF-9693BCCFA929}" destId="{D7D4FDCF-F4B2-4A9C-B3E1-72D924967A05}" srcOrd="2" destOrd="0" presId="urn:microsoft.com/office/officeart/2005/8/layout/cycle5"/>
    <dgm:cxn modelId="{B691DF06-E3CD-4174-A3C2-F1791AB526BE}" type="presParOf" srcId="{07085CE3-78EB-419B-9FEF-9693BCCFA929}" destId="{24A5AAA4-B8A3-4FFC-B94D-B1A96C8A7515}" srcOrd="3" destOrd="0" presId="urn:microsoft.com/office/officeart/2005/8/layout/cycle5"/>
    <dgm:cxn modelId="{4CFE3B31-33B1-4C05-9F5B-4EDF799BA09D}" type="presParOf" srcId="{07085CE3-78EB-419B-9FEF-9693BCCFA929}" destId="{35153BAC-51FD-4276-BC88-BD875A796618}" srcOrd="4" destOrd="0" presId="urn:microsoft.com/office/officeart/2005/8/layout/cycle5"/>
    <dgm:cxn modelId="{05F34B10-3749-43B5-B26F-E95B0216F911}" type="presParOf" srcId="{07085CE3-78EB-419B-9FEF-9693BCCFA929}" destId="{320B545E-8649-4437-A689-CD620B634ABB}" srcOrd="5" destOrd="0" presId="urn:microsoft.com/office/officeart/2005/8/layout/cycle5"/>
    <dgm:cxn modelId="{B30B30DB-E161-4937-A963-37E0E52AC77B}" type="presParOf" srcId="{07085CE3-78EB-419B-9FEF-9693BCCFA929}" destId="{E612B238-0625-4161-95E4-A513CED78350}" srcOrd="6" destOrd="0" presId="urn:microsoft.com/office/officeart/2005/8/layout/cycle5"/>
    <dgm:cxn modelId="{8002D073-D390-48DE-85FC-73C5A273A4AE}" type="presParOf" srcId="{07085CE3-78EB-419B-9FEF-9693BCCFA929}" destId="{E5D2474F-0FDB-43F6-BF9F-185FB575F57F}" srcOrd="7" destOrd="0" presId="urn:microsoft.com/office/officeart/2005/8/layout/cycle5"/>
    <dgm:cxn modelId="{945A90B7-10EB-449D-ACD4-8007454D4853}" type="presParOf" srcId="{07085CE3-78EB-419B-9FEF-9693BCCFA929}" destId="{DCCDDC44-DF9F-4A7B-8F88-01CA37049153}" srcOrd="8"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CC86805-4957-4C72-AE6C-0D21BB6CE416}" type="doc">
      <dgm:prSet loTypeId="urn:microsoft.com/office/officeart/2005/8/layout/cycle5" loCatId="cycle" qsTypeId="urn:microsoft.com/office/officeart/2005/8/quickstyle/simple1" qsCatId="simple" csTypeId="urn:microsoft.com/office/officeart/2005/8/colors/accent0_1" csCatId="mainScheme" phldr="1"/>
      <dgm:spPr/>
      <dgm:t>
        <a:bodyPr/>
        <a:lstStyle/>
        <a:p>
          <a:endParaRPr lang="en-US"/>
        </a:p>
      </dgm:t>
    </dgm:pt>
    <dgm:pt modelId="{DF02A578-1695-43CC-84F8-3E1D6C11EF2C}">
      <dgm:prSet phldrT="[Text]" custT="1"/>
      <dgm:spPr/>
      <dgm:t>
        <a:bodyPr/>
        <a:lstStyle/>
        <a:p>
          <a:r>
            <a:rPr lang="en-US" sz="3200" dirty="0">
              <a:latin typeface="Nikosh" panose="02000000000000000000" pitchFamily="2" charset="0"/>
              <a:cs typeface="Nikosh" panose="02000000000000000000" pitchFamily="2" charset="0"/>
            </a:rPr>
            <a:t>ক. </a:t>
          </a:r>
          <a:r>
            <a:rPr lang="en-US" sz="3200" dirty="0" err="1">
              <a:latin typeface="Nikosh" panose="02000000000000000000" pitchFamily="2" charset="0"/>
              <a:cs typeface="Nikosh" panose="02000000000000000000" pitchFamily="2" charset="0"/>
            </a:rPr>
            <a:t>ইউট্রিকুলাস</a:t>
          </a:r>
          <a:r>
            <a:rPr lang="en-US" sz="3200" dirty="0">
              <a:latin typeface="Nikosh" panose="02000000000000000000" pitchFamily="2" charset="0"/>
              <a:cs typeface="Nikosh" panose="02000000000000000000" pitchFamily="2" charset="0"/>
            </a:rPr>
            <a:t> </a:t>
          </a:r>
        </a:p>
      </dgm:t>
    </dgm:pt>
    <dgm:pt modelId="{1130B98B-7383-4F7D-8945-B2F664AC7886}" type="parTrans" cxnId="{DCE8E6D6-F426-4FA8-B038-0C3CA8F86B9E}">
      <dgm:prSet/>
      <dgm:spPr/>
      <dgm:t>
        <a:bodyPr/>
        <a:lstStyle/>
        <a:p>
          <a:endParaRPr lang="en-US" sz="2400"/>
        </a:p>
      </dgm:t>
    </dgm:pt>
    <dgm:pt modelId="{8548C538-C34E-4809-9BA7-001E3CC96A56}" type="sibTrans" cxnId="{DCE8E6D6-F426-4FA8-B038-0C3CA8F86B9E}">
      <dgm:prSet/>
      <dgm:spPr/>
      <dgm:t>
        <a:bodyPr/>
        <a:lstStyle/>
        <a:p>
          <a:endParaRPr lang="en-US" sz="2400">
            <a:latin typeface="Nikosh" panose="02000000000000000000" pitchFamily="2" charset="0"/>
            <a:cs typeface="Nikosh" panose="02000000000000000000" pitchFamily="2" charset="0"/>
          </a:endParaRPr>
        </a:p>
      </dgm:t>
    </dgm:pt>
    <dgm:pt modelId="{820FD510-F0C7-4F49-92A9-135962A99570}">
      <dgm:prSet phldrT="[Text]" custT="1"/>
      <dgm:spPr/>
      <dgm:t>
        <a:bodyPr/>
        <a:lstStyle/>
        <a:p>
          <a:r>
            <a:rPr lang="en-US" sz="3200" dirty="0">
              <a:latin typeface="Nikosh" panose="02000000000000000000" pitchFamily="2" charset="0"/>
              <a:cs typeface="Nikosh" panose="02000000000000000000" pitchFamily="2" charset="0"/>
            </a:rPr>
            <a:t>খ. </a:t>
          </a:r>
          <a:r>
            <a:rPr lang="en-US" sz="3200" dirty="0" err="1">
              <a:latin typeface="Nikosh" panose="02000000000000000000" pitchFamily="2" charset="0"/>
              <a:cs typeface="Nikosh" panose="02000000000000000000" pitchFamily="2" charset="0"/>
            </a:rPr>
            <a:t>স্যাকুলাস</a:t>
          </a:r>
          <a:endParaRPr lang="en-US" sz="3200" dirty="0">
            <a:latin typeface="Nikosh" panose="02000000000000000000" pitchFamily="2" charset="0"/>
            <a:cs typeface="Nikosh" panose="02000000000000000000" pitchFamily="2" charset="0"/>
          </a:endParaRPr>
        </a:p>
      </dgm:t>
    </dgm:pt>
    <dgm:pt modelId="{776DB34E-1F29-4DC0-9239-94266B613668}" type="parTrans" cxnId="{618E0EE8-34CD-41DE-80BE-3BD83E6A078B}">
      <dgm:prSet/>
      <dgm:spPr/>
      <dgm:t>
        <a:bodyPr/>
        <a:lstStyle/>
        <a:p>
          <a:endParaRPr lang="en-US" sz="2400"/>
        </a:p>
      </dgm:t>
    </dgm:pt>
    <dgm:pt modelId="{B52881FF-B2B2-4F1D-879E-09518989F10E}" type="sibTrans" cxnId="{618E0EE8-34CD-41DE-80BE-3BD83E6A078B}">
      <dgm:prSet/>
      <dgm:spPr/>
      <dgm:t>
        <a:bodyPr/>
        <a:lstStyle/>
        <a:p>
          <a:endParaRPr lang="en-US" sz="2400">
            <a:latin typeface="Nikosh" panose="02000000000000000000" pitchFamily="2" charset="0"/>
            <a:cs typeface="Nikosh" panose="02000000000000000000" pitchFamily="2" charset="0"/>
          </a:endParaRPr>
        </a:p>
      </dgm:t>
    </dgm:pt>
    <dgm:pt modelId="{07085CE3-78EB-419B-9FEF-9693BCCFA929}" type="pres">
      <dgm:prSet presAssocID="{4CC86805-4957-4C72-AE6C-0D21BB6CE416}" presName="cycle" presStyleCnt="0">
        <dgm:presLayoutVars>
          <dgm:dir/>
          <dgm:resizeHandles val="exact"/>
        </dgm:presLayoutVars>
      </dgm:prSet>
      <dgm:spPr/>
    </dgm:pt>
    <dgm:pt modelId="{BD150544-543C-4F63-B7E0-B69CC0F633FE}" type="pres">
      <dgm:prSet presAssocID="{DF02A578-1695-43CC-84F8-3E1D6C11EF2C}" presName="node" presStyleLbl="node1" presStyleIdx="0" presStyleCnt="2" custScaleY="70802" custRadScaleRad="91095" custRadScaleInc="8967">
        <dgm:presLayoutVars>
          <dgm:bulletEnabled val="1"/>
        </dgm:presLayoutVars>
      </dgm:prSet>
      <dgm:spPr/>
    </dgm:pt>
    <dgm:pt modelId="{E4AD416C-A15F-47EE-999F-0BF807CD6F7B}" type="pres">
      <dgm:prSet presAssocID="{DF02A578-1695-43CC-84F8-3E1D6C11EF2C}" presName="spNode" presStyleCnt="0"/>
      <dgm:spPr/>
    </dgm:pt>
    <dgm:pt modelId="{D7D4FDCF-F4B2-4A9C-B3E1-72D924967A05}" type="pres">
      <dgm:prSet presAssocID="{8548C538-C34E-4809-9BA7-001E3CC96A56}" presName="sibTrans" presStyleLbl="sibTrans1D1" presStyleIdx="0" presStyleCnt="2"/>
      <dgm:spPr/>
    </dgm:pt>
    <dgm:pt modelId="{24A5AAA4-B8A3-4FFC-B94D-B1A96C8A7515}" type="pres">
      <dgm:prSet presAssocID="{820FD510-F0C7-4F49-92A9-135962A99570}" presName="node" presStyleLbl="node1" presStyleIdx="1" presStyleCnt="2" custScaleY="70802" custRadScaleRad="101271" custRadScaleInc="14728">
        <dgm:presLayoutVars>
          <dgm:bulletEnabled val="1"/>
        </dgm:presLayoutVars>
      </dgm:prSet>
      <dgm:spPr/>
    </dgm:pt>
    <dgm:pt modelId="{35153BAC-51FD-4276-BC88-BD875A796618}" type="pres">
      <dgm:prSet presAssocID="{820FD510-F0C7-4F49-92A9-135962A99570}" presName="spNode" presStyleCnt="0"/>
      <dgm:spPr/>
    </dgm:pt>
    <dgm:pt modelId="{320B545E-8649-4437-A689-CD620B634ABB}" type="pres">
      <dgm:prSet presAssocID="{B52881FF-B2B2-4F1D-879E-09518989F10E}" presName="sibTrans" presStyleLbl="sibTrans1D1" presStyleIdx="1" presStyleCnt="2"/>
      <dgm:spPr/>
    </dgm:pt>
  </dgm:ptLst>
  <dgm:cxnLst>
    <dgm:cxn modelId="{43E7E939-1009-4875-99C6-17429B00F392}" type="presOf" srcId="{4CC86805-4957-4C72-AE6C-0D21BB6CE416}" destId="{07085CE3-78EB-419B-9FEF-9693BCCFA929}" srcOrd="0" destOrd="0" presId="urn:microsoft.com/office/officeart/2005/8/layout/cycle5"/>
    <dgm:cxn modelId="{EDB58783-EDB3-4B47-ABE7-38D5E72778C6}" type="presOf" srcId="{820FD510-F0C7-4F49-92A9-135962A99570}" destId="{24A5AAA4-B8A3-4FFC-B94D-B1A96C8A7515}" srcOrd="0" destOrd="0" presId="urn:microsoft.com/office/officeart/2005/8/layout/cycle5"/>
    <dgm:cxn modelId="{55F32E8C-DB73-4C5A-887F-D51856049A03}" type="presOf" srcId="{8548C538-C34E-4809-9BA7-001E3CC96A56}" destId="{D7D4FDCF-F4B2-4A9C-B3E1-72D924967A05}" srcOrd="0" destOrd="0" presId="urn:microsoft.com/office/officeart/2005/8/layout/cycle5"/>
    <dgm:cxn modelId="{8AA6959C-EC1C-473C-A6FC-231985CEFE7F}" type="presOf" srcId="{B52881FF-B2B2-4F1D-879E-09518989F10E}" destId="{320B545E-8649-4437-A689-CD620B634ABB}" srcOrd="0" destOrd="0" presId="urn:microsoft.com/office/officeart/2005/8/layout/cycle5"/>
    <dgm:cxn modelId="{DCE8E6D6-F426-4FA8-B038-0C3CA8F86B9E}" srcId="{4CC86805-4957-4C72-AE6C-0D21BB6CE416}" destId="{DF02A578-1695-43CC-84F8-3E1D6C11EF2C}" srcOrd="0" destOrd="0" parTransId="{1130B98B-7383-4F7D-8945-B2F664AC7886}" sibTransId="{8548C538-C34E-4809-9BA7-001E3CC96A56}"/>
    <dgm:cxn modelId="{618E0EE8-34CD-41DE-80BE-3BD83E6A078B}" srcId="{4CC86805-4957-4C72-AE6C-0D21BB6CE416}" destId="{820FD510-F0C7-4F49-92A9-135962A99570}" srcOrd="1" destOrd="0" parTransId="{776DB34E-1F29-4DC0-9239-94266B613668}" sibTransId="{B52881FF-B2B2-4F1D-879E-09518989F10E}"/>
    <dgm:cxn modelId="{970B1DFF-67A6-4D13-8DA7-471E78943583}" type="presOf" srcId="{DF02A578-1695-43CC-84F8-3E1D6C11EF2C}" destId="{BD150544-543C-4F63-B7E0-B69CC0F633FE}" srcOrd="0" destOrd="0" presId="urn:microsoft.com/office/officeart/2005/8/layout/cycle5"/>
    <dgm:cxn modelId="{90B34050-01A9-4A01-9112-8612E5B4708E}" type="presParOf" srcId="{07085CE3-78EB-419B-9FEF-9693BCCFA929}" destId="{BD150544-543C-4F63-B7E0-B69CC0F633FE}" srcOrd="0" destOrd="0" presId="urn:microsoft.com/office/officeart/2005/8/layout/cycle5"/>
    <dgm:cxn modelId="{B2C4C5BA-A89E-4EB0-9190-B8828E6746B3}" type="presParOf" srcId="{07085CE3-78EB-419B-9FEF-9693BCCFA929}" destId="{E4AD416C-A15F-47EE-999F-0BF807CD6F7B}" srcOrd="1" destOrd="0" presId="urn:microsoft.com/office/officeart/2005/8/layout/cycle5"/>
    <dgm:cxn modelId="{CA42F7FF-00CC-43C4-8052-0A39759E55D8}" type="presParOf" srcId="{07085CE3-78EB-419B-9FEF-9693BCCFA929}" destId="{D7D4FDCF-F4B2-4A9C-B3E1-72D924967A05}" srcOrd="2" destOrd="0" presId="urn:microsoft.com/office/officeart/2005/8/layout/cycle5"/>
    <dgm:cxn modelId="{B691DF06-E3CD-4174-A3C2-F1791AB526BE}" type="presParOf" srcId="{07085CE3-78EB-419B-9FEF-9693BCCFA929}" destId="{24A5AAA4-B8A3-4FFC-B94D-B1A96C8A7515}" srcOrd="3" destOrd="0" presId="urn:microsoft.com/office/officeart/2005/8/layout/cycle5"/>
    <dgm:cxn modelId="{4CFE3B31-33B1-4C05-9F5B-4EDF799BA09D}" type="presParOf" srcId="{07085CE3-78EB-419B-9FEF-9693BCCFA929}" destId="{35153BAC-51FD-4276-BC88-BD875A796618}" srcOrd="4" destOrd="0" presId="urn:microsoft.com/office/officeart/2005/8/layout/cycle5"/>
    <dgm:cxn modelId="{05F34B10-3749-43B5-B26F-E95B0216F911}" type="presParOf" srcId="{07085CE3-78EB-419B-9FEF-9693BCCFA929}" destId="{320B545E-8649-4437-A689-CD620B634ABB}" srcOrd="5"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CC86805-4957-4C72-AE6C-0D21BB6CE416}" type="doc">
      <dgm:prSet loTypeId="urn:microsoft.com/office/officeart/2005/8/layout/cycle5" loCatId="cycle" qsTypeId="urn:microsoft.com/office/officeart/2005/8/quickstyle/simple1" qsCatId="simple" csTypeId="urn:microsoft.com/office/officeart/2005/8/colors/accent0_1" csCatId="mainScheme" phldr="1"/>
      <dgm:spPr/>
      <dgm:t>
        <a:bodyPr/>
        <a:lstStyle/>
        <a:p>
          <a:endParaRPr lang="en-US"/>
        </a:p>
      </dgm:t>
    </dgm:pt>
    <dgm:pt modelId="{DF02A578-1695-43CC-84F8-3E1D6C11EF2C}">
      <dgm:prSet phldrT="[Text]" custT="1"/>
      <dgm:spPr/>
      <dgm:t>
        <a:bodyPr/>
        <a:lstStyle/>
        <a:p>
          <a:pPr algn="l"/>
          <a:r>
            <a:rPr lang="en-US" sz="3200" b="1" dirty="0">
              <a:solidFill>
                <a:srgbClr val="333F50"/>
              </a:solidFill>
              <a:latin typeface="Nikosh" panose="02000000000000000000" pitchFamily="2" charset="0"/>
              <a:cs typeface="Nikosh" panose="02000000000000000000" pitchFamily="2" charset="0"/>
            </a:rPr>
            <a:t>   ক. </a:t>
          </a:r>
          <a:r>
            <a:rPr lang="en-US" sz="3200" b="1" dirty="0" err="1">
              <a:solidFill>
                <a:srgbClr val="333F50"/>
              </a:solidFill>
              <a:latin typeface="Nikosh" panose="02000000000000000000" pitchFamily="2" charset="0"/>
              <a:cs typeface="Nikosh" panose="02000000000000000000" pitchFamily="2" charset="0"/>
            </a:rPr>
            <a:t>ইউট্রিকুলাস</a:t>
          </a:r>
          <a:r>
            <a:rPr lang="en-US" sz="3200" b="1" dirty="0">
              <a:solidFill>
                <a:srgbClr val="333F50"/>
              </a:solidFill>
              <a:latin typeface="Nikosh" panose="02000000000000000000" pitchFamily="2" charset="0"/>
              <a:cs typeface="Nikosh" panose="02000000000000000000" pitchFamily="2" charset="0"/>
            </a:rPr>
            <a:t>  </a:t>
          </a:r>
        </a:p>
      </dgm:t>
    </dgm:pt>
    <dgm:pt modelId="{1130B98B-7383-4F7D-8945-B2F664AC7886}" type="parTrans" cxnId="{DCE8E6D6-F426-4FA8-B038-0C3CA8F86B9E}">
      <dgm:prSet/>
      <dgm:spPr/>
      <dgm:t>
        <a:bodyPr/>
        <a:lstStyle/>
        <a:p>
          <a:endParaRPr lang="en-US" sz="2400"/>
        </a:p>
      </dgm:t>
    </dgm:pt>
    <dgm:pt modelId="{8548C538-C34E-4809-9BA7-001E3CC96A56}" type="sibTrans" cxnId="{DCE8E6D6-F426-4FA8-B038-0C3CA8F86B9E}">
      <dgm:prSet/>
      <dgm:spPr/>
      <dgm:t>
        <a:bodyPr/>
        <a:lstStyle/>
        <a:p>
          <a:endParaRPr lang="en-US" sz="2400">
            <a:latin typeface="Nikosh" panose="02000000000000000000" pitchFamily="2" charset="0"/>
            <a:cs typeface="Nikosh" panose="02000000000000000000" pitchFamily="2" charset="0"/>
          </a:endParaRPr>
        </a:p>
      </dgm:t>
    </dgm:pt>
    <dgm:pt modelId="{820FD510-F0C7-4F49-92A9-135962A99570}">
      <dgm:prSet phldrT="[Text]" custT="1"/>
      <dgm:spPr/>
      <dgm:t>
        <a:bodyPr/>
        <a:lstStyle/>
        <a:p>
          <a:r>
            <a:rPr lang="en-US" sz="3200" b="1" dirty="0">
              <a:solidFill>
                <a:srgbClr val="333F50"/>
              </a:solidFill>
              <a:latin typeface="Nikosh" panose="02000000000000000000" pitchFamily="2" charset="0"/>
              <a:cs typeface="Nikosh" panose="02000000000000000000" pitchFamily="2" charset="0"/>
            </a:rPr>
            <a:t>খ. </a:t>
          </a:r>
          <a:r>
            <a:rPr lang="en-US" sz="3200" b="1" dirty="0" err="1">
              <a:solidFill>
                <a:srgbClr val="333F50"/>
              </a:solidFill>
              <a:latin typeface="Nikosh" panose="02000000000000000000" pitchFamily="2" charset="0"/>
              <a:cs typeface="Nikosh" panose="02000000000000000000" pitchFamily="2" charset="0"/>
            </a:rPr>
            <a:t>স্যাকুলাস</a:t>
          </a:r>
          <a:endParaRPr lang="en-US" sz="3200" b="1" dirty="0">
            <a:solidFill>
              <a:srgbClr val="333F50"/>
            </a:solidFill>
            <a:latin typeface="Nikosh" panose="02000000000000000000" pitchFamily="2" charset="0"/>
            <a:cs typeface="Nikosh" panose="02000000000000000000" pitchFamily="2" charset="0"/>
          </a:endParaRPr>
        </a:p>
      </dgm:t>
    </dgm:pt>
    <dgm:pt modelId="{776DB34E-1F29-4DC0-9239-94266B613668}" type="parTrans" cxnId="{618E0EE8-34CD-41DE-80BE-3BD83E6A078B}">
      <dgm:prSet/>
      <dgm:spPr/>
      <dgm:t>
        <a:bodyPr/>
        <a:lstStyle/>
        <a:p>
          <a:endParaRPr lang="en-US" sz="2400"/>
        </a:p>
      </dgm:t>
    </dgm:pt>
    <dgm:pt modelId="{B52881FF-B2B2-4F1D-879E-09518989F10E}" type="sibTrans" cxnId="{618E0EE8-34CD-41DE-80BE-3BD83E6A078B}">
      <dgm:prSet/>
      <dgm:spPr/>
      <dgm:t>
        <a:bodyPr/>
        <a:lstStyle/>
        <a:p>
          <a:endParaRPr lang="en-US" sz="2400">
            <a:latin typeface="Nikosh" panose="02000000000000000000" pitchFamily="2" charset="0"/>
            <a:cs typeface="Nikosh" panose="02000000000000000000" pitchFamily="2" charset="0"/>
          </a:endParaRPr>
        </a:p>
      </dgm:t>
    </dgm:pt>
    <dgm:pt modelId="{07085CE3-78EB-419B-9FEF-9693BCCFA929}" type="pres">
      <dgm:prSet presAssocID="{4CC86805-4957-4C72-AE6C-0D21BB6CE416}" presName="cycle" presStyleCnt="0">
        <dgm:presLayoutVars>
          <dgm:dir/>
          <dgm:resizeHandles val="exact"/>
        </dgm:presLayoutVars>
      </dgm:prSet>
      <dgm:spPr/>
    </dgm:pt>
    <dgm:pt modelId="{BD150544-543C-4F63-B7E0-B69CC0F633FE}" type="pres">
      <dgm:prSet presAssocID="{DF02A578-1695-43CC-84F8-3E1D6C11EF2C}" presName="node" presStyleLbl="node1" presStyleIdx="0" presStyleCnt="2" custScaleY="70802" custRadScaleRad="91095" custRadScaleInc="8967">
        <dgm:presLayoutVars>
          <dgm:bulletEnabled val="1"/>
        </dgm:presLayoutVars>
      </dgm:prSet>
      <dgm:spPr/>
    </dgm:pt>
    <dgm:pt modelId="{E4AD416C-A15F-47EE-999F-0BF807CD6F7B}" type="pres">
      <dgm:prSet presAssocID="{DF02A578-1695-43CC-84F8-3E1D6C11EF2C}" presName="spNode" presStyleCnt="0"/>
      <dgm:spPr/>
    </dgm:pt>
    <dgm:pt modelId="{D7D4FDCF-F4B2-4A9C-B3E1-72D924967A05}" type="pres">
      <dgm:prSet presAssocID="{8548C538-C34E-4809-9BA7-001E3CC96A56}" presName="sibTrans" presStyleLbl="sibTrans1D1" presStyleIdx="0" presStyleCnt="2"/>
      <dgm:spPr/>
    </dgm:pt>
    <dgm:pt modelId="{24A5AAA4-B8A3-4FFC-B94D-B1A96C8A7515}" type="pres">
      <dgm:prSet presAssocID="{820FD510-F0C7-4F49-92A9-135962A99570}" presName="node" presStyleLbl="node1" presStyleIdx="1" presStyleCnt="2" custScaleY="70802" custRadScaleRad="101271" custRadScaleInc="14728">
        <dgm:presLayoutVars>
          <dgm:bulletEnabled val="1"/>
        </dgm:presLayoutVars>
      </dgm:prSet>
      <dgm:spPr/>
    </dgm:pt>
    <dgm:pt modelId="{35153BAC-51FD-4276-BC88-BD875A796618}" type="pres">
      <dgm:prSet presAssocID="{820FD510-F0C7-4F49-92A9-135962A99570}" presName="spNode" presStyleCnt="0"/>
      <dgm:spPr/>
    </dgm:pt>
    <dgm:pt modelId="{320B545E-8649-4437-A689-CD620B634ABB}" type="pres">
      <dgm:prSet presAssocID="{B52881FF-B2B2-4F1D-879E-09518989F10E}" presName="sibTrans" presStyleLbl="sibTrans1D1" presStyleIdx="1" presStyleCnt="2"/>
      <dgm:spPr/>
    </dgm:pt>
  </dgm:ptLst>
  <dgm:cxnLst>
    <dgm:cxn modelId="{43E7E939-1009-4875-99C6-17429B00F392}" type="presOf" srcId="{4CC86805-4957-4C72-AE6C-0D21BB6CE416}" destId="{07085CE3-78EB-419B-9FEF-9693BCCFA929}" srcOrd="0" destOrd="0" presId="urn:microsoft.com/office/officeart/2005/8/layout/cycle5"/>
    <dgm:cxn modelId="{EDB58783-EDB3-4B47-ABE7-38D5E72778C6}" type="presOf" srcId="{820FD510-F0C7-4F49-92A9-135962A99570}" destId="{24A5AAA4-B8A3-4FFC-B94D-B1A96C8A7515}" srcOrd="0" destOrd="0" presId="urn:microsoft.com/office/officeart/2005/8/layout/cycle5"/>
    <dgm:cxn modelId="{55F32E8C-DB73-4C5A-887F-D51856049A03}" type="presOf" srcId="{8548C538-C34E-4809-9BA7-001E3CC96A56}" destId="{D7D4FDCF-F4B2-4A9C-B3E1-72D924967A05}" srcOrd="0" destOrd="0" presId="urn:microsoft.com/office/officeart/2005/8/layout/cycle5"/>
    <dgm:cxn modelId="{8AA6959C-EC1C-473C-A6FC-231985CEFE7F}" type="presOf" srcId="{B52881FF-B2B2-4F1D-879E-09518989F10E}" destId="{320B545E-8649-4437-A689-CD620B634ABB}" srcOrd="0" destOrd="0" presId="urn:microsoft.com/office/officeart/2005/8/layout/cycle5"/>
    <dgm:cxn modelId="{DCE8E6D6-F426-4FA8-B038-0C3CA8F86B9E}" srcId="{4CC86805-4957-4C72-AE6C-0D21BB6CE416}" destId="{DF02A578-1695-43CC-84F8-3E1D6C11EF2C}" srcOrd="0" destOrd="0" parTransId="{1130B98B-7383-4F7D-8945-B2F664AC7886}" sibTransId="{8548C538-C34E-4809-9BA7-001E3CC96A56}"/>
    <dgm:cxn modelId="{618E0EE8-34CD-41DE-80BE-3BD83E6A078B}" srcId="{4CC86805-4957-4C72-AE6C-0D21BB6CE416}" destId="{820FD510-F0C7-4F49-92A9-135962A99570}" srcOrd="1" destOrd="0" parTransId="{776DB34E-1F29-4DC0-9239-94266B613668}" sibTransId="{B52881FF-B2B2-4F1D-879E-09518989F10E}"/>
    <dgm:cxn modelId="{970B1DFF-67A6-4D13-8DA7-471E78943583}" type="presOf" srcId="{DF02A578-1695-43CC-84F8-3E1D6C11EF2C}" destId="{BD150544-543C-4F63-B7E0-B69CC0F633FE}" srcOrd="0" destOrd="0" presId="urn:microsoft.com/office/officeart/2005/8/layout/cycle5"/>
    <dgm:cxn modelId="{90B34050-01A9-4A01-9112-8612E5B4708E}" type="presParOf" srcId="{07085CE3-78EB-419B-9FEF-9693BCCFA929}" destId="{BD150544-543C-4F63-B7E0-B69CC0F633FE}" srcOrd="0" destOrd="0" presId="urn:microsoft.com/office/officeart/2005/8/layout/cycle5"/>
    <dgm:cxn modelId="{B2C4C5BA-A89E-4EB0-9190-B8828E6746B3}" type="presParOf" srcId="{07085CE3-78EB-419B-9FEF-9693BCCFA929}" destId="{E4AD416C-A15F-47EE-999F-0BF807CD6F7B}" srcOrd="1" destOrd="0" presId="urn:microsoft.com/office/officeart/2005/8/layout/cycle5"/>
    <dgm:cxn modelId="{CA42F7FF-00CC-43C4-8052-0A39759E55D8}" type="presParOf" srcId="{07085CE3-78EB-419B-9FEF-9693BCCFA929}" destId="{D7D4FDCF-F4B2-4A9C-B3E1-72D924967A05}" srcOrd="2" destOrd="0" presId="urn:microsoft.com/office/officeart/2005/8/layout/cycle5"/>
    <dgm:cxn modelId="{B691DF06-E3CD-4174-A3C2-F1791AB526BE}" type="presParOf" srcId="{07085CE3-78EB-419B-9FEF-9693BCCFA929}" destId="{24A5AAA4-B8A3-4FFC-B94D-B1A96C8A7515}" srcOrd="3" destOrd="0" presId="urn:microsoft.com/office/officeart/2005/8/layout/cycle5"/>
    <dgm:cxn modelId="{4CFE3B31-33B1-4C05-9F5B-4EDF799BA09D}" type="presParOf" srcId="{07085CE3-78EB-419B-9FEF-9693BCCFA929}" destId="{35153BAC-51FD-4276-BC88-BD875A796618}" srcOrd="4" destOrd="0" presId="urn:microsoft.com/office/officeart/2005/8/layout/cycle5"/>
    <dgm:cxn modelId="{05F34B10-3749-43B5-B26F-E95B0216F911}" type="presParOf" srcId="{07085CE3-78EB-419B-9FEF-9693BCCFA929}" destId="{320B545E-8649-4437-A689-CD620B634ABB}" srcOrd="5"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150544-543C-4F63-B7E0-B69CC0F633FE}">
      <dsp:nvSpPr>
        <dsp:cNvPr id="0" name=""/>
        <dsp:cNvSpPr/>
      </dsp:nvSpPr>
      <dsp:spPr>
        <a:xfrm>
          <a:off x="2541671" y="374041"/>
          <a:ext cx="2237814" cy="1029871"/>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Nikosh" panose="02000000000000000000" pitchFamily="2" charset="0"/>
              <a:cs typeface="Nikosh" panose="02000000000000000000" pitchFamily="2" charset="0"/>
            </a:rPr>
            <a:t>১. </a:t>
          </a:r>
          <a:r>
            <a:rPr lang="en-US" sz="1600" kern="1200" dirty="0" err="1">
              <a:latin typeface="Nikosh" panose="02000000000000000000" pitchFamily="2" charset="0"/>
              <a:cs typeface="Nikosh" panose="02000000000000000000" pitchFamily="2" charset="0"/>
            </a:rPr>
            <a:t>বহিঃকর্ণ</a:t>
          </a:r>
          <a:endParaRPr lang="en-US" sz="1600" kern="1200" dirty="0">
            <a:latin typeface="Nikosh" panose="02000000000000000000" pitchFamily="2" charset="0"/>
            <a:cs typeface="Nikosh" panose="02000000000000000000" pitchFamily="2" charset="0"/>
          </a:endParaRPr>
        </a:p>
      </dsp:txBody>
      <dsp:txXfrm>
        <a:off x="2591945" y="424315"/>
        <a:ext cx="2137266" cy="929323"/>
      </dsp:txXfrm>
    </dsp:sp>
    <dsp:sp modelId="{D7D4FDCF-F4B2-4A9C-B3E1-72D924967A05}">
      <dsp:nvSpPr>
        <dsp:cNvPr id="0" name=""/>
        <dsp:cNvSpPr/>
      </dsp:nvSpPr>
      <dsp:spPr>
        <a:xfrm>
          <a:off x="1743615" y="978189"/>
          <a:ext cx="3877823" cy="3877823"/>
        </a:xfrm>
        <a:custGeom>
          <a:avLst/>
          <a:gdLst/>
          <a:ahLst/>
          <a:cxnLst/>
          <a:rect l="0" t="0" r="0" b="0"/>
          <a:pathLst>
            <a:path>
              <a:moveTo>
                <a:pt x="3344568" y="603431"/>
              </a:moveTo>
              <a:arcTo wR="1938911" hR="1938911" stAng="18987992" swAng="2351529"/>
            </a:path>
          </a:pathLst>
        </a:custGeom>
        <a:noFill/>
        <a:ln w="6350" cap="flat" cmpd="sng" algn="ctr">
          <a:solidFill>
            <a:schemeClr val="dk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24A5AAA4-B8A3-4FFC-B94D-B1A96C8A7515}">
      <dsp:nvSpPr>
        <dsp:cNvPr id="0" name=""/>
        <dsp:cNvSpPr/>
      </dsp:nvSpPr>
      <dsp:spPr>
        <a:xfrm>
          <a:off x="4238563" y="3175886"/>
          <a:ext cx="2237814" cy="1029871"/>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Nikosh" panose="02000000000000000000" pitchFamily="2" charset="0"/>
              <a:cs typeface="Nikosh" panose="02000000000000000000" pitchFamily="2" charset="0"/>
            </a:rPr>
            <a:t>২. </a:t>
          </a:r>
          <a:r>
            <a:rPr lang="en-US" sz="1800" kern="1200" dirty="0" err="1">
              <a:latin typeface="Nikosh" panose="02000000000000000000" pitchFamily="2" charset="0"/>
              <a:cs typeface="Nikosh" panose="02000000000000000000" pitchFamily="2" charset="0"/>
            </a:rPr>
            <a:t>মধ্যকর্ণ</a:t>
          </a:r>
          <a:endParaRPr lang="en-US" sz="1800" kern="1200" dirty="0">
            <a:latin typeface="Nikosh" panose="02000000000000000000" pitchFamily="2" charset="0"/>
            <a:cs typeface="Nikosh" panose="02000000000000000000" pitchFamily="2" charset="0"/>
          </a:endParaRPr>
        </a:p>
      </dsp:txBody>
      <dsp:txXfrm>
        <a:off x="4288837" y="3226160"/>
        <a:ext cx="2137266" cy="929323"/>
      </dsp:txXfrm>
    </dsp:sp>
    <dsp:sp modelId="{320B545E-8649-4437-A689-CD620B634ABB}">
      <dsp:nvSpPr>
        <dsp:cNvPr id="0" name=""/>
        <dsp:cNvSpPr/>
      </dsp:nvSpPr>
      <dsp:spPr>
        <a:xfrm>
          <a:off x="1771461" y="709430"/>
          <a:ext cx="3877823" cy="3877823"/>
        </a:xfrm>
        <a:custGeom>
          <a:avLst/>
          <a:gdLst/>
          <a:ahLst/>
          <a:cxnLst/>
          <a:rect l="0" t="0" r="0" b="0"/>
          <a:pathLst>
            <a:path>
              <a:moveTo>
                <a:pt x="2672349" y="3733750"/>
              </a:moveTo>
              <a:arcTo wR="1938911" hR="1938911" stAng="4066395" swAng="2925220"/>
            </a:path>
          </a:pathLst>
        </a:custGeom>
        <a:noFill/>
        <a:ln w="6350" cap="flat" cmpd="sng" algn="ctr">
          <a:solidFill>
            <a:schemeClr val="dk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E612B238-0625-4161-95E4-A513CED78350}">
      <dsp:nvSpPr>
        <dsp:cNvPr id="0" name=""/>
        <dsp:cNvSpPr/>
      </dsp:nvSpPr>
      <dsp:spPr>
        <a:xfrm>
          <a:off x="862529" y="3084905"/>
          <a:ext cx="2237814" cy="1029871"/>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Nikosh" panose="02000000000000000000" pitchFamily="2" charset="0"/>
              <a:cs typeface="Nikosh" panose="02000000000000000000" pitchFamily="2" charset="0"/>
            </a:rPr>
            <a:t>৩. </a:t>
          </a:r>
          <a:r>
            <a:rPr lang="en-US" sz="1800" kern="1200" dirty="0" err="1">
              <a:latin typeface="Nikosh" panose="02000000000000000000" pitchFamily="2" charset="0"/>
              <a:cs typeface="Nikosh" panose="02000000000000000000" pitchFamily="2" charset="0"/>
            </a:rPr>
            <a:t>অন্তঃকর্ণ</a:t>
          </a:r>
          <a:r>
            <a:rPr lang="en-US" sz="1800" kern="1200" dirty="0">
              <a:latin typeface="Nikosh" panose="02000000000000000000" pitchFamily="2" charset="0"/>
              <a:cs typeface="Nikosh" panose="02000000000000000000" pitchFamily="2" charset="0"/>
            </a:rPr>
            <a:t> </a:t>
          </a:r>
        </a:p>
      </dsp:txBody>
      <dsp:txXfrm>
        <a:off x="912803" y="3135179"/>
        <a:ext cx="2137266" cy="929323"/>
      </dsp:txXfrm>
    </dsp:sp>
    <dsp:sp modelId="{DCCDDC44-DF9F-4A7B-8F88-01CA37049153}">
      <dsp:nvSpPr>
        <dsp:cNvPr id="0" name=""/>
        <dsp:cNvSpPr/>
      </dsp:nvSpPr>
      <dsp:spPr>
        <a:xfrm>
          <a:off x="1746555" y="945023"/>
          <a:ext cx="3877823" cy="3877823"/>
        </a:xfrm>
        <a:custGeom>
          <a:avLst/>
          <a:gdLst/>
          <a:ahLst/>
          <a:cxnLst/>
          <a:rect l="0" t="0" r="0" b="0"/>
          <a:pathLst>
            <a:path>
              <a:moveTo>
                <a:pt x="8844" y="1753924"/>
              </a:moveTo>
              <a:arcTo wR="1938911" hR="1938911" stAng="11128486" swAng="2216996"/>
            </a:path>
          </a:pathLst>
        </a:custGeom>
        <a:noFill/>
        <a:ln w="6350" cap="flat" cmpd="sng" algn="ctr">
          <a:solidFill>
            <a:schemeClr val="dk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150544-543C-4F63-B7E0-B69CC0F633FE}">
      <dsp:nvSpPr>
        <dsp:cNvPr id="0" name=""/>
        <dsp:cNvSpPr/>
      </dsp:nvSpPr>
      <dsp:spPr>
        <a:xfrm>
          <a:off x="2541671" y="374041"/>
          <a:ext cx="2237814" cy="1029871"/>
        </a:xfrm>
        <a:prstGeom prst="roundRect">
          <a:avLst/>
        </a:prstGeom>
        <a:solidFill>
          <a:srgbClr val="FFFF00"/>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Nikosh" panose="02000000000000000000" pitchFamily="2" charset="0"/>
              <a:cs typeface="Nikosh" panose="02000000000000000000" pitchFamily="2" charset="0"/>
            </a:rPr>
            <a:t>ক. </a:t>
          </a:r>
          <a:r>
            <a:rPr lang="en-US" sz="2800" kern="1200" dirty="0" err="1">
              <a:latin typeface="Nikosh" panose="02000000000000000000" pitchFamily="2" charset="0"/>
              <a:cs typeface="Nikosh" panose="02000000000000000000" pitchFamily="2" charset="0"/>
            </a:rPr>
            <a:t>পিনা</a:t>
          </a:r>
          <a:r>
            <a:rPr lang="en-US" sz="2800" kern="1200" dirty="0">
              <a:latin typeface="Nikosh" panose="02000000000000000000" pitchFamily="2" charset="0"/>
              <a:cs typeface="Nikosh" panose="02000000000000000000" pitchFamily="2" charset="0"/>
            </a:rPr>
            <a:t> </a:t>
          </a:r>
        </a:p>
      </dsp:txBody>
      <dsp:txXfrm>
        <a:off x="2591945" y="424315"/>
        <a:ext cx="2137266" cy="929323"/>
      </dsp:txXfrm>
    </dsp:sp>
    <dsp:sp modelId="{D7D4FDCF-F4B2-4A9C-B3E1-72D924967A05}">
      <dsp:nvSpPr>
        <dsp:cNvPr id="0" name=""/>
        <dsp:cNvSpPr/>
      </dsp:nvSpPr>
      <dsp:spPr>
        <a:xfrm>
          <a:off x="1743615" y="978189"/>
          <a:ext cx="3877823" cy="3877823"/>
        </a:xfrm>
        <a:custGeom>
          <a:avLst/>
          <a:gdLst/>
          <a:ahLst/>
          <a:cxnLst/>
          <a:rect l="0" t="0" r="0" b="0"/>
          <a:pathLst>
            <a:path>
              <a:moveTo>
                <a:pt x="3344568" y="603431"/>
              </a:moveTo>
              <a:arcTo wR="1938911" hR="1938911" stAng="18987992" swAng="2351529"/>
            </a:path>
          </a:pathLst>
        </a:custGeom>
        <a:noFill/>
        <a:ln w="6350" cap="flat" cmpd="sng" algn="ctr">
          <a:solidFill>
            <a:schemeClr val="dk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24A5AAA4-B8A3-4FFC-B94D-B1A96C8A7515}">
      <dsp:nvSpPr>
        <dsp:cNvPr id="0" name=""/>
        <dsp:cNvSpPr/>
      </dsp:nvSpPr>
      <dsp:spPr>
        <a:xfrm>
          <a:off x="4238563" y="3175886"/>
          <a:ext cx="2237814" cy="1029871"/>
        </a:xfrm>
        <a:prstGeom prst="roundRect">
          <a:avLst/>
        </a:prstGeom>
        <a:solidFill>
          <a:srgbClr val="FFFF00"/>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latin typeface="Nikosh" panose="02000000000000000000" pitchFamily="2" charset="0"/>
              <a:cs typeface="Nikosh" panose="02000000000000000000" pitchFamily="2" charset="0"/>
            </a:rPr>
            <a:t>খ. </a:t>
          </a:r>
          <a:r>
            <a:rPr lang="en-US" sz="3200" kern="1200" dirty="0" err="1">
              <a:latin typeface="Nikosh" panose="02000000000000000000" pitchFamily="2" charset="0"/>
              <a:cs typeface="Nikosh" panose="02000000000000000000" pitchFamily="2" charset="0"/>
            </a:rPr>
            <a:t>কর্ণকুহর</a:t>
          </a:r>
          <a:endParaRPr lang="en-US" sz="3200" kern="1200" dirty="0">
            <a:latin typeface="Nikosh" panose="02000000000000000000" pitchFamily="2" charset="0"/>
            <a:cs typeface="Nikosh" panose="02000000000000000000" pitchFamily="2" charset="0"/>
          </a:endParaRPr>
        </a:p>
      </dsp:txBody>
      <dsp:txXfrm>
        <a:off x="4288837" y="3226160"/>
        <a:ext cx="2137266" cy="929323"/>
      </dsp:txXfrm>
    </dsp:sp>
    <dsp:sp modelId="{320B545E-8649-4437-A689-CD620B634ABB}">
      <dsp:nvSpPr>
        <dsp:cNvPr id="0" name=""/>
        <dsp:cNvSpPr/>
      </dsp:nvSpPr>
      <dsp:spPr>
        <a:xfrm>
          <a:off x="1771461" y="709430"/>
          <a:ext cx="3877823" cy="3877823"/>
        </a:xfrm>
        <a:custGeom>
          <a:avLst/>
          <a:gdLst/>
          <a:ahLst/>
          <a:cxnLst/>
          <a:rect l="0" t="0" r="0" b="0"/>
          <a:pathLst>
            <a:path>
              <a:moveTo>
                <a:pt x="2672349" y="3733750"/>
              </a:moveTo>
              <a:arcTo wR="1938911" hR="1938911" stAng="4066395" swAng="2925220"/>
            </a:path>
          </a:pathLst>
        </a:custGeom>
        <a:noFill/>
        <a:ln w="6350" cap="flat" cmpd="sng" algn="ctr">
          <a:solidFill>
            <a:schemeClr val="dk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E612B238-0625-4161-95E4-A513CED78350}">
      <dsp:nvSpPr>
        <dsp:cNvPr id="0" name=""/>
        <dsp:cNvSpPr/>
      </dsp:nvSpPr>
      <dsp:spPr>
        <a:xfrm>
          <a:off x="862529" y="3084905"/>
          <a:ext cx="2237814" cy="1029871"/>
        </a:xfrm>
        <a:prstGeom prst="roundRect">
          <a:avLst/>
        </a:prstGeom>
        <a:solidFill>
          <a:srgbClr val="FFFF00"/>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latin typeface="Nikosh" panose="02000000000000000000" pitchFamily="2" charset="0"/>
              <a:cs typeface="Nikosh" panose="02000000000000000000" pitchFamily="2" charset="0"/>
            </a:rPr>
            <a:t>গ. </a:t>
          </a:r>
          <a:r>
            <a:rPr lang="en-US" sz="3200" kern="1200" dirty="0" err="1">
              <a:latin typeface="Nikosh" panose="02000000000000000000" pitchFamily="2" charset="0"/>
              <a:cs typeface="Nikosh" panose="02000000000000000000" pitchFamily="2" charset="0"/>
            </a:rPr>
            <a:t>কর্ণপটহ</a:t>
          </a:r>
          <a:endParaRPr lang="en-US" sz="3200" kern="1200" dirty="0">
            <a:latin typeface="Nikosh" panose="02000000000000000000" pitchFamily="2" charset="0"/>
            <a:cs typeface="Nikosh" panose="02000000000000000000" pitchFamily="2" charset="0"/>
          </a:endParaRPr>
        </a:p>
      </dsp:txBody>
      <dsp:txXfrm>
        <a:off x="912803" y="3135179"/>
        <a:ext cx="2137266" cy="929323"/>
      </dsp:txXfrm>
    </dsp:sp>
    <dsp:sp modelId="{DCCDDC44-DF9F-4A7B-8F88-01CA37049153}">
      <dsp:nvSpPr>
        <dsp:cNvPr id="0" name=""/>
        <dsp:cNvSpPr/>
      </dsp:nvSpPr>
      <dsp:spPr>
        <a:xfrm>
          <a:off x="1746555" y="945023"/>
          <a:ext cx="3877823" cy="3877823"/>
        </a:xfrm>
        <a:custGeom>
          <a:avLst/>
          <a:gdLst/>
          <a:ahLst/>
          <a:cxnLst/>
          <a:rect l="0" t="0" r="0" b="0"/>
          <a:pathLst>
            <a:path>
              <a:moveTo>
                <a:pt x="8844" y="1753924"/>
              </a:moveTo>
              <a:arcTo wR="1938911" hR="1938911" stAng="11128486" swAng="2216996"/>
            </a:path>
          </a:pathLst>
        </a:custGeom>
        <a:noFill/>
        <a:ln w="6350" cap="flat" cmpd="sng" algn="ctr">
          <a:solidFill>
            <a:schemeClr val="dk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150544-543C-4F63-B7E0-B69CC0F633FE}">
      <dsp:nvSpPr>
        <dsp:cNvPr id="0" name=""/>
        <dsp:cNvSpPr/>
      </dsp:nvSpPr>
      <dsp:spPr>
        <a:xfrm>
          <a:off x="2541671" y="374041"/>
          <a:ext cx="2237814" cy="1029871"/>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latin typeface="Nikosh" panose="02000000000000000000" pitchFamily="2" charset="0"/>
              <a:cs typeface="Nikosh" panose="02000000000000000000" pitchFamily="2" charset="0"/>
            </a:rPr>
            <a:t>ক. </a:t>
          </a:r>
          <a:r>
            <a:rPr lang="en-US" sz="3200" kern="1200" dirty="0" err="1">
              <a:latin typeface="Nikosh" panose="02000000000000000000" pitchFamily="2" charset="0"/>
              <a:cs typeface="Nikosh" panose="02000000000000000000" pitchFamily="2" charset="0"/>
            </a:rPr>
            <a:t>ম্যালিয়াস</a:t>
          </a:r>
          <a:r>
            <a:rPr lang="en-US" sz="3200" kern="1200" dirty="0">
              <a:latin typeface="Nikosh" panose="02000000000000000000" pitchFamily="2" charset="0"/>
              <a:cs typeface="Nikosh" panose="02000000000000000000" pitchFamily="2" charset="0"/>
            </a:rPr>
            <a:t> </a:t>
          </a:r>
        </a:p>
      </dsp:txBody>
      <dsp:txXfrm>
        <a:off x="2591945" y="424315"/>
        <a:ext cx="2137266" cy="929323"/>
      </dsp:txXfrm>
    </dsp:sp>
    <dsp:sp modelId="{D7D4FDCF-F4B2-4A9C-B3E1-72D924967A05}">
      <dsp:nvSpPr>
        <dsp:cNvPr id="0" name=""/>
        <dsp:cNvSpPr/>
      </dsp:nvSpPr>
      <dsp:spPr>
        <a:xfrm>
          <a:off x="1743615" y="978189"/>
          <a:ext cx="3877823" cy="3877823"/>
        </a:xfrm>
        <a:custGeom>
          <a:avLst/>
          <a:gdLst/>
          <a:ahLst/>
          <a:cxnLst/>
          <a:rect l="0" t="0" r="0" b="0"/>
          <a:pathLst>
            <a:path>
              <a:moveTo>
                <a:pt x="3344568" y="603431"/>
              </a:moveTo>
              <a:arcTo wR="1938911" hR="1938911" stAng="18987992" swAng="2351529"/>
            </a:path>
          </a:pathLst>
        </a:custGeom>
        <a:noFill/>
        <a:ln w="6350" cap="flat" cmpd="sng" algn="ctr">
          <a:solidFill>
            <a:schemeClr val="dk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24A5AAA4-B8A3-4FFC-B94D-B1A96C8A7515}">
      <dsp:nvSpPr>
        <dsp:cNvPr id="0" name=""/>
        <dsp:cNvSpPr/>
      </dsp:nvSpPr>
      <dsp:spPr>
        <a:xfrm>
          <a:off x="4238563" y="3175886"/>
          <a:ext cx="2237814" cy="1029871"/>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latin typeface="Nikosh" panose="02000000000000000000" pitchFamily="2" charset="0"/>
              <a:cs typeface="Nikosh" panose="02000000000000000000" pitchFamily="2" charset="0"/>
            </a:rPr>
            <a:t>খ. </a:t>
          </a:r>
          <a:r>
            <a:rPr lang="en-US" sz="3600" kern="1200" dirty="0" err="1">
              <a:latin typeface="Nikosh" panose="02000000000000000000" pitchFamily="2" charset="0"/>
              <a:cs typeface="Nikosh" panose="02000000000000000000" pitchFamily="2" charset="0"/>
            </a:rPr>
            <a:t>ইনকাস</a:t>
          </a:r>
          <a:endParaRPr lang="en-US" sz="3600" kern="1200" dirty="0">
            <a:latin typeface="Nikosh" panose="02000000000000000000" pitchFamily="2" charset="0"/>
            <a:cs typeface="Nikosh" panose="02000000000000000000" pitchFamily="2" charset="0"/>
          </a:endParaRPr>
        </a:p>
      </dsp:txBody>
      <dsp:txXfrm>
        <a:off x="4288837" y="3226160"/>
        <a:ext cx="2137266" cy="929323"/>
      </dsp:txXfrm>
    </dsp:sp>
    <dsp:sp modelId="{320B545E-8649-4437-A689-CD620B634ABB}">
      <dsp:nvSpPr>
        <dsp:cNvPr id="0" name=""/>
        <dsp:cNvSpPr/>
      </dsp:nvSpPr>
      <dsp:spPr>
        <a:xfrm>
          <a:off x="1771461" y="709430"/>
          <a:ext cx="3877823" cy="3877823"/>
        </a:xfrm>
        <a:custGeom>
          <a:avLst/>
          <a:gdLst/>
          <a:ahLst/>
          <a:cxnLst/>
          <a:rect l="0" t="0" r="0" b="0"/>
          <a:pathLst>
            <a:path>
              <a:moveTo>
                <a:pt x="2672349" y="3733750"/>
              </a:moveTo>
              <a:arcTo wR="1938911" hR="1938911" stAng="4066395" swAng="2925220"/>
            </a:path>
          </a:pathLst>
        </a:custGeom>
        <a:noFill/>
        <a:ln w="6350" cap="flat" cmpd="sng" algn="ctr">
          <a:solidFill>
            <a:schemeClr val="dk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E612B238-0625-4161-95E4-A513CED78350}">
      <dsp:nvSpPr>
        <dsp:cNvPr id="0" name=""/>
        <dsp:cNvSpPr/>
      </dsp:nvSpPr>
      <dsp:spPr>
        <a:xfrm>
          <a:off x="862529" y="3084905"/>
          <a:ext cx="2237814" cy="1029871"/>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latin typeface="Nikosh" panose="02000000000000000000" pitchFamily="2" charset="0"/>
              <a:cs typeface="Nikosh" panose="02000000000000000000" pitchFamily="2" charset="0"/>
            </a:rPr>
            <a:t>গ. </a:t>
          </a:r>
          <a:r>
            <a:rPr lang="en-US" sz="3600" kern="1200" dirty="0" err="1">
              <a:latin typeface="Nikosh" panose="02000000000000000000" pitchFamily="2" charset="0"/>
              <a:cs typeface="Nikosh" panose="02000000000000000000" pitchFamily="2" charset="0"/>
            </a:rPr>
            <a:t>স্টেপিস</a:t>
          </a:r>
          <a:endParaRPr lang="en-US" sz="3600" kern="1200" dirty="0">
            <a:latin typeface="Nikosh" panose="02000000000000000000" pitchFamily="2" charset="0"/>
            <a:cs typeface="Nikosh" panose="02000000000000000000" pitchFamily="2" charset="0"/>
          </a:endParaRPr>
        </a:p>
      </dsp:txBody>
      <dsp:txXfrm>
        <a:off x="912803" y="3135179"/>
        <a:ext cx="2137266" cy="929323"/>
      </dsp:txXfrm>
    </dsp:sp>
    <dsp:sp modelId="{DCCDDC44-DF9F-4A7B-8F88-01CA37049153}">
      <dsp:nvSpPr>
        <dsp:cNvPr id="0" name=""/>
        <dsp:cNvSpPr/>
      </dsp:nvSpPr>
      <dsp:spPr>
        <a:xfrm>
          <a:off x="1746555" y="945023"/>
          <a:ext cx="3877823" cy="3877823"/>
        </a:xfrm>
        <a:custGeom>
          <a:avLst/>
          <a:gdLst/>
          <a:ahLst/>
          <a:cxnLst/>
          <a:rect l="0" t="0" r="0" b="0"/>
          <a:pathLst>
            <a:path>
              <a:moveTo>
                <a:pt x="8844" y="1753924"/>
              </a:moveTo>
              <a:arcTo wR="1938911" hR="1938911" stAng="11128486" swAng="2216996"/>
            </a:path>
          </a:pathLst>
        </a:custGeom>
        <a:noFill/>
        <a:ln w="6350" cap="flat" cmpd="sng" algn="ctr">
          <a:solidFill>
            <a:schemeClr val="dk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150544-543C-4F63-B7E0-B69CC0F633FE}">
      <dsp:nvSpPr>
        <dsp:cNvPr id="0" name=""/>
        <dsp:cNvSpPr/>
      </dsp:nvSpPr>
      <dsp:spPr>
        <a:xfrm>
          <a:off x="180013" y="1474022"/>
          <a:ext cx="3478264" cy="1600742"/>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latin typeface="Nikosh" panose="02000000000000000000" pitchFamily="2" charset="0"/>
              <a:cs typeface="Nikosh" panose="02000000000000000000" pitchFamily="2" charset="0"/>
            </a:rPr>
            <a:t>ক. </a:t>
          </a:r>
          <a:r>
            <a:rPr lang="en-US" sz="3200" kern="1200" dirty="0" err="1">
              <a:latin typeface="Nikosh" panose="02000000000000000000" pitchFamily="2" charset="0"/>
              <a:cs typeface="Nikosh" panose="02000000000000000000" pitchFamily="2" charset="0"/>
            </a:rPr>
            <a:t>ইউট্রিকুলাস</a:t>
          </a:r>
          <a:r>
            <a:rPr lang="en-US" sz="3200" kern="1200" dirty="0">
              <a:latin typeface="Nikosh" panose="02000000000000000000" pitchFamily="2" charset="0"/>
              <a:cs typeface="Nikosh" panose="02000000000000000000" pitchFamily="2" charset="0"/>
            </a:rPr>
            <a:t> </a:t>
          </a:r>
        </a:p>
      </dsp:txBody>
      <dsp:txXfrm>
        <a:off x="258155" y="1552164"/>
        <a:ext cx="3321980" cy="1444458"/>
      </dsp:txXfrm>
    </dsp:sp>
    <dsp:sp modelId="{D7D4FDCF-F4B2-4A9C-B3E1-72D924967A05}">
      <dsp:nvSpPr>
        <dsp:cNvPr id="0" name=""/>
        <dsp:cNvSpPr/>
      </dsp:nvSpPr>
      <dsp:spPr>
        <a:xfrm>
          <a:off x="1823738" y="697319"/>
          <a:ext cx="3840250" cy="3840250"/>
        </a:xfrm>
        <a:custGeom>
          <a:avLst/>
          <a:gdLst/>
          <a:ahLst/>
          <a:cxnLst/>
          <a:rect l="0" t="0" r="0" b="0"/>
          <a:pathLst>
            <a:path>
              <a:moveTo>
                <a:pt x="864786" y="316023"/>
              </a:moveTo>
              <a:arcTo wR="1920125" hR="1920125" stAng="14199545" swAng="4947990"/>
            </a:path>
          </a:pathLst>
        </a:custGeom>
        <a:noFill/>
        <a:ln w="6350" cap="flat" cmpd="sng" algn="ctr">
          <a:solidFill>
            <a:schemeClr val="dk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24A5AAA4-B8A3-4FFC-B94D-B1A96C8A7515}">
      <dsp:nvSpPr>
        <dsp:cNvPr id="0" name=""/>
        <dsp:cNvSpPr/>
      </dsp:nvSpPr>
      <dsp:spPr>
        <a:xfrm>
          <a:off x="3842892" y="1936748"/>
          <a:ext cx="3478264" cy="1600742"/>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latin typeface="Nikosh" panose="02000000000000000000" pitchFamily="2" charset="0"/>
              <a:cs typeface="Nikosh" panose="02000000000000000000" pitchFamily="2" charset="0"/>
            </a:rPr>
            <a:t>খ. </a:t>
          </a:r>
          <a:r>
            <a:rPr lang="en-US" sz="3200" kern="1200" dirty="0" err="1">
              <a:latin typeface="Nikosh" panose="02000000000000000000" pitchFamily="2" charset="0"/>
              <a:cs typeface="Nikosh" panose="02000000000000000000" pitchFamily="2" charset="0"/>
            </a:rPr>
            <a:t>স্যাকুলাস</a:t>
          </a:r>
          <a:endParaRPr lang="en-US" sz="3200" kern="1200" dirty="0">
            <a:latin typeface="Nikosh" panose="02000000000000000000" pitchFamily="2" charset="0"/>
            <a:cs typeface="Nikosh" panose="02000000000000000000" pitchFamily="2" charset="0"/>
          </a:endParaRPr>
        </a:p>
      </dsp:txBody>
      <dsp:txXfrm>
        <a:off x="3921034" y="2014890"/>
        <a:ext cx="3321980" cy="1444458"/>
      </dsp:txXfrm>
    </dsp:sp>
    <dsp:sp modelId="{320B545E-8649-4437-A689-CD620B634ABB}">
      <dsp:nvSpPr>
        <dsp:cNvPr id="0" name=""/>
        <dsp:cNvSpPr/>
      </dsp:nvSpPr>
      <dsp:spPr>
        <a:xfrm>
          <a:off x="1870926" y="386407"/>
          <a:ext cx="3840250" cy="3840250"/>
        </a:xfrm>
        <a:custGeom>
          <a:avLst/>
          <a:gdLst/>
          <a:ahLst/>
          <a:cxnLst/>
          <a:rect l="0" t="0" r="0" b="0"/>
          <a:pathLst>
            <a:path>
              <a:moveTo>
                <a:pt x="2898535" y="3572273"/>
              </a:moveTo>
              <a:arcTo wR="1920125" hR="1920125" stAng="3561946" swAng="4653416"/>
            </a:path>
          </a:pathLst>
        </a:custGeom>
        <a:noFill/>
        <a:ln w="6350" cap="flat" cmpd="sng" algn="ctr">
          <a:solidFill>
            <a:schemeClr val="dk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150544-543C-4F63-B7E0-B69CC0F633FE}">
      <dsp:nvSpPr>
        <dsp:cNvPr id="0" name=""/>
        <dsp:cNvSpPr/>
      </dsp:nvSpPr>
      <dsp:spPr>
        <a:xfrm>
          <a:off x="180013" y="1474022"/>
          <a:ext cx="3478264" cy="1600742"/>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srgbClr val="333F50"/>
              </a:solidFill>
              <a:latin typeface="Nikosh" panose="02000000000000000000" pitchFamily="2" charset="0"/>
              <a:cs typeface="Nikosh" panose="02000000000000000000" pitchFamily="2" charset="0"/>
            </a:rPr>
            <a:t>   ক. </a:t>
          </a:r>
          <a:r>
            <a:rPr lang="en-US" sz="3200" b="1" kern="1200" dirty="0" err="1">
              <a:solidFill>
                <a:srgbClr val="333F50"/>
              </a:solidFill>
              <a:latin typeface="Nikosh" panose="02000000000000000000" pitchFamily="2" charset="0"/>
              <a:cs typeface="Nikosh" panose="02000000000000000000" pitchFamily="2" charset="0"/>
            </a:rPr>
            <a:t>ইউট্রিকুলাস</a:t>
          </a:r>
          <a:r>
            <a:rPr lang="en-US" sz="3200" b="1" kern="1200" dirty="0">
              <a:solidFill>
                <a:srgbClr val="333F50"/>
              </a:solidFill>
              <a:latin typeface="Nikosh" panose="02000000000000000000" pitchFamily="2" charset="0"/>
              <a:cs typeface="Nikosh" panose="02000000000000000000" pitchFamily="2" charset="0"/>
            </a:rPr>
            <a:t>  </a:t>
          </a:r>
        </a:p>
      </dsp:txBody>
      <dsp:txXfrm>
        <a:off x="258155" y="1552164"/>
        <a:ext cx="3321980" cy="1444458"/>
      </dsp:txXfrm>
    </dsp:sp>
    <dsp:sp modelId="{D7D4FDCF-F4B2-4A9C-B3E1-72D924967A05}">
      <dsp:nvSpPr>
        <dsp:cNvPr id="0" name=""/>
        <dsp:cNvSpPr/>
      </dsp:nvSpPr>
      <dsp:spPr>
        <a:xfrm>
          <a:off x="1823738" y="697319"/>
          <a:ext cx="3840250" cy="3840250"/>
        </a:xfrm>
        <a:custGeom>
          <a:avLst/>
          <a:gdLst/>
          <a:ahLst/>
          <a:cxnLst/>
          <a:rect l="0" t="0" r="0" b="0"/>
          <a:pathLst>
            <a:path>
              <a:moveTo>
                <a:pt x="864786" y="316023"/>
              </a:moveTo>
              <a:arcTo wR="1920125" hR="1920125" stAng="14199545" swAng="4947990"/>
            </a:path>
          </a:pathLst>
        </a:custGeom>
        <a:noFill/>
        <a:ln w="6350" cap="flat" cmpd="sng" algn="ctr">
          <a:solidFill>
            <a:schemeClr val="dk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24A5AAA4-B8A3-4FFC-B94D-B1A96C8A7515}">
      <dsp:nvSpPr>
        <dsp:cNvPr id="0" name=""/>
        <dsp:cNvSpPr/>
      </dsp:nvSpPr>
      <dsp:spPr>
        <a:xfrm>
          <a:off x="3842892" y="1936748"/>
          <a:ext cx="3478264" cy="1600742"/>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b="1" kern="1200" dirty="0">
              <a:solidFill>
                <a:srgbClr val="333F50"/>
              </a:solidFill>
              <a:latin typeface="Nikosh" panose="02000000000000000000" pitchFamily="2" charset="0"/>
              <a:cs typeface="Nikosh" panose="02000000000000000000" pitchFamily="2" charset="0"/>
            </a:rPr>
            <a:t>খ. </a:t>
          </a:r>
          <a:r>
            <a:rPr lang="en-US" sz="3200" b="1" kern="1200" dirty="0" err="1">
              <a:solidFill>
                <a:srgbClr val="333F50"/>
              </a:solidFill>
              <a:latin typeface="Nikosh" panose="02000000000000000000" pitchFamily="2" charset="0"/>
              <a:cs typeface="Nikosh" panose="02000000000000000000" pitchFamily="2" charset="0"/>
            </a:rPr>
            <a:t>স্যাকুলাস</a:t>
          </a:r>
          <a:endParaRPr lang="en-US" sz="3200" b="1" kern="1200" dirty="0">
            <a:solidFill>
              <a:srgbClr val="333F50"/>
            </a:solidFill>
            <a:latin typeface="Nikosh" panose="02000000000000000000" pitchFamily="2" charset="0"/>
            <a:cs typeface="Nikosh" panose="02000000000000000000" pitchFamily="2" charset="0"/>
          </a:endParaRPr>
        </a:p>
      </dsp:txBody>
      <dsp:txXfrm>
        <a:off x="3921034" y="2014890"/>
        <a:ext cx="3321980" cy="1444458"/>
      </dsp:txXfrm>
    </dsp:sp>
    <dsp:sp modelId="{320B545E-8649-4437-A689-CD620B634ABB}">
      <dsp:nvSpPr>
        <dsp:cNvPr id="0" name=""/>
        <dsp:cNvSpPr/>
      </dsp:nvSpPr>
      <dsp:spPr>
        <a:xfrm>
          <a:off x="1870926" y="386407"/>
          <a:ext cx="3840250" cy="3840250"/>
        </a:xfrm>
        <a:custGeom>
          <a:avLst/>
          <a:gdLst/>
          <a:ahLst/>
          <a:cxnLst/>
          <a:rect l="0" t="0" r="0" b="0"/>
          <a:pathLst>
            <a:path>
              <a:moveTo>
                <a:pt x="2898535" y="3572273"/>
              </a:moveTo>
              <a:arcTo wR="1920125" hR="1920125" stAng="3561946" swAng="4653416"/>
            </a:path>
          </a:pathLst>
        </a:custGeom>
        <a:noFill/>
        <a:ln w="6350" cap="flat" cmpd="sng" algn="ctr">
          <a:solidFill>
            <a:schemeClr val="dk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414AE5-E451-459B-BC36-EC3B1704B593}" type="datetimeFigureOut">
              <a:rPr lang="en-US" smtClean="0"/>
              <a:t>8/18/2026</a:t>
            </a:fld>
            <a:endParaRPr lang="en-US"/>
          </a:p>
        </p:txBody>
      </p:sp>
      <p:sp>
        <p:nvSpPr>
          <p:cNvPr id="4" name="Slide Image Placeholder 3"/>
          <p:cNvSpPr>
            <a:spLocks noGrp="1" noRot="1" noChangeAspect="1"/>
          </p:cNvSpPr>
          <p:nvPr>
            <p:ph type="sldImg" idx="2"/>
          </p:nvPr>
        </p:nvSpPr>
        <p:spPr>
          <a:xfrm>
            <a:off x="960438" y="1143000"/>
            <a:ext cx="49371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0B885A-0BA5-44D7-86B8-8C9521E9A350}" type="slidenum">
              <a:rPr lang="en-US" smtClean="0"/>
              <a:t>‹#›</a:t>
            </a:fld>
            <a:endParaRPr lang="en-US"/>
          </a:p>
        </p:txBody>
      </p:sp>
    </p:spTree>
    <p:extLst>
      <p:ext uri="{BB962C8B-B14F-4D97-AF65-F5344CB8AC3E}">
        <p14:creationId xmlns:p14="http://schemas.microsoft.com/office/powerpoint/2010/main" val="27254230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70B885A-0BA5-44D7-86B8-8C9521E9A350}" type="slidenum">
              <a:rPr lang="en-US" smtClean="0"/>
              <a:t>14</a:t>
            </a:fld>
            <a:endParaRPr lang="en-US"/>
          </a:p>
        </p:txBody>
      </p:sp>
    </p:spTree>
    <p:extLst>
      <p:ext uri="{BB962C8B-B14F-4D97-AF65-F5344CB8AC3E}">
        <p14:creationId xmlns:p14="http://schemas.microsoft.com/office/powerpoint/2010/main" val="23236706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70B885A-0BA5-44D7-86B8-8C9521E9A350}" type="slidenum">
              <a:rPr lang="en-US" smtClean="0"/>
              <a:t>22</a:t>
            </a:fld>
            <a:endParaRPr lang="en-US"/>
          </a:p>
        </p:txBody>
      </p:sp>
    </p:spTree>
    <p:extLst>
      <p:ext uri="{BB962C8B-B14F-4D97-AF65-F5344CB8AC3E}">
        <p14:creationId xmlns:p14="http://schemas.microsoft.com/office/powerpoint/2010/main" val="18008493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122363"/>
            <a:ext cx="8229600" cy="2387600"/>
          </a:xfrm>
          <a:prstGeom prst="rect">
            <a:avLst/>
          </a:prstGeom>
        </p:spPr>
        <p:txBody>
          <a:bodyPr anchor="b"/>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1600" y="3602038"/>
            <a:ext cx="8229600" cy="1655762"/>
          </a:xfrm>
          <a:prstGeom prst="rect">
            <a:avLst/>
          </a:prstGeom>
        </p:spPr>
        <p:txBody>
          <a:bodyPr/>
          <a:lstStyle>
            <a:lvl1pPr marL="0" indent="0" algn="ctr">
              <a:buNone/>
              <a:defRPr sz="2160"/>
            </a:lvl1pPr>
            <a:lvl2pPr marL="411480" indent="0" algn="ctr">
              <a:buNone/>
              <a:defRPr sz="1800"/>
            </a:lvl2pPr>
            <a:lvl3pPr marL="822960" indent="0" algn="ctr">
              <a:buNone/>
              <a:defRPr sz="1620"/>
            </a:lvl3pPr>
            <a:lvl4pPr marL="1234440" indent="0" algn="ctr">
              <a:buNone/>
              <a:defRPr sz="1440"/>
            </a:lvl4pPr>
            <a:lvl5pPr marL="1645920" indent="0" algn="ctr">
              <a:buNone/>
              <a:defRPr sz="1440"/>
            </a:lvl5pPr>
            <a:lvl6pPr marL="2057400" indent="0" algn="ctr">
              <a:buNone/>
              <a:defRPr sz="1440"/>
            </a:lvl6pPr>
            <a:lvl7pPr marL="2468880" indent="0" algn="ctr">
              <a:buNone/>
              <a:defRPr sz="1440"/>
            </a:lvl7pPr>
            <a:lvl8pPr marL="2880360" indent="0" algn="ctr">
              <a:buNone/>
              <a:defRPr sz="1440"/>
            </a:lvl8pPr>
            <a:lvl9pPr marL="3291840" indent="0" algn="ctr">
              <a:buNone/>
              <a:defRPr sz="1440"/>
            </a:lvl9pPr>
          </a:lstStyle>
          <a:p>
            <a:r>
              <a:rPr lang="en-US"/>
              <a:t>Click to edit Master subtitle style</a:t>
            </a:r>
            <a:endParaRPr lang="en-US" dirty="0"/>
          </a:p>
        </p:txBody>
      </p:sp>
      <p:sp>
        <p:nvSpPr>
          <p:cNvPr id="4" name="Date Placeholder 3"/>
          <p:cNvSpPr>
            <a:spLocks noGrp="1"/>
          </p:cNvSpPr>
          <p:nvPr>
            <p:ph type="dt" sz="half" idx="10"/>
          </p:nvPr>
        </p:nvSpPr>
        <p:spPr>
          <a:xfrm>
            <a:off x="754380" y="6356351"/>
            <a:ext cx="2468880" cy="365125"/>
          </a:xfrm>
          <a:prstGeom prst="rect">
            <a:avLst/>
          </a:prstGeom>
        </p:spPr>
        <p:txBody>
          <a:bodyPr/>
          <a:lstStyle/>
          <a:p>
            <a:fld id="{2F5BCA18-4722-480F-8A4A-00D01CFD02C0}" type="datetimeFigureOut">
              <a:rPr lang="en-US" smtClean="0"/>
              <a:t>8/18/2026</a:t>
            </a:fld>
            <a:endParaRPr lang="en-US"/>
          </a:p>
        </p:txBody>
      </p:sp>
      <p:sp>
        <p:nvSpPr>
          <p:cNvPr id="5" name="Footer Placeholder 4"/>
          <p:cNvSpPr>
            <a:spLocks noGrp="1"/>
          </p:cNvSpPr>
          <p:nvPr>
            <p:ph type="ftr" sz="quarter" idx="11"/>
          </p:nvPr>
        </p:nvSpPr>
        <p:spPr>
          <a:xfrm>
            <a:off x="3634740" y="6356351"/>
            <a:ext cx="370332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749540" y="6356351"/>
            <a:ext cx="2468880" cy="365125"/>
          </a:xfrm>
          <a:prstGeom prst="rect">
            <a:avLst/>
          </a:prstGeom>
        </p:spPr>
        <p:txBody>
          <a:bodyPr/>
          <a:lstStyle/>
          <a:p>
            <a:fld id="{797B8F13-CB34-4943-8661-F653929C9742}" type="slidenum">
              <a:rPr lang="en-US" smtClean="0"/>
              <a:t>‹#›</a:t>
            </a:fld>
            <a:endParaRPr lang="en-US"/>
          </a:p>
        </p:txBody>
      </p:sp>
    </p:spTree>
    <p:extLst>
      <p:ext uri="{BB962C8B-B14F-4D97-AF65-F5344CB8AC3E}">
        <p14:creationId xmlns:p14="http://schemas.microsoft.com/office/powerpoint/2010/main" val="5043190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4380" y="365126"/>
            <a:ext cx="946404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754380" y="1825625"/>
            <a:ext cx="946404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54380" y="6356351"/>
            <a:ext cx="2468880" cy="365125"/>
          </a:xfrm>
          <a:prstGeom prst="rect">
            <a:avLst/>
          </a:prstGeom>
        </p:spPr>
        <p:txBody>
          <a:bodyPr/>
          <a:lstStyle/>
          <a:p>
            <a:fld id="{2F5BCA18-4722-480F-8A4A-00D01CFD02C0}" type="datetimeFigureOut">
              <a:rPr lang="en-US" smtClean="0"/>
              <a:t>8/18/2026</a:t>
            </a:fld>
            <a:endParaRPr lang="en-US"/>
          </a:p>
        </p:txBody>
      </p:sp>
      <p:sp>
        <p:nvSpPr>
          <p:cNvPr id="5" name="Footer Placeholder 4"/>
          <p:cNvSpPr>
            <a:spLocks noGrp="1"/>
          </p:cNvSpPr>
          <p:nvPr>
            <p:ph type="ftr" sz="quarter" idx="11"/>
          </p:nvPr>
        </p:nvSpPr>
        <p:spPr>
          <a:xfrm>
            <a:off x="3634740" y="6356351"/>
            <a:ext cx="370332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749540" y="6356351"/>
            <a:ext cx="2468880" cy="365125"/>
          </a:xfrm>
          <a:prstGeom prst="rect">
            <a:avLst/>
          </a:prstGeom>
        </p:spPr>
        <p:txBody>
          <a:bodyPr/>
          <a:lstStyle/>
          <a:p>
            <a:fld id="{797B8F13-CB34-4943-8661-F653929C9742}" type="slidenum">
              <a:rPr lang="en-US" smtClean="0"/>
              <a:t>‹#›</a:t>
            </a:fld>
            <a:endParaRPr lang="en-US"/>
          </a:p>
        </p:txBody>
      </p:sp>
    </p:spTree>
    <p:extLst>
      <p:ext uri="{BB962C8B-B14F-4D97-AF65-F5344CB8AC3E}">
        <p14:creationId xmlns:p14="http://schemas.microsoft.com/office/powerpoint/2010/main" val="3398806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48665" y="1709739"/>
            <a:ext cx="9464040" cy="2852737"/>
          </a:xfrm>
          <a:prstGeom prst="rect">
            <a:avLst/>
          </a:prstGeom>
        </p:spPr>
        <p:txBody>
          <a:bodyPr anchor="b"/>
          <a:lstStyle>
            <a:lvl1pPr>
              <a:defRPr sz="5400"/>
            </a:lvl1pPr>
          </a:lstStyle>
          <a:p>
            <a:r>
              <a:rPr lang="en-US"/>
              <a:t>Click to edit Master title style</a:t>
            </a:r>
            <a:endParaRPr lang="en-US" dirty="0"/>
          </a:p>
        </p:txBody>
      </p:sp>
      <p:sp>
        <p:nvSpPr>
          <p:cNvPr id="3" name="Text Placeholder 2"/>
          <p:cNvSpPr>
            <a:spLocks noGrp="1"/>
          </p:cNvSpPr>
          <p:nvPr>
            <p:ph type="body" idx="1"/>
          </p:nvPr>
        </p:nvSpPr>
        <p:spPr>
          <a:xfrm>
            <a:off x="748665" y="4589464"/>
            <a:ext cx="9464040" cy="1500187"/>
          </a:xfrm>
          <a:prstGeom prst="rect">
            <a:avLst/>
          </a:prstGeom>
        </p:spPr>
        <p:txBody>
          <a:bodyPr/>
          <a:lstStyle>
            <a:lvl1pPr marL="0" indent="0">
              <a:buNone/>
              <a:defRPr sz="2160">
                <a:solidFill>
                  <a:schemeClr val="tx1">
                    <a:tint val="75000"/>
                  </a:schemeClr>
                </a:solidFill>
              </a:defRPr>
            </a:lvl1pPr>
            <a:lvl2pPr marL="411480" indent="0">
              <a:buNone/>
              <a:defRPr sz="1800">
                <a:solidFill>
                  <a:schemeClr val="tx1">
                    <a:tint val="75000"/>
                  </a:schemeClr>
                </a:solidFill>
              </a:defRPr>
            </a:lvl2pPr>
            <a:lvl3pPr marL="822960" indent="0">
              <a:buNone/>
              <a:defRPr sz="1620">
                <a:solidFill>
                  <a:schemeClr val="tx1">
                    <a:tint val="75000"/>
                  </a:schemeClr>
                </a:solidFill>
              </a:defRPr>
            </a:lvl3pPr>
            <a:lvl4pPr marL="1234440" indent="0">
              <a:buNone/>
              <a:defRPr sz="1440">
                <a:solidFill>
                  <a:schemeClr val="tx1">
                    <a:tint val="75000"/>
                  </a:schemeClr>
                </a:solidFill>
              </a:defRPr>
            </a:lvl4pPr>
            <a:lvl5pPr marL="1645920" indent="0">
              <a:buNone/>
              <a:defRPr sz="1440">
                <a:solidFill>
                  <a:schemeClr val="tx1">
                    <a:tint val="75000"/>
                  </a:schemeClr>
                </a:solidFill>
              </a:defRPr>
            </a:lvl5pPr>
            <a:lvl6pPr marL="2057400" indent="0">
              <a:buNone/>
              <a:defRPr sz="1440">
                <a:solidFill>
                  <a:schemeClr val="tx1">
                    <a:tint val="75000"/>
                  </a:schemeClr>
                </a:solidFill>
              </a:defRPr>
            </a:lvl6pPr>
            <a:lvl7pPr marL="2468880" indent="0">
              <a:buNone/>
              <a:defRPr sz="1440">
                <a:solidFill>
                  <a:schemeClr val="tx1">
                    <a:tint val="75000"/>
                  </a:schemeClr>
                </a:solidFill>
              </a:defRPr>
            </a:lvl7pPr>
            <a:lvl8pPr marL="2880360" indent="0">
              <a:buNone/>
              <a:defRPr sz="1440">
                <a:solidFill>
                  <a:schemeClr val="tx1">
                    <a:tint val="75000"/>
                  </a:schemeClr>
                </a:solidFill>
              </a:defRPr>
            </a:lvl8pPr>
            <a:lvl9pPr marL="3291840" indent="0">
              <a:buNone/>
              <a:defRPr sz="14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54380" y="6356351"/>
            <a:ext cx="2468880" cy="365125"/>
          </a:xfrm>
          <a:prstGeom prst="rect">
            <a:avLst/>
          </a:prstGeom>
        </p:spPr>
        <p:txBody>
          <a:bodyPr/>
          <a:lstStyle/>
          <a:p>
            <a:fld id="{2F5BCA18-4722-480F-8A4A-00D01CFD02C0}" type="datetimeFigureOut">
              <a:rPr lang="en-US" smtClean="0"/>
              <a:t>8/18/2026</a:t>
            </a:fld>
            <a:endParaRPr lang="en-US"/>
          </a:p>
        </p:txBody>
      </p:sp>
      <p:sp>
        <p:nvSpPr>
          <p:cNvPr id="5" name="Footer Placeholder 4"/>
          <p:cNvSpPr>
            <a:spLocks noGrp="1"/>
          </p:cNvSpPr>
          <p:nvPr>
            <p:ph type="ftr" sz="quarter" idx="11"/>
          </p:nvPr>
        </p:nvSpPr>
        <p:spPr>
          <a:xfrm>
            <a:off x="3634740" y="6356351"/>
            <a:ext cx="370332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749540" y="6356351"/>
            <a:ext cx="2468880" cy="365125"/>
          </a:xfrm>
          <a:prstGeom prst="rect">
            <a:avLst/>
          </a:prstGeom>
        </p:spPr>
        <p:txBody>
          <a:bodyPr/>
          <a:lstStyle/>
          <a:p>
            <a:fld id="{797B8F13-CB34-4943-8661-F653929C9742}" type="slidenum">
              <a:rPr lang="en-US" smtClean="0"/>
              <a:t>‹#›</a:t>
            </a:fld>
            <a:endParaRPr lang="en-US"/>
          </a:p>
        </p:txBody>
      </p:sp>
    </p:spTree>
    <p:extLst>
      <p:ext uri="{BB962C8B-B14F-4D97-AF65-F5344CB8AC3E}">
        <p14:creationId xmlns:p14="http://schemas.microsoft.com/office/powerpoint/2010/main" val="37296394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54380" y="365126"/>
            <a:ext cx="946404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754380" y="1825625"/>
            <a:ext cx="466344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54980" y="1825625"/>
            <a:ext cx="466344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754380" y="6356351"/>
            <a:ext cx="2468880" cy="365125"/>
          </a:xfrm>
          <a:prstGeom prst="rect">
            <a:avLst/>
          </a:prstGeom>
        </p:spPr>
        <p:txBody>
          <a:bodyPr/>
          <a:lstStyle/>
          <a:p>
            <a:fld id="{2F5BCA18-4722-480F-8A4A-00D01CFD02C0}" type="datetimeFigureOut">
              <a:rPr lang="en-US" smtClean="0"/>
              <a:t>8/18/2026</a:t>
            </a:fld>
            <a:endParaRPr lang="en-US"/>
          </a:p>
        </p:txBody>
      </p:sp>
      <p:sp>
        <p:nvSpPr>
          <p:cNvPr id="6" name="Footer Placeholder 5"/>
          <p:cNvSpPr>
            <a:spLocks noGrp="1"/>
          </p:cNvSpPr>
          <p:nvPr>
            <p:ph type="ftr" sz="quarter" idx="11"/>
          </p:nvPr>
        </p:nvSpPr>
        <p:spPr>
          <a:xfrm>
            <a:off x="3634740" y="6356351"/>
            <a:ext cx="370332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749540" y="6356351"/>
            <a:ext cx="2468880" cy="365125"/>
          </a:xfrm>
          <a:prstGeom prst="rect">
            <a:avLst/>
          </a:prstGeom>
        </p:spPr>
        <p:txBody>
          <a:bodyPr/>
          <a:lstStyle/>
          <a:p>
            <a:fld id="{797B8F13-CB34-4943-8661-F653929C9742}" type="slidenum">
              <a:rPr lang="en-US" smtClean="0"/>
              <a:t>‹#›</a:t>
            </a:fld>
            <a:endParaRPr lang="en-US"/>
          </a:p>
        </p:txBody>
      </p:sp>
    </p:spTree>
    <p:extLst>
      <p:ext uri="{BB962C8B-B14F-4D97-AF65-F5344CB8AC3E}">
        <p14:creationId xmlns:p14="http://schemas.microsoft.com/office/powerpoint/2010/main" val="2606542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55809" y="365126"/>
            <a:ext cx="9464040" cy="1325563"/>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755810" y="1681163"/>
            <a:ext cx="4642008" cy="823912"/>
          </a:xfrm>
          <a:prstGeom prst="rect">
            <a:avLst/>
          </a:prstGeo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en-US"/>
              <a:t>Click to edit Master text styles</a:t>
            </a:r>
          </a:p>
        </p:txBody>
      </p:sp>
      <p:sp>
        <p:nvSpPr>
          <p:cNvPr id="4" name="Content Placeholder 3"/>
          <p:cNvSpPr>
            <a:spLocks noGrp="1"/>
          </p:cNvSpPr>
          <p:nvPr>
            <p:ph sz="half" idx="2"/>
          </p:nvPr>
        </p:nvSpPr>
        <p:spPr>
          <a:xfrm>
            <a:off x="755810" y="2505075"/>
            <a:ext cx="464200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554980" y="1681163"/>
            <a:ext cx="4664869" cy="823912"/>
          </a:xfrm>
          <a:prstGeom prst="rect">
            <a:avLst/>
          </a:prstGeo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en-US"/>
              <a:t>Click to edit Master text styles</a:t>
            </a:r>
          </a:p>
        </p:txBody>
      </p:sp>
      <p:sp>
        <p:nvSpPr>
          <p:cNvPr id="6" name="Content Placeholder 5"/>
          <p:cNvSpPr>
            <a:spLocks noGrp="1"/>
          </p:cNvSpPr>
          <p:nvPr>
            <p:ph sz="quarter" idx="4"/>
          </p:nvPr>
        </p:nvSpPr>
        <p:spPr>
          <a:xfrm>
            <a:off x="5554980" y="2505075"/>
            <a:ext cx="4664869"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754380" y="6356351"/>
            <a:ext cx="2468880" cy="365125"/>
          </a:xfrm>
          <a:prstGeom prst="rect">
            <a:avLst/>
          </a:prstGeom>
        </p:spPr>
        <p:txBody>
          <a:bodyPr/>
          <a:lstStyle/>
          <a:p>
            <a:fld id="{2F5BCA18-4722-480F-8A4A-00D01CFD02C0}" type="datetimeFigureOut">
              <a:rPr lang="en-US" smtClean="0"/>
              <a:t>8/18/2026</a:t>
            </a:fld>
            <a:endParaRPr lang="en-US"/>
          </a:p>
        </p:txBody>
      </p:sp>
      <p:sp>
        <p:nvSpPr>
          <p:cNvPr id="8" name="Footer Placeholder 7"/>
          <p:cNvSpPr>
            <a:spLocks noGrp="1"/>
          </p:cNvSpPr>
          <p:nvPr>
            <p:ph type="ftr" sz="quarter" idx="11"/>
          </p:nvPr>
        </p:nvSpPr>
        <p:spPr>
          <a:xfrm>
            <a:off x="3634740" y="6356351"/>
            <a:ext cx="370332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7749540" y="6356351"/>
            <a:ext cx="2468880" cy="365125"/>
          </a:xfrm>
          <a:prstGeom prst="rect">
            <a:avLst/>
          </a:prstGeom>
        </p:spPr>
        <p:txBody>
          <a:bodyPr/>
          <a:lstStyle/>
          <a:p>
            <a:fld id="{797B8F13-CB34-4943-8661-F653929C9742}" type="slidenum">
              <a:rPr lang="en-US" smtClean="0"/>
              <a:t>‹#›</a:t>
            </a:fld>
            <a:endParaRPr lang="en-US"/>
          </a:p>
        </p:txBody>
      </p:sp>
    </p:spTree>
    <p:extLst>
      <p:ext uri="{BB962C8B-B14F-4D97-AF65-F5344CB8AC3E}">
        <p14:creationId xmlns:p14="http://schemas.microsoft.com/office/powerpoint/2010/main" val="34132542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754380" y="365126"/>
            <a:ext cx="9464040" cy="1325563"/>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a:xfrm>
            <a:off x="754380" y="6356351"/>
            <a:ext cx="2468880" cy="365125"/>
          </a:xfrm>
          <a:prstGeom prst="rect">
            <a:avLst/>
          </a:prstGeom>
        </p:spPr>
        <p:txBody>
          <a:bodyPr/>
          <a:lstStyle/>
          <a:p>
            <a:fld id="{2F5BCA18-4722-480F-8A4A-00D01CFD02C0}" type="datetimeFigureOut">
              <a:rPr lang="en-US" smtClean="0"/>
              <a:t>8/18/2026</a:t>
            </a:fld>
            <a:endParaRPr lang="en-US"/>
          </a:p>
        </p:txBody>
      </p:sp>
      <p:sp>
        <p:nvSpPr>
          <p:cNvPr id="4" name="Footer Placeholder 3"/>
          <p:cNvSpPr>
            <a:spLocks noGrp="1"/>
          </p:cNvSpPr>
          <p:nvPr>
            <p:ph type="ftr" sz="quarter" idx="11"/>
          </p:nvPr>
        </p:nvSpPr>
        <p:spPr>
          <a:xfrm>
            <a:off x="3634740" y="6356351"/>
            <a:ext cx="370332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7749540" y="6356351"/>
            <a:ext cx="2468880" cy="365125"/>
          </a:xfrm>
          <a:prstGeom prst="rect">
            <a:avLst/>
          </a:prstGeom>
        </p:spPr>
        <p:txBody>
          <a:bodyPr/>
          <a:lstStyle/>
          <a:p>
            <a:fld id="{797B8F13-CB34-4943-8661-F653929C9742}" type="slidenum">
              <a:rPr lang="en-US" smtClean="0"/>
              <a:t>‹#›</a:t>
            </a:fld>
            <a:endParaRPr lang="en-US"/>
          </a:p>
        </p:txBody>
      </p:sp>
    </p:spTree>
    <p:extLst>
      <p:ext uri="{BB962C8B-B14F-4D97-AF65-F5344CB8AC3E}">
        <p14:creationId xmlns:p14="http://schemas.microsoft.com/office/powerpoint/2010/main" val="10413928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54380" y="6356351"/>
            <a:ext cx="2468880" cy="365125"/>
          </a:xfrm>
          <a:prstGeom prst="rect">
            <a:avLst/>
          </a:prstGeom>
        </p:spPr>
        <p:txBody>
          <a:bodyPr/>
          <a:lstStyle/>
          <a:p>
            <a:fld id="{2F5BCA18-4722-480F-8A4A-00D01CFD02C0}" type="datetimeFigureOut">
              <a:rPr lang="en-US" smtClean="0"/>
              <a:t>8/18/2026</a:t>
            </a:fld>
            <a:endParaRPr lang="en-US"/>
          </a:p>
        </p:txBody>
      </p:sp>
      <p:sp>
        <p:nvSpPr>
          <p:cNvPr id="3" name="Footer Placeholder 2"/>
          <p:cNvSpPr>
            <a:spLocks noGrp="1"/>
          </p:cNvSpPr>
          <p:nvPr>
            <p:ph type="ftr" sz="quarter" idx="11"/>
          </p:nvPr>
        </p:nvSpPr>
        <p:spPr>
          <a:xfrm>
            <a:off x="3634740" y="6356351"/>
            <a:ext cx="370332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7749540" y="6356351"/>
            <a:ext cx="2468880" cy="365125"/>
          </a:xfrm>
          <a:prstGeom prst="rect">
            <a:avLst/>
          </a:prstGeom>
        </p:spPr>
        <p:txBody>
          <a:bodyPr/>
          <a:lstStyle/>
          <a:p>
            <a:fld id="{797B8F13-CB34-4943-8661-F653929C9742}" type="slidenum">
              <a:rPr lang="en-US" smtClean="0"/>
              <a:t>‹#›</a:t>
            </a:fld>
            <a:endParaRPr lang="en-US"/>
          </a:p>
        </p:txBody>
      </p:sp>
    </p:spTree>
    <p:extLst>
      <p:ext uri="{BB962C8B-B14F-4D97-AF65-F5344CB8AC3E}">
        <p14:creationId xmlns:p14="http://schemas.microsoft.com/office/powerpoint/2010/main" val="594014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5810" y="457200"/>
            <a:ext cx="3539013" cy="1600200"/>
          </a:xfrm>
          <a:prstGeom prst="rect">
            <a:avLst/>
          </a:prstGeom>
        </p:spPr>
        <p:txBody>
          <a:bodyPr anchor="b"/>
          <a:lstStyle>
            <a:lvl1pPr>
              <a:defRPr sz="2880"/>
            </a:lvl1pPr>
          </a:lstStyle>
          <a:p>
            <a:r>
              <a:rPr lang="en-US"/>
              <a:t>Click to edit Master title style</a:t>
            </a:r>
            <a:endParaRPr lang="en-US" dirty="0"/>
          </a:p>
        </p:txBody>
      </p:sp>
      <p:sp>
        <p:nvSpPr>
          <p:cNvPr id="3" name="Content Placeholder 2"/>
          <p:cNvSpPr>
            <a:spLocks noGrp="1"/>
          </p:cNvSpPr>
          <p:nvPr>
            <p:ph idx="1"/>
          </p:nvPr>
        </p:nvSpPr>
        <p:spPr>
          <a:xfrm>
            <a:off x="4664869" y="987426"/>
            <a:ext cx="5554980" cy="4873625"/>
          </a:xfrm>
          <a:prstGeom prst="rect">
            <a:avLst/>
          </a:prstGeom>
        </p:spPr>
        <p:txBody>
          <a:bodyPr/>
          <a:lstStyle>
            <a:lvl1pPr>
              <a:defRPr sz="2880"/>
            </a:lvl1pPr>
            <a:lvl2pPr>
              <a:defRPr sz="2520"/>
            </a:lvl2pPr>
            <a:lvl3pPr>
              <a:defRPr sz="216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55810" y="2057400"/>
            <a:ext cx="3539013" cy="3811588"/>
          </a:xfrm>
          <a:prstGeom prst="rect">
            <a:avLst/>
          </a:prstGeo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en-US"/>
              <a:t>Click to edit Master text styles</a:t>
            </a:r>
          </a:p>
        </p:txBody>
      </p:sp>
      <p:sp>
        <p:nvSpPr>
          <p:cNvPr id="5" name="Date Placeholder 4"/>
          <p:cNvSpPr>
            <a:spLocks noGrp="1"/>
          </p:cNvSpPr>
          <p:nvPr>
            <p:ph type="dt" sz="half" idx="10"/>
          </p:nvPr>
        </p:nvSpPr>
        <p:spPr>
          <a:xfrm>
            <a:off x="754380" y="6356351"/>
            <a:ext cx="2468880" cy="365125"/>
          </a:xfrm>
          <a:prstGeom prst="rect">
            <a:avLst/>
          </a:prstGeom>
        </p:spPr>
        <p:txBody>
          <a:bodyPr/>
          <a:lstStyle/>
          <a:p>
            <a:fld id="{2F5BCA18-4722-480F-8A4A-00D01CFD02C0}" type="datetimeFigureOut">
              <a:rPr lang="en-US" smtClean="0"/>
              <a:t>8/18/2026</a:t>
            </a:fld>
            <a:endParaRPr lang="en-US"/>
          </a:p>
        </p:txBody>
      </p:sp>
      <p:sp>
        <p:nvSpPr>
          <p:cNvPr id="6" name="Footer Placeholder 5"/>
          <p:cNvSpPr>
            <a:spLocks noGrp="1"/>
          </p:cNvSpPr>
          <p:nvPr>
            <p:ph type="ftr" sz="quarter" idx="11"/>
          </p:nvPr>
        </p:nvSpPr>
        <p:spPr>
          <a:xfrm>
            <a:off x="3634740" y="6356351"/>
            <a:ext cx="370332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749540" y="6356351"/>
            <a:ext cx="2468880" cy="365125"/>
          </a:xfrm>
          <a:prstGeom prst="rect">
            <a:avLst/>
          </a:prstGeom>
        </p:spPr>
        <p:txBody>
          <a:bodyPr/>
          <a:lstStyle/>
          <a:p>
            <a:fld id="{797B8F13-CB34-4943-8661-F653929C9742}" type="slidenum">
              <a:rPr lang="en-US" smtClean="0"/>
              <a:t>‹#›</a:t>
            </a:fld>
            <a:endParaRPr lang="en-US"/>
          </a:p>
        </p:txBody>
      </p:sp>
    </p:spTree>
    <p:extLst>
      <p:ext uri="{BB962C8B-B14F-4D97-AF65-F5344CB8AC3E}">
        <p14:creationId xmlns:p14="http://schemas.microsoft.com/office/powerpoint/2010/main" val="22293222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5810" y="457200"/>
            <a:ext cx="3539013" cy="1600200"/>
          </a:xfrm>
          <a:prstGeom prst="rect">
            <a:avLst/>
          </a:prstGeom>
        </p:spPr>
        <p:txBody>
          <a:bodyPr anchor="b"/>
          <a:lstStyle>
            <a:lvl1pPr>
              <a:defRPr sz="2880"/>
            </a:lvl1pPr>
          </a:lstStyle>
          <a:p>
            <a:r>
              <a:rPr lang="en-US"/>
              <a:t>Click to edit Master title style</a:t>
            </a:r>
            <a:endParaRPr lang="en-US" dirty="0"/>
          </a:p>
        </p:txBody>
      </p:sp>
      <p:sp>
        <p:nvSpPr>
          <p:cNvPr id="3" name="Picture Placeholder 2"/>
          <p:cNvSpPr>
            <a:spLocks noGrp="1" noChangeAspect="1"/>
          </p:cNvSpPr>
          <p:nvPr>
            <p:ph type="pic" idx="1"/>
          </p:nvPr>
        </p:nvSpPr>
        <p:spPr>
          <a:xfrm>
            <a:off x="4664869" y="987426"/>
            <a:ext cx="5554980" cy="4873625"/>
          </a:xfrm>
          <a:prstGeom prst="rect">
            <a:avLst/>
          </a:prstGeom>
        </p:spPr>
        <p:txBody>
          <a:bodyPr anchor="t"/>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r>
              <a:rPr lang="en-US"/>
              <a:t>Click icon to add picture</a:t>
            </a:r>
            <a:endParaRPr lang="en-US" dirty="0"/>
          </a:p>
        </p:txBody>
      </p:sp>
      <p:sp>
        <p:nvSpPr>
          <p:cNvPr id="4" name="Text Placeholder 3"/>
          <p:cNvSpPr>
            <a:spLocks noGrp="1"/>
          </p:cNvSpPr>
          <p:nvPr>
            <p:ph type="body" sz="half" idx="2"/>
          </p:nvPr>
        </p:nvSpPr>
        <p:spPr>
          <a:xfrm>
            <a:off x="755810" y="2057400"/>
            <a:ext cx="3539013" cy="3811588"/>
          </a:xfrm>
          <a:prstGeom prst="rect">
            <a:avLst/>
          </a:prstGeo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en-US"/>
              <a:t>Click to edit Master text styles</a:t>
            </a:r>
          </a:p>
        </p:txBody>
      </p:sp>
      <p:sp>
        <p:nvSpPr>
          <p:cNvPr id="5" name="Date Placeholder 4"/>
          <p:cNvSpPr>
            <a:spLocks noGrp="1"/>
          </p:cNvSpPr>
          <p:nvPr>
            <p:ph type="dt" sz="half" idx="10"/>
          </p:nvPr>
        </p:nvSpPr>
        <p:spPr>
          <a:xfrm>
            <a:off x="754380" y="6356351"/>
            <a:ext cx="2468880" cy="365125"/>
          </a:xfrm>
          <a:prstGeom prst="rect">
            <a:avLst/>
          </a:prstGeom>
        </p:spPr>
        <p:txBody>
          <a:bodyPr/>
          <a:lstStyle/>
          <a:p>
            <a:fld id="{2F5BCA18-4722-480F-8A4A-00D01CFD02C0}" type="datetimeFigureOut">
              <a:rPr lang="en-US" smtClean="0"/>
              <a:t>8/18/2026</a:t>
            </a:fld>
            <a:endParaRPr lang="en-US"/>
          </a:p>
        </p:txBody>
      </p:sp>
      <p:sp>
        <p:nvSpPr>
          <p:cNvPr id="6" name="Footer Placeholder 5"/>
          <p:cNvSpPr>
            <a:spLocks noGrp="1"/>
          </p:cNvSpPr>
          <p:nvPr>
            <p:ph type="ftr" sz="quarter" idx="11"/>
          </p:nvPr>
        </p:nvSpPr>
        <p:spPr>
          <a:xfrm>
            <a:off x="3634740" y="6356351"/>
            <a:ext cx="370332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749540" y="6356351"/>
            <a:ext cx="2468880" cy="365125"/>
          </a:xfrm>
          <a:prstGeom prst="rect">
            <a:avLst/>
          </a:prstGeom>
        </p:spPr>
        <p:txBody>
          <a:bodyPr/>
          <a:lstStyle/>
          <a:p>
            <a:fld id="{797B8F13-CB34-4943-8661-F653929C9742}" type="slidenum">
              <a:rPr lang="en-US" smtClean="0"/>
              <a:t>‹#›</a:t>
            </a:fld>
            <a:endParaRPr lang="en-US"/>
          </a:p>
        </p:txBody>
      </p:sp>
    </p:spTree>
    <p:extLst>
      <p:ext uri="{BB962C8B-B14F-4D97-AF65-F5344CB8AC3E}">
        <p14:creationId xmlns:p14="http://schemas.microsoft.com/office/powerpoint/2010/main" val="1454401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754380" y="365126"/>
            <a:ext cx="9464040" cy="1325563"/>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754380" y="1825625"/>
            <a:ext cx="946404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54380" y="6356351"/>
            <a:ext cx="2468880" cy="365125"/>
          </a:xfrm>
          <a:prstGeom prst="rect">
            <a:avLst/>
          </a:prstGeom>
        </p:spPr>
        <p:txBody>
          <a:bodyPr/>
          <a:lstStyle/>
          <a:p>
            <a:fld id="{2F5BCA18-4722-480F-8A4A-00D01CFD02C0}" type="datetimeFigureOut">
              <a:rPr lang="en-US" smtClean="0"/>
              <a:t>8/18/2026</a:t>
            </a:fld>
            <a:endParaRPr lang="en-US"/>
          </a:p>
        </p:txBody>
      </p:sp>
      <p:sp>
        <p:nvSpPr>
          <p:cNvPr id="5" name="Footer Placeholder 4"/>
          <p:cNvSpPr>
            <a:spLocks noGrp="1"/>
          </p:cNvSpPr>
          <p:nvPr>
            <p:ph type="ftr" sz="quarter" idx="11"/>
          </p:nvPr>
        </p:nvSpPr>
        <p:spPr>
          <a:xfrm>
            <a:off x="3634740" y="6356351"/>
            <a:ext cx="370332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749540" y="6356351"/>
            <a:ext cx="2468880" cy="365125"/>
          </a:xfrm>
          <a:prstGeom prst="rect">
            <a:avLst/>
          </a:prstGeom>
        </p:spPr>
        <p:txBody>
          <a:bodyPr/>
          <a:lstStyle/>
          <a:p>
            <a:fld id="{797B8F13-CB34-4943-8661-F653929C9742}" type="slidenum">
              <a:rPr lang="en-US" smtClean="0"/>
              <a:t>‹#›</a:t>
            </a:fld>
            <a:endParaRPr lang="en-US"/>
          </a:p>
        </p:txBody>
      </p:sp>
    </p:spTree>
    <p:extLst>
      <p:ext uri="{BB962C8B-B14F-4D97-AF65-F5344CB8AC3E}">
        <p14:creationId xmlns:p14="http://schemas.microsoft.com/office/powerpoint/2010/main" val="3365146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852410" y="365125"/>
            <a:ext cx="2366010" cy="5811838"/>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54380" y="365125"/>
            <a:ext cx="696087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54380" y="6356351"/>
            <a:ext cx="2468880" cy="365125"/>
          </a:xfrm>
          <a:prstGeom prst="rect">
            <a:avLst/>
          </a:prstGeom>
        </p:spPr>
        <p:txBody>
          <a:bodyPr/>
          <a:lstStyle/>
          <a:p>
            <a:fld id="{2F5BCA18-4722-480F-8A4A-00D01CFD02C0}" type="datetimeFigureOut">
              <a:rPr lang="en-US" smtClean="0"/>
              <a:t>8/18/2026</a:t>
            </a:fld>
            <a:endParaRPr lang="en-US"/>
          </a:p>
        </p:txBody>
      </p:sp>
      <p:sp>
        <p:nvSpPr>
          <p:cNvPr id="5" name="Footer Placeholder 4"/>
          <p:cNvSpPr>
            <a:spLocks noGrp="1"/>
          </p:cNvSpPr>
          <p:nvPr>
            <p:ph type="ftr" sz="quarter" idx="11"/>
          </p:nvPr>
        </p:nvSpPr>
        <p:spPr>
          <a:xfrm>
            <a:off x="3634740" y="6356351"/>
            <a:ext cx="370332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749540" y="6356351"/>
            <a:ext cx="2468880" cy="365125"/>
          </a:xfrm>
          <a:prstGeom prst="rect">
            <a:avLst/>
          </a:prstGeom>
        </p:spPr>
        <p:txBody>
          <a:bodyPr/>
          <a:lstStyle/>
          <a:p>
            <a:fld id="{797B8F13-CB34-4943-8661-F653929C9742}" type="slidenum">
              <a:rPr lang="en-US" smtClean="0"/>
              <a:t>‹#›</a:t>
            </a:fld>
            <a:endParaRPr lang="en-US"/>
          </a:p>
        </p:txBody>
      </p:sp>
    </p:spTree>
    <p:extLst>
      <p:ext uri="{BB962C8B-B14F-4D97-AF65-F5344CB8AC3E}">
        <p14:creationId xmlns:p14="http://schemas.microsoft.com/office/powerpoint/2010/main" val="42478205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A5BA66E0-6CAC-4ED3-85E7-5C04649B00A0}"/>
              </a:ext>
            </a:extLst>
          </p:cNvPr>
          <p:cNvSpPr/>
          <p:nvPr userDrawn="1"/>
        </p:nvSpPr>
        <p:spPr>
          <a:xfrm>
            <a:off x="1303020" y="6559459"/>
            <a:ext cx="8366760" cy="275046"/>
          </a:xfrm>
          <a:prstGeom prst="roundRect">
            <a:avLst>
              <a:gd name="adj" fmla="val 26923"/>
            </a:avLst>
          </a:prstGeom>
          <a:solidFill>
            <a:schemeClr val="accent2">
              <a:lumMod val="20000"/>
              <a:lumOff val="8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solidFill>
                  <a:schemeClr val="tx1"/>
                </a:solidFill>
                <a:latin typeface="Nikosh" panose="02000000000000000000" pitchFamily="2" charset="0"/>
                <a:cs typeface="Nikosh" panose="02000000000000000000" pitchFamily="2" charset="0"/>
              </a:rPr>
              <a:t>মোঃ</a:t>
            </a:r>
            <a:r>
              <a:rPr lang="en-US" dirty="0">
                <a:solidFill>
                  <a:schemeClr val="tx1"/>
                </a:solidFill>
                <a:latin typeface="Nikosh" panose="02000000000000000000" pitchFamily="2" charset="0"/>
                <a:cs typeface="Nikosh" panose="02000000000000000000" pitchFamily="2" charset="0"/>
              </a:rPr>
              <a:t> </a:t>
            </a:r>
            <a:r>
              <a:rPr lang="en-US" dirty="0" err="1">
                <a:solidFill>
                  <a:schemeClr val="tx1"/>
                </a:solidFill>
                <a:latin typeface="Nikosh" panose="02000000000000000000" pitchFamily="2" charset="0"/>
                <a:cs typeface="Nikosh" panose="02000000000000000000" pitchFamily="2" charset="0"/>
              </a:rPr>
              <a:t>নুরুল</a:t>
            </a:r>
            <a:r>
              <a:rPr lang="en-US" dirty="0">
                <a:solidFill>
                  <a:schemeClr val="tx1"/>
                </a:solidFill>
                <a:latin typeface="Nikosh" panose="02000000000000000000" pitchFamily="2" charset="0"/>
                <a:cs typeface="Nikosh" panose="02000000000000000000" pitchFamily="2" charset="0"/>
              </a:rPr>
              <a:t> </a:t>
            </a:r>
            <a:r>
              <a:rPr lang="en-US" dirty="0" err="1">
                <a:solidFill>
                  <a:schemeClr val="tx1"/>
                </a:solidFill>
                <a:latin typeface="Nikosh" panose="02000000000000000000" pitchFamily="2" charset="0"/>
                <a:cs typeface="Nikosh" panose="02000000000000000000" pitchFamily="2" charset="0"/>
              </a:rPr>
              <a:t>ইসলাম</a:t>
            </a:r>
            <a:r>
              <a:rPr lang="en-US" dirty="0">
                <a:solidFill>
                  <a:schemeClr val="tx1"/>
                </a:solidFill>
                <a:latin typeface="Nikosh" panose="02000000000000000000" pitchFamily="2" charset="0"/>
                <a:cs typeface="Nikosh" panose="02000000000000000000" pitchFamily="2" charset="0"/>
              </a:rPr>
              <a:t>, </a:t>
            </a:r>
            <a:r>
              <a:rPr lang="en-US" dirty="0" err="1">
                <a:solidFill>
                  <a:schemeClr val="tx1"/>
                </a:solidFill>
                <a:latin typeface="Nikosh" panose="02000000000000000000" pitchFamily="2" charset="0"/>
                <a:cs typeface="Nikosh" panose="02000000000000000000" pitchFamily="2" charset="0"/>
              </a:rPr>
              <a:t>সিনিয়র</a:t>
            </a:r>
            <a:r>
              <a:rPr lang="en-US" dirty="0">
                <a:solidFill>
                  <a:schemeClr val="tx1"/>
                </a:solidFill>
                <a:latin typeface="Nikosh" panose="02000000000000000000" pitchFamily="2" charset="0"/>
                <a:cs typeface="Nikosh" panose="02000000000000000000" pitchFamily="2" charset="0"/>
              </a:rPr>
              <a:t> </a:t>
            </a:r>
            <a:r>
              <a:rPr lang="en-US" dirty="0" err="1">
                <a:solidFill>
                  <a:schemeClr val="tx1"/>
                </a:solidFill>
                <a:latin typeface="Nikosh" panose="02000000000000000000" pitchFamily="2" charset="0"/>
                <a:cs typeface="Nikosh" panose="02000000000000000000" pitchFamily="2" charset="0"/>
              </a:rPr>
              <a:t>শিক্ষক</a:t>
            </a:r>
            <a:r>
              <a:rPr lang="en-US" dirty="0">
                <a:solidFill>
                  <a:schemeClr val="tx1"/>
                </a:solidFill>
                <a:latin typeface="Nikosh" panose="02000000000000000000" pitchFamily="2" charset="0"/>
                <a:cs typeface="Nikosh" panose="02000000000000000000" pitchFamily="2" charset="0"/>
              </a:rPr>
              <a:t>, </a:t>
            </a:r>
            <a:r>
              <a:rPr lang="en-US" dirty="0" err="1">
                <a:solidFill>
                  <a:schemeClr val="tx1"/>
                </a:solidFill>
                <a:latin typeface="Nikosh" panose="02000000000000000000" pitchFamily="2" charset="0"/>
                <a:cs typeface="Nikosh" panose="02000000000000000000" pitchFamily="2" charset="0"/>
              </a:rPr>
              <a:t>জালদিয়া</a:t>
            </a:r>
            <a:r>
              <a:rPr lang="en-US" dirty="0">
                <a:solidFill>
                  <a:schemeClr val="tx1"/>
                </a:solidFill>
                <a:latin typeface="Nikosh" panose="02000000000000000000" pitchFamily="2" charset="0"/>
                <a:cs typeface="Nikosh" panose="02000000000000000000" pitchFamily="2" charset="0"/>
              </a:rPr>
              <a:t> </a:t>
            </a:r>
            <a:r>
              <a:rPr lang="en-US" dirty="0" err="1">
                <a:solidFill>
                  <a:schemeClr val="tx1"/>
                </a:solidFill>
                <a:latin typeface="Nikosh" panose="02000000000000000000" pitchFamily="2" charset="0"/>
                <a:cs typeface="Nikosh" panose="02000000000000000000" pitchFamily="2" charset="0"/>
              </a:rPr>
              <a:t>উচ্চ</a:t>
            </a:r>
            <a:r>
              <a:rPr lang="en-US" dirty="0">
                <a:solidFill>
                  <a:schemeClr val="tx1"/>
                </a:solidFill>
                <a:latin typeface="Nikosh" panose="02000000000000000000" pitchFamily="2" charset="0"/>
                <a:cs typeface="Nikosh" panose="02000000000000000000" pitchFamily="2" charset="0"/>
              </a:rPr>
              <a:t> </a:t>
            </a:r>
            <a:r>
              <a:rPr lang="en-US" dirty="0" err="1">
                <a:solidFill>
                  <a:schemeClr val="tx1"/>
                </a:solidFill>
                <a:latin typeface="Nikosh" panose="02000000000000000000" pitchFamily="2" charset="0"/>
                <a:cs typeface="Nikosh" panose="02000000000000000000" pitchFamily="2" charset="0"/>
              </a:rPr>
              <a:t>বিদ্যালয়</a:t>
            </a:r>
            <a:r>
              <a:rPr lang="en-US" dirty="0">
                <a:solidFill>
                  <a:schemeClr val="tx1"/>
                </a:solidFill>
                <a:latin typeface="Nikosh" panose="02000000000000000000" pitchFamily="2" charset="0"/>
                <a:cs typeface="Nikosh" panose="02000000000000000000" pitchFamily="2" charset="0"/>
              </a:rPr>
              <a:t>, </a:t>
            </a:r>
            <a:r>
              <a:rPr lang="en-US" dirty="0" err="1">
                <a:solidFill>
                  <a:schemeClr val="tx1"/>
                </a:solidFill>
                <a:latin typeface="Nikosh" panose="02000000000000000000" pitchFamily="2" charset="0"/>
                <a:cs typeface="Nikosh" panose="02000000000000000000" pitchFamily="2" charset="0"/>
              </a:rPr>
              <a:t>রাজবাড়ী</a:t>
            </a:r>
            <a:r>
              <a:rPr lang="en-US" dirty="0">
                <a:solidFill>
                  <a:schemeClr val="tx1"/>
                </a:solidFill>
                <a:latin typeface="Nikosh" panose="02000000000000000000" pitchFamily="2" charset="0"/>
                <a:cs typeface="Nikosh" panose="02000000000000000000" pitchFamily="2" charset="0"/>
              </a:rPr>
              <a:t>, </a:t>
            </a:r>
            <a:r>
              <a:rPr lang="en-US" sz="1500" dirty="0">
                <a:solidFill>
                  <a:schemeClr val="tx1"/>
                </a:solidFill>
                <a:latin typeface="Nikosh" panose="02000000000000000000" pitchFamily="2" charset="0"/>
                <a:cs typeface="Nikosh" panose="02000000000000000000" pitchFamily="2" charset="0"/>
              </a:rPr>
              <a:t>E-mail: 26kesloy@gmail.com </a:t>
            </a:r>
          </a:p>
        </p:txBody>
      </p:sp>
    </p:spTree>
    <p:extLst>
      <p:ext uri="{BB962C8B-B14F-4D97-AF65-F5344CB8AC3E}">
        <p14:creationId xmlns:p14="http://schemas.microsoft.com/office/powerpoint/2010/main" val="5159035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822960" rtl="0" eaLnBrk="1" latinLnBrk="0" hangingPunct="1">
        <a:lnSpc>
          <a:spcPct val="90000"/>
        </a:lnSpc>
        <a:spcBef>
          <a:spcPct val="0"/>
        </a:spcBef>
        <a:buNone/>
        <a:defRPr sz="3960" kern="1200">
          <a:solidFill>
            <a:schemeClr val="tx1"/>
          </a:solidFill>
          <a:latin typeface="+mj-lt"/>
          <a:ea typeface="+mj-ea"/>
          <a:cs typeface="+mj-cs"/>
        </a:defRPr>
      </a:lvl1pPr>
    </p:titleStyle>
    <p:bodyStyle>
      <a:lvl1pPr marL="205740" indent="-205740" algn="l" defTabSz="822960" rtl="0" eaLnBrk="1" latinLnBrk="0" hangingPunct="1">
        <a:lnSpc>
          <a:spcPct val="90000"/>
        </a:lnSpc>
        <a:spcBef>
          <a:spcPts val="900"/>
        </a:spcBef>
        <a:buFont typeface="Arial" panose="020B0604020202020204" pitchFamily="34" charset="0"/>
        <a:buChar char="•"/>
        <a:defRPr sz="2520" kern="1200">
          <a:solidFill>
            <a:schemeClr val="tx1"/>
          </a:solidFill>
          <a:latin typeface="+mn-lt"/>
          <a:ea typeface="+mn-ea"/>
          <a:cs typeface="+mn-cs"/>
        </a:defRPr>
      </a:lvl1pPr>
      <a:lvl2pPr marL="617220" indent="-205740" algn="l" defTabSz="822960" rtl="0" eaLnBrk="1" latinLnBrk="0" hangingPunct="1">
        <a:lnSpc>
          <a:spcPct val="90000"/>
        </a:lnSpc>
        <a:spcBef>
          <a:spcPts val="450"/>
        </a:spcBef>
        <a:buFont typeface="Arial" panose="020B0604020202020204" pitchFamily="34" charset="0"/>
        <a:buChar char="•"/>
        <a:defRPr sz="2160" kern="1200">
          <a:solidFill>
            <a:schemeClr val="tx1"/>
          </a:solidFill>
          <a:latin typeface="+mn-lt"/>
          <a:ea typeface="+mn-ea"/>
          <a:cs typeface="+mn-cs"/>
        </a:defRPr>
      </a:lvl2pPr>
      <a:lvl3pPr marL="1028700" indent="-205740" algn="l" defTabSz="822960" rtl="0" eaLnBrk="1" latinLnBrk="0" hangingPunct="1">
        <a:lnSpc>
          <a:spcPct val="90000"/>
        </a:lnSpc>
        <a:spcBef>
          <a:spcPts val="450"/>
        </a:spcBef>
        <a:buFont typeface="Arial" panose="020B0604020202020204" pitchFamily="34" charset="0"/>
        <a:buChar char="•"/>
        <a:defRPr sz="1800" kern="1200">
          <a:solidFill>
            <a:schemeClr val="tx1"/>
          </a:solidFill>
          <a:latin typeface="+mn-lt"/>
          <a:ea typeface="+mn-ea"/>
          <a:cs typeface="+mn-cs"/>
        </a:defRPr>
      </a:lvl3pPr>
      <a:lvl4pPr marL="144018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4pPr>
      <a:lvl5pPr marL="185166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5pPr>
      <a:lvl6pPr marL="226314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6pPr>
      <a:lvl7pPr marL="267462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7pPr>
      <a:lvl8pPr marL="308610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8pPr>
      <a:lvl9pPr marL="349758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9pPr>
    </p:bodyStyle>
    <p:otherStyle>
      <a:defPPr>
        <a:defRPr lang="en-US"/>
      </a:defPPr>
      <a:lvl1pPr marL="0" algn="l" defTabSz="822960" rtl="0" eaLnBrk="1" latinLnBrk="0" hangingPunct="1">
        <a:defRPr sz="1620" kern="1200">
          <a:solidFill>
            <a:schemeClr val="tx1"/>
          </a:solidFill>
          <a:latin typeface="+mn-lt"/>
          <a:ea typeface="+mn-ea"/>
          <a:cs typeface="+mn-cs"/>
        </a:defRPr>
      </a:lvl1pPr>
      <a:lvl2pPr marL="411480" algn="l" defTabSz="822960" rtl="0" eaLnBrk="1" latinLnBrk="0" hangingPunct="1">
        <a:defRPr sz="1620" kern="1200">
          <a:solidFill>
            <a:schemeClr val="tx1"/>
          </a:solidFill>
          <a:latin typeface="+mn-lt"/>
          <a:ea typeface="+mn-ea"/>
          <a:cs typeface="+mn-cs"/>
        </a:defRPr>
      </a:lvl2pPr>
      <a:lvl3pPr marL="822960" algn="l" defTabSz="822960" rtl="0" eaLnBrk="1" latinLnBrk="0" hangingPunct="1">
        <a:defRPr sz="1620" kern="1200">
          <a:solidFill>
            <a:schemeClr val="tx1"/>
          </a:solidFill>
          <a:latin typeface="+mn-lt"/>
          <a:ea typeface="+mn-ea"/>
          <a:cs typeface="+mn-cs"/>
        </a:defRPr>
      </a:lvl3pPr>
      <a:lvl4pPr marL="1234440" algn="l" defTabSz="822960" rtl="0" eaLnBrk="1" latinLnBrk="0" hangingPunct="1">
        <a:defRPr sz="1620" kern="1200">
          <a:solidFill>
            <a:schemeClr val="tx1"/>
          </a:solidFill>
          <a:latin typeface="+mn-lt"/>
          <a:ea typeface="+mn-ea"/>
          <a:cs typeface="+mn-cs"/>
        </a:defRPr>
      </a:lvl4pPr>
      <a:lvl5pPr marL="1645920" algn="l" defTabSz="822960" rtl="0" eaLnBrk="1" latinLnBrk="0" hangingPunct="1">
        <a:defRPr sz="1620" kern="1200">
          <a:solidFill>
            <a:schemeClr val="tx1"/>
          </a:solidFill>
          <a:latin typeface="+mn-lt"/>
          <a:ea typeface="+mn-ea"/>
          <a:cs typeface="+mn-cs"/>
        </a:defRPr>
      </a:lvl5pPr>
      <a:lvl6pPr marL="2057400" algn="l" defTabSz="822960" rtl="0" eaLnBrk="1" latinLnBrk="0" hangingPunct="1">
        <a:defRPr sz="1620" kern="1200">
          <a:solidFill>
            <a:schemeClr val="tx1"/>
          </a:solidFill>
          <a:latin typeface="+mn-lt"/>
          <a:ea typeface="+mn-ea"/>
          <a:cs typeface="+mn-cs"/>
        </a:defRPr>
      </a:lvl6pPr>
      <a:lvl7pPr marL="2468880" algn="l" defTabSz="822960" rtl="0" eaLnBrk="1" latinLnBrk="0" hangingPunct="1">
        <a:defRPr sz="1620" kern="1200">
          <a:solidFill>
            <a:schemeClr val="tx1"/>
          </a:solidFill>
          <a:latin typeface="+mn-lt"/>
          <a:ea typeface="+mn-ea"/>
          <a:cs typeface="+mn-cs"/>
        </a:defRPr>
      </a:lvl7pPr>
      <a:lvl8pPr marL="2880360" algn="l" defTabSz="822960" rtl="0" eaLnBrk="1" latinLnBrk="0" hangingPunct="1">
        <a:defRPr sz="1620" kern="1200">
          <a:solidFill>
            <a:schemeClr val="tx1"/>
          </a:solidFill>
          <a:latin typeface="+mn-lt"/>
          <a:ea typeface="+mn-ea"/>
          <a:cs typeface="+mn-cs"/>
        </a:defRPr>
      </a:lvl8pPr>
      <a:lvl9pPr marL="3291840" algn="l" defTabSz="822960" rtl="0" eaLnBrk="1" latinLnBrk="0" hangingPunct="1">
        <a:defRPr sz="16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diagramLayout" Target="../diagrams/layout1.xml"/><Relationship Id="rId7" Type="http://schemas.openxmlformats.org/officeDocument/2006/relationships/image" Target="../media/image12.pn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4.jpg"/></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7.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diagramLayout" Target="../diagrams/layout5.xml"/><Relationship Id="rId7" Type="http://schemas.openxmlformats.org/officeDocument/2006/relationships/image" Target="../media/image19.png"/><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image" Target="../media/image34.png"/><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AF7FD494-BFE7-4450-A28D-F58AA9180A18}"/>
              </a:ext>
            </a:extLst>
          </p:cNvPr>
          <p:cNvGrpSpPr/>
          <p:nvPr/>
        </p:nvGrpSpPr>
        <p:grpSpPr>
          <a:xfrm>
            <a:off x="0" y="3675861"/>
            <a:ext cx="10972800" cy="2848472"/>
            <a:chOff x="0" y="3703290"/>
            <a:chExt cx="12192000" cy="3164969"/>
          </a:xfrm>
        </p:grpSpPr>
        <p:sp>
          <p:nvSpPr>
            <p:cNvPr id="11" name="TextBox 10">
              <a:extLst>
                <a:ext uri="{FF2B5EF4-FFF2-40B4-BE49-F238E27FC236}">
                  <a16:creationId xmlns:a16="http://schemas.microsoft.com/office/drawing/2014/main" id="{F3EB5E8E-67FB-481A-A664-E84E931BBB4F}"/>
                </a:ext>
              </a:extLst>
            </p:cNvPr>
            <p:cNvSpPr txBox="1"/>
            <p:nvPr/>
          </p:nvSpPr>
          <p:spPr>
            <a:xfrm>
              <a:off x="0" y="3703290"/>
              <a:ext cx="12192000" cy="3164969"/>
            </a:xfrm>
            <a:prstGeom prst="rect">
              <a:avLst/>
            </a:prstGeom>
            <a:noFill/>
          </p:spPr>
          <p:txBody>
            <a:bodyPr wrap="square">
              <a:spAutoFit/>
            </a:bodyPr>
            <a:lstStyle/>
            <a:p>
              <a:pPr algn="ctr"/>
              <a:r>
                <a:rPr lang="en-US" sz="17910" b="1" dirty="0" err="1">
                  <a:solidFill>
                    <a:srgbClr val="662D91"/>
                  </a:solidFill>
                  <a:latin typeface="Nikosh" panose="02000000000000000000" pitchFamily="2" charset="0"/>
                  <a:cs typeface="Nikosh" panose="02000000000000000000" pitchFamily="2" charset="0"/>
                </a:rPr>
                <a:t>স্বাগত</a:t>
              </a:r>
              <a:endParaRPr lang="en-US" sz="8640" b="1" dirty="0">
                <a:solidFill>
                  <a:srgbClr val="662D91"/>
                </a:solidFill>
                <a:effectLst>
                  <a:outerShdw blurRad="38100" dist="38100" dir="2700000" algn="tl">
                    <a:srgbClr val="000000">
                      <a:alpha val="43137"/>
                    </a:srgbClr>
                  </a:outerShdw>
                </a:effectLst>
                <a:latin typeface="Nikosh" panose="02000000000000000000" pitchFamily="2" charset="0"/>
                <a:cs typeface="Nikosh" panose="02000000000000000000" pitchFamily="2" charset="0"/>
              </a:endParaRPr>
            </a:p>
          </p:txBody>
        </p:sp>
        <p:cxnSp>
          <p:nvCxnSpPr>
            <p:cNvPr id="4" name="Straight Connector 3">
              <a:extLst>
                <a:ext uri="{FF2B5EF4-FFF2-40B4-BE49-F238E27FC236}">
                  <a16:creationId xmlns:a16="http://schemas.microsoft.com/office/drawing/2014/main" id="{F67E2DE0-623D-4D3D-BD90-09343FC618BE}"/>
                </a:ext>
              </a:extLst>
            </p:cNvPr>
            <p:cNvCxnSpPr>
              <a:cxnSpLocks/>
            </p:cNvCxnSpPr>
            <p:nvPr/>
          </p:nvCxnSpPr>
          <p:spPr>
            <a:xfrm>
              <a:off x="0" y="4227466"/>
              <a:ext cx="12192000" cy="0"/>
            </a:xfrm>
            <a:prstGeom prst="line">
              <a:avLst/>
            </a:prstGeom>
            <a:ln w="28575">
              <a:solidFill>
                <a:srgbClr val="662D9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96EF2F80-DD12-4573-874C-87DA4A7B5BAD}"/>
                </a:ext>
              </a:extLst>
            </p:cNvPr>
            <p:cNvSpPr txBox="1"/>
            <p:nvPr/>
          </p:nvSpPr>
          <p:spPr>
            <a:xfrm>
              <a:off x="0" y="3784362"/>
              <a:ext cx="12192000" cy="533479"/>
            </a:xfrm>
            <a:prstGeom prst="rect">
              <a:avLst/>
            </a:prstGeom>
            <a:noFill/>
          </p:spPr>
          <p:txBody>
            <a:bodyPr wrap="square">
              <a:spAutoFit/>
            </a:bodyPr>
            <a:lstStyle/>
            <a:p>
              <a:pPr algn="ctr"/>
              <a:r>
                <a:rPr lang="en-US" sz="2520" dirty="0" err="1">
                  <a:solidFill>
                    <a:srgbClr val="662D91"/>
                  </a:solidFill>
                  <a:latin typeface="Nikosh" panose="02000000000000000000" pitchFamily="2" charset="0"/>
                  <a:cs typeface="Nikosh" panose="02000000000000000000" pitchFamily="2" charset="0"/>
                </a:rPr>
                <a:t>আজকের</a:t>
              </a:r>
              <a:r>
                <a:rPr lang="en-US" sz="2520" dirty="0">
                  <a:solidFill>
                    <a:srgbClr val="662D91"/>
                  </a:solidFill>
                  <a:latin typeface="Nikosh" panose="02000000000000000000" pitchFamily="2" charset="0"/>
                  <a:cs typeface="Nikosh" panose="02000000000000000000" pitchFamily="2" charset="0"/>
                </a:rPr>
                <a:t> </a:t>
              </a:r>
              <a:r>
                <a:rPr lang="en-US" sz="2520" dirty="0" err="1">
                  <a:solidFill>
                    <a:srgbClr val="662D91"/>
                  </a:solidFill>
                  <a:latin typeface="Nikosh" panose="02000000000000000000" pitchFamily="2" charset="0"/>
                  <a:cs typeface="Nikosh" panose="02000000000000000000" pitchFamily="2" charset="0"/>
                </a:rPr>
                <a:t>শ্রেণিকার্যক্রমে</a:t>
              </a:r>
              <a:endParaRPr lang="en-US" sz="2520" dirty="0"/>
            </a:p>
          </p:txBody>
        </p:sp>
      </p:grpSp>
      <p:pic>
        <p:nvPicPr>
          <p:cNvPr id="5" name="Picture 4">
            <a:extLst>
              <a:ext uri="{FF2B5EF4-FFF2-40B4-BE49-F238E27FC236}">
                <a16:creationId xmlns:a16="http://schemas.microsoft.com/office/drawing/2014/main" id="{C439E057-7B42-4184-BBAA-3A6371E3D4F1}"/>
              </a:ext>
            </a:extLst>
          </p:cNvPr>
          <p:cNvPicPr>
            <a:picLocks noChangeAspect="1"/>
          </p:cNvPicPr>
          <p:nvPr/>
        </p:nvPicPr>
        <p:blipFill rotWithShape="1">
          <a:blip r:embed="rId2"/>
          <a:srcRect b="28319"/>
          <a:stretch/>
        </p:blipFill>
        <p:spPr>
          <a:xfrm>
            <a:off x="3643532" y="528067"/>
            <a:ext cx="3466663" cy="3220759"/>
          </a:xfrm>
          <a:prstGeom prst="rect">
            <a:avLst/>
          </a:prstGeom>
        </p:spPr>
      </p:pic>
    </p:spTree>
    <p:extLst>
      <p:ext uri="{BB962C8B-B14F-4D97-AF65-F5344CB8AC3E}">
        <p14:creationId xmlns:p14="http://schemas.microsoft.com/office/powerpoint/2010/main" val="17818688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79F0B9B-A3D0-4DC9-9923-F5F1CBD04CF4}"/>
              </a:ext>
            </a:extLst>
          </p:cNvPr>
          <p:cNvGrpSpPr/>
          <p:nvPr/>
        </p:nvGrpSpPr>
        <p:grpSpPr>
          <a:xfrm>
            <a:off x="-1" y="0"/>
            <a:ext cx="10972801" cy="6515099"/>
            <a:chOff x="-1" y="0"/>
            <a:chExt cx="10972801" cy="6515099"/>
          </a:xfrm>
        </p:grpSpPr>
        <p:sp>
          <p:nvSpPr>
            <p:cNvPr id="10" name="Rectangle 9">
              <a:extLst>
                <a:ext uri="{FF2B5EF4-FFF2-40B4-BE49-F238E27FC236}">
                  <a16:creationId xmlns:a16="http://schemas.microsoft.com/office/drawing/2014/main" id="{AD6F2918-D67C-4126-B1B2-4E6D0E7CA551}"/>
                </a:ext>
              </a:extLst>
            </p:cNvPr>
            <p:cNvSpPr/>
            <p:nvPr/>
          </p:nvSpPr>
          <p:spPr>
            <a:xfrm>
              <a:off x="-1" y="3408426"/>
              <a:ext cx="5486401" cy="411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20"/>
            </a:p>
          </p:txBody>
        </p:sp>
        <p:sp>
          <p:nvSpPr>
            <p:cNvPr id="4" name="Rectangle 3">
              <a:extLst>
                <a:ext uri="{FF2B5EF4-FFF2-40B4-BE49-F238E27FC236}">
                  <a16:creationId xmlns:a16="http://schemas.microsoft.com/office/drawing/2014/main" id="{A4AEDDD1-00E7-4CF0-A0F1-F697904D77C7}"/>
                </a:ext>
              </a:extLst>
            </p:cNvPr>
            <p:cNvSpPr/>
            <p:nvPr/>
          </p:nvSpPr>
          <p:spPr>
            <a:xfrm>
              <a:off x="5450618" y="0"/>
              <a:ext cx="5522182" cy="6515099"/>
            </a:xfrm>
            <a:prstGeom prst="rect">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20" dirty="0">
                <a:latin typeface="Nikosh" panose="02000000000000000000" pitchFamily="2" charset="0"/>
                <a:cs typeface="Nikosh" panose="02000000000000000000" pitchFamily="2" charset="0"/>
              </a:endParaRPr>
            </a:p>
          </p:txBody>
        </p:sp>
        <p:pic>
          <p:nvPicPr>
            <p:cNvPr id="3" name="Picture 2">
              <a:extLst>
                <a:ext uri="{FF2B5EF4-FFF2-40B4-BE49-F238E27FC236}">
                  <a16:creationId xmlns:a16="http://schemas.microsoft.com/office/drawing/2014/main" id="{D369E598-2ED7-4415-9F8A-3E50073C98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14558" y="1490739"/>
              <a:ext cx="3030083" cy="3835374"/>
            </a:xfrm>
            <a:prstGeom prst="rect">
              <a:avLst/>
            </a:prstGeom>
            <a:ln>
              <a:solidFill>
                <a:srgbClr val="00B0F0"/>
              </a:solidFill>
            </a:ln>
          </p:spPr>
        </p:pic>
        <p:sp>
          <p:nvSpPr>
            <p:cNvPr id="7" name="TextBox 6">
              <a:extLst>
                <a:ext uri="{FF2B5EF4-FFF2-40B4-BE49-F238E27FC236}">
                  <a16:creationId xmlns:a16="http://schemas.microsoft.com/office/drawing/2014/main" id="{F2425FB8-71D8-4F0B-8EA8-527958C4076A}"/>
                </a:ext>
              </a:extLst>
            </p:cNvPr>
            <p:cNvSpPr txBox="1"/>
            <p:nvPr/>
          </p:nvSpPr>
          <p:spPr>
            <a:xfrm>
              <a:off x="-1" y="3811942"/>
              <a:ext cx="5486402" cy="2086725"/>
            </a:xfrm>
            <a:prstGeom prst="rect">
              <a:avLst/>
            </a:prstGeom>
            <a:noFill/>
          </p:spPr>
          <p:txBody>
            <a:bodyPr wrap="square">
              <a:spAutoFit/>
            </a:bodyPr>
            <a:lstStyle/>
            <a:p>
              <a:pPr algn="ctr"/>
              <a:r>
                <a:rPr lang="en-US" sz="3600" dirty="0" err="1">
                  <a:latin typeface="Nikosh" panose="02000000000000000000" pitchFamily="2" charset="0"/>
                  <a:cs typeface="Nikosh" panose="02000000000000000000" pitchFamily="2" charset="0"/>
                </a:rPr>
                <a:t>মোঃ</a:t>
              </a:r>
              <a:r>
                <a:rPr lang="en-US" sz="3600" dirty="0">
                  <a:latin typeface="Nikosh" panose="02000000000000000000" pitchFamily="2" charset="0"/>
                  <a:cs typeface="Nikosh" panose="02000000000000000000" pitchFamily="2" charset="0"/>
                </a:rPr>
                <a:t> </a:t>
              </a:r>
              <a:r>
                <a:rPr lang="en-US" sz="3600" dirty="0" err="1">
                  <a:latin typeface="Nikosh" panose="02000000000000000000" pitchFamily="2" charset="0"/>
                  <a:cs typeface="Nikosh" panose="02000000000000000000" pitchFamily="2" charset="0"/>
                </a:rPr>
                <a:t>নুরুল</a:t>
              </a:r>
              <a:r>
                <a:rPr lang="en-US" sz="3600" dirty="0">
                  <a:latin typeface="Nikosh" panose="02000000000000000000" pitchFamily="2" charset="0"/>
                  <a:cs typeface="Nikosh" panose="02000000000000000000" pitchFamily="2" charset="0"/>
                </a:rPr>
                <a:t> </a:t>
              </a:r>
              <a:r>
                <a:rPr lang="en-US" sz="3600" dirty="0" err="1">
                  <a:latin typeface="Nikosh" panose="02000000000000000000" pitchFamily="2" charset="0"/>
                  <a:cs typeface="Nikosh" panose="02000000000000000000" pitchFamily="2" charset="0"/>
                </a:rPr>
                <a:t>ইসলাম</a:t>
              </a:r>
              <a:r>
                <a:rPr lang="en-US" sz="3600" dirty="0">
                  <a:latin typeface="Nikosh" panose="02000000000000000000" pitchFamily="2" charset="0"/>
                  <a:cs typeface="Nikosh" panose="02000000000000000000" pitchFamily="2" charset="0"/>
                </a:rPr>
                <a:t> </a:t>
              </a:r>
              <a:br>
                <a:rPr lang="en-US" sz="2520" dirty="0">
                  <a:latin typeface="Nikosh" panose="02000000000000000000" pitchFamily="2" charset="0"/>
                  <a:cs typeface="Nikosh" panose="02000000000000000000" pitchFamily="2" charset="0"/>
                </a:rPr>
              </a:br>
              <a:r>
                <a:rPr lang="en-US" sz="2520" dirty="0" err="1">
                  <a:latin typeface="Nikosh" panose="02000000000000000000" pitchFamily="2" charset="0"/>
                  <a:cs typeface="Nikosh" panose="02000000000000000000" pitchFamily="2" charset="0"/>
                </a:rPr>
                <a:t>সিনিয়র</a:t>
              </a:r>
              <a:r>
                <a:rPr lang="en-US" sz="2520" dirty="0">
                  <a:latin typeface="Nikosh" panose="02000000000000000000" pitchFamily="2" charset="0"/>
                  <a:cs typeface="Nikosh" panose="02000000000000000000" pitchFamily="2" charset="0"/>
                </a:rPr>
                <a:t> </a:t>
              </a:r>
              <a:r>
                <a:rPr lang="en-US" sz="2520" dirty="0" err="1">
                  <a:latin typeface="Nikosh" panose="02000000000000000000" pitchFamily="2" charset="0"/>
                  <a:cs typeface="Nikosh" panose="02000000000000000000" pitchFamily="2" charset="0"/>
                </a:rPr>
                <a:t>শিক্ষক</a:t>
              </a:r>
              <a:br>
                <a:rPr lang="en-US" sz="2520" dirty="0">
                  <a:latin typeface="Nikosh" panose="02000000000000000000" pitchFamily="2" charset="0"/>
                  <a:cs typeface="Nikosh" panose="02000000000000000000" pitchFamily="2" charset="0"/>
                </a:rPr>
              </a:br>
              <a:r>
                <a:rPr lang="en-US" sz="2160" dirty="0" err="1">
                  <a:latin typeface="Nikosh" panose="02000000000000000000" pitchFamily="2" charset="0"/>
                  <a:cs typeface="Nikosh" panose="02000000000000000000" pitchFamily="2" charset="0"/>
                </a:rPr>
                <a:t>জালদিয়া</a:t>
              </a:r>
              <a:r>
                <a:rPr lang="en-US" sz="2160" dirty="0">
                  <a:latin typeface="Nikosh" panose="02000000000000000000" pitchFamily="2" charset="0"/>
                  <a:cs typeface="Nikosh" panose="02000000000000000000" pitchFamily="2" charset="0"/>
                </a:rPr>
                <a:t> </a:t>
              </a:r>
              <a:r>
                <a:rPr lang="en-US" sz="2160" dirty="0" err="1">
                  <a:latin typeface="Nikosh" panose="02000000000000000000" pitchFamily="2" charset="0"/>
                  <a:cs typeface="Nikosh" panose="02000000000000000000" pitchFamily="2" charset="0"/>
                </a:rPr>
                <a:t>উচ্চ</a:t>
              </a:r>
              <a:r>
                <a:rPr lang="en-US" sz="2160" dirty="0">
                  <a:latin typeface="Nikosh" panose="02000000000000000000" pitchFamily="2" charset="0"/>
                  <a:cs typeface="Nikosh" panose="02000000000000000000" pitchFamily="2" charset="0"/>
                </a:rPr>
                <a:t> </a:t>
              </a:r>
              <a:r>
                <a:rPr lang="en-US" sz="2160" dirty="0" err="1">
                  <a:latin typeface="Nikosh" panose="02000000000000000000" pitchFamily="2" charset="0"/>
                  <a:cs typeface="Nikosh" panose="02000000000000000000" pitchFamily="2" charset="0"/>
                </a:rPr>
                <a:t>বিদ্যালয়</a:t>
              </a:r>
              <a:r>
                <a:rPr lang="en-US" sz="2160" dirty="0">
                  <a:latin typeface="Nikosh" panose="02000000000000000000" pitchFamily="2" charset="0"/>
                  <a:cs typeface="Nikosh" panose="02000000000000000000" pitchFamily="2" charset="0"/>
                </a:rPr>
                <a:t>, </a:t>
              </a:r>
              <a:r>
                <a:rPr lang="en-US" sz="2160" dirty="0" err="1">
                  <a:latin typeface="Nikosh" panose="02000000000000000000" pitchFamily="2" charset="0"/>
                  <a:cs typeface="Nikosh" panose="02000000000000000000" pitchFamily="2" charset="0"/>
                </a:rPr>
                <a:t>রাজবাড়ী</a:t>
              </a:r>
              <a:br>
                <a:rPr lang="en-US" sz="2520" dirty="0">
                  <a:latin typeface="Nikosh" panose="02000000000000000000" pitchFamily="2" charset="0"/>
                  <a:cs typeface="Nikosh" panose="02000000000000000000" pitchFamily="2" charset="0"/>
                </a:rPr>
              </a:br>
              <a:r>
                <a:rPr lang="en-US" sz="2520" dirty="0" err="1">
                  <a:latin typeface="Nikosh" panose="02000000000000000000" pitchFamily="2" charset="0"/>
                  <a:cs typeface="Nikosh" panose="02000000000000000000" pitchFamily="2" charset="0"/>
                </a:rPr>
                <a:t>মোবাইল</a:t>
              </a:r>
              <a:r>
                <a:rPr lang="en-US" sz="2520" dirty="0">
                  <a:latin typeface="Nikosh" panose="02000000000000000000" pitchFamily="2" charset="0"/>
                  <a:cs typeface="Nikosh" panose="02000000000000000000" pitchFamily="2" charset="0"/>
                </a:rPr>
                <a:t>: ০১৭১১-৫১৫৪৭৬</a:t>
              </a:r>
              <a:br>
                <a:rPr lang="en-US" sz="2160" dirty="0">
                  <a:latin typeface="Nikosh" panose="02000000000000000000" pitchFamily="2" charset="0"/>
                  <a:cs typeface="Nikosh" panose="02000000000000000000" pitchFamily="2" charset="0"/>
                </a:rPr>
              </a:br>
              <a:r>
                <a:rPr lang="en-US" sz="2160" dirty="0">
                  <a:latin typeface="Nikosh" panose="02000000000000000000" pitchFamily="2" charset="0"/>
                  <a:cs typeface="Nikosh" panose="02000000000000000000" pitchFamily="2" charset="0"/>
                </a:rPr>
                <a:t>E-mail: 26kesloy@gmail.com</a:t>
              </a:r>
              <a:endParaRPr lang="en-US" sz="2520" dirty="0">
                <a:latin typeface="Nikosh" panose="02000000000000000000" pitchFamily="2" charset="0"/>
                <a:cs typeface="Nikosh" panose="02000000000000000000" pitchFamily="2" charset="0"/>
              </a:endParaRPr>
            </a:p>
          </p:txBody>
        </p:sp>
        <p:pic>
          <p:nvPicPr>
            <p:cNvPr id="12" name="Picture 11">
              <a:extLst>
                <a:ext uri="{FF2B5EF4-FFF2-40B4-BE49-F238E27FC236}">
                  <a16:creationId xmlns:a16="http://schemas.microsoft.com/office/drawing/2014/main" id="{17BD1948-1A08-4868-AC6C-3E25FDF0F3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91959" y="1636590"/>
              <a:ext cx="1702479" cy="1702479"/>
            </a:xfrm>
            <a:prstGeom prst="rect">
              <a:avLst/>
            </a:prstGeom>
          </p:spPr>
        </p:pic>
        <p:sp>
          <p:nvSpPr>
            <p:cNvPr id="9" name="Rectangle: Rounded Corners 8">
              <a:extLst>
                <a:ext uri="{FF2B5EF4-FFF2-40B4-BE49-F238E27FC236}">
                  <a16:creationId xmlns:a16="http://schemas.microsoft.com/office/drawing/2014/main" id="{DA65136B-C2B3-49C4-90E4-EF1F07ACEDAE}"/>
                </a:ext>
              </a:extLst>
            </p:cNvPr>
            <p:cNvSpPr/>
            <p:nvPr/>
          </p:nvSpPr>
          <p:spPr>
            <a:xfrm>
              <a:off x="811032" y="3157167"/>
              <a:ext cx="3828553" cy="543666"/>
            </a:xfrm>
            <a:prstGeom prst="roundRect">
              <a:avLst>
                <a:gd name="adj" fmla="val 40389"/>
              </a:avLst>
            </a:prstGeom>
            <a:solidFill>
              <a:srgbClr val="006644"/>
            </a:solidFill>
            <a:ln w="28575">
              <a:solidFill>
                <a:srgbClr val="EF1F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err="1">
                  <a:latin typeface="Nikosh" panose="02000000000000000000" pitchFamily="2" charset="0"/>
                  <a:cs typeface="Nikosh" panose="02000000000000000000" pitchFamily="2" charset="0"/>
                </a:rPr>
                <a:t>শিক্ষক</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পরিচিতি</a:t>
              </a:r>
              <a:endParaRPr lang="en-US" sz="2800" dirty="0">
                <a:latin typeface="Nikosh" panose="02000000000000000000" pitchFamily="2" charset="0"/>
                <a:cs typeface="Nikosh" panose="02000000000000000000" pitchFamily="2" charset="0"/>
              </a:endParaRPr>
            </a:p>
          </p:txBody>
        </p:sp>
      </p:grpSp>
    </p:spTree>
    <p:extLst>
      <p:ext uri="{BB962C8B-B14F-4D97-AF65-F5344CB8AC3E}">
        <p14:creationId xmlns:p14="http://schemas.microsoft.com/office/powerpoint/2010/main" val="23698085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7623BB2B-3242-4527-A47A-21DDA5963502}"/>
              </a:ext>
            </a:extLst>
          </p:cNvPr>
          <p:cNvGrpSpPr/>
          <p:nvPr/>
        </p:nvGrpSpPr>
        <p:grpSpPr>
          <a:xfrm>
            <a:off x="-1" y="0"/>
            <a:ext cx="10983354" cy="6515100"/>
            <a:chOff x="-1" y="0"/>
            <a:chExt cx="10983354" cy="6515100"/>
          </a:xfrm>
        </p:grpSpPr>
        <p:pic>
          <p:nvPicPr>
            <p:cNvPr id="4" name="Picture 3">
              <a:extLst>
                <a:ext uri="{FF2B5EF4-FFF2-40B4-BE49-F238E27FC236}">
                  <a16:creationId xmlns:a16="http://schemas.microsoft.com/office/drawing/2014/main" id="{EBE8CFFB-3A00-4A03-A5BC-4F066CE0CD04}"/>
                </a:ext>
              </a:extLst>
            </p:cNvPr>
            <p:cNvPicPr>
              <a:picLocks noChangeAspect="1"/>
            </p:cNvPicPr>
            <p:nvPr/>
          </p:nvPicPr>
          <p:blipFill rotWithShape="1">
            <a:blip r:embed="rId2"/>
            <a:srcRect b="27166"/>
            <a:stretch/>
          </p:blipFill>
          <p:spPr>
            <a:xfrm>
              <a:off x="6724558" y="542360"/>
              <a:ext cx="2860004" cy="2746907"/>
            </a:xfrm>
            <a:prstGeom prst="rect">
              <a:avLst/>
            </a:prstGeom>
          </p:spPr>
        </p:pic>
        <p:grpSp>
          <p:nvGrpSpPr>
            <p:cNvPr id="12" name="Group 11">
              <a:extLst>
                <a:ext uri="{FF2B5EF4-FFF2-40B4-BE49-F238E27FC236}">
                  <a16:creationId xmlns:a16="http://schemas.microsoft.com/office/drawing/2014/main" id="{17CEE134-0C8C-47DB-9CD0-7E8FF119737C}"/>
                </a:ext>
              </a:extLst>
            </p:cNvPr>
            <p:cNvGrpSpPr/>
            <p:nvPr/>
          </p:nvGrpSpPr>
          <p:grpSpPr>
            <a:xfrm>
              <a:off x="5450355" y="3131767"/>
              <a:ext cx="5486400" cy="543666"/>
              <a:chOff x="-2" y="2527300"/>
              <a:chExt cx="6096000" cy="604073"/>
            </a:xfrm>
          </p:grpSpPr>
          <p:sp>
            <p:nvSpPr>
              <p:cNvPr id="13" name="Rectangle 12">
                <a:extLst>
                  <a:ext uri="{FF2B5EF4-FFF2-40B4-BE49-F238E27FC236}">
                    <a16:creationId xmlns:a16="http://schemas.microsoft.com/office/drawing/2014/main" id="{700293CF-5242-4645-A094-42551252A56F}"/>
                  </a:ext>
                </a:extLst>
              </p:cNvPr>
              <p:cNvSpPr/>
              <p:nvPr/>
            </p:nvSpPr>
            <p:spPr>
              <a:xfrm>
                <a:off x="-2" y="2806476"/>
                <a:ext cx="60960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20"/>
              </a:p>
            </p:txBody>
          </p:sp>
          <p:sp>
            <p:nvSpPr>
              <p:cNvPr id="14" name="Rectangle: Rounded Corners 13">
                <a:extLst>
                  <a:ext uri="{FF2B5EF4-FFF2-40B4-BE49-F238E27FC236}">
                    <a16:creationId xmlns:a16="http://schemas.microsoft.com/office/drawing/2014/main" id="{05A95A5F-C3C7-4221-B2DA-D48669904C04}"/>
                  </a:ext>
                </a:extLst>
              </p:cNvPr>
              <p:cNvSpPr/>
              <p:nvPr/>
            </p:nvSpPr>
            <p:spPr>
              <a:xfrm>
                <a:off x="1076479" y="2527300"/>
                <a:ext cx="3856382" cy="604073"/>
              </a:xfrm>
              <a:prstGeom prst="roundRect">
                <a:avLst>
                  <a:gd name="adj" fmla="val 40389"/>
                </a:avLst>
              </a:prstGeom>
              <a:solidFill>
                <a:srgbClr val="00B05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40" b="1" dirty="0" err="1">
                    <a:solidFill>
                      <a:schemeClr val="tx1"/>
                    </a:solidFill>
                    <a:latin typeface="Nikosh" panose="02000000000000000000" pitchFamily="2" charset="0"/>
                    <a:cs typeface="Nikosh" panose="02000000000000000000" pitchFamily="2" charset="0"/>
                  </a:rPr>
                  <a:t>পাঠ</a:t>
                </a:r>
                <a:r>
                  <a:rPr lang="en-US" sz="3240" b="1" dirty="0">
                    <a:solidFill>
                      <a:schemeClr val="tx1"/>
                    </a:solidFill>
                    <a:latin typeface="Nikosh" panose="02000000000000000000" pitchFamily="2" charset="0"/>
                    <a:cs typeface="Nikosh" panose="02000000000000000000" pitchFamily="2" charset="0"/>
                  </a:rPr>
                  <a:t> </a:t>
                </a:r>
                <a:r>
                  <a:rPr lang="en-US" sz="3240" b="1" dirty="0" err="1">
                    <a:solidFill>
                      <a:schemeClr val="tx1"/>
                    </a:solidFill>
                    <a:latin typeface="Nikosh" panose="02000000000000000000" pitchFamily="2" charset="0"/>
                    <a:cs typeface="Nikosh" panose="02000000000000000000" pitchFamily="2" charset="0"/>
                  </a:rPr>
                  <a:t>পরিচিতি</a:t>
                </a:r>
                <a:endParaRPr lang="en-US" sz="3240" b="1" dirty="0">
                  <a:solidFill>
                    <a:schemeClr val="tx1"/>
                  </a:solidFill>
                  <a:latin typeface="Nikosh" panose="02000000000000000000" pitchFamily="2" charset="0"/>
                  <a:cs typeface="Nikosh" panose="02000000000000000000" pitchFamily="2" charset="0"/>
                </a:endParaRPr>
              </a:p>
            </p:txBody>
          </p:sp>
        </p:grpSp>
        <p:sp>
          <p:nvSpPr>
            <p:cNvPr id="5" name="Rectangle 4">
              <a:extLst>
                <a:ext uri="{FF2B5EF4-FFF2-40B4-BE49-F238E27FC236}">
                  <a16:creationId xmlns:a16="http://schemas.microsoft.com/office/drawing/2014/main" id="{9865932B-E30A-4249-951E-CC68C4679643}"/>
                </a:ext>
              </a:extLst>
            </p:cNvPr>
            <p:cNvSpPr/>
            <p:nvPr/>
          </p:nvSpPr>
          <p:spPr>
            <a:xfrm>
              <a:off x="-1" y="0"/>
              <a:ext cx="5486400" cy="6515100"/>
            </a:xfrm>
            <a:prstGeom prst="rect">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20" dirty="0"/>
            </a:p>
          </p:txBody>
        </p:sp>
        <p:sp>
          <p:nvSpPr>
            <p:cNvPr id="2" name="TextBox 1">
              <a:extLst>
                <a:ext uri="{FF2B5EF4-FFF2-40B4-BE49-F238E27FC236}">
                  <a16:creationId xmlns:a16="http://schemas.microsoft.com/office/drawing/2014/main" id="{5B0CCD51-A13F-473B-86C7-C98B96256BF3}"/>
                </a:ext>
              </a:extLst>
            </p:cNvPr>
            <p:cNvSpPr txBox="1"/>
            <p:nvPr/>
          </p:nvSpPr>
          <p:spPr>
            <a:xfrm>
              <a:off x="5518058" y="3830692"/>
              <a:ext cx="5465295" cy="1797415"/>
            </a:xfrm>
            <a:prstGeom prst="rect">
              <a:avLst/>
            </a:prstGeom>
            <a:noFill/>
          </p:spPr>
          <p:txBody>
            <a:bodyPr wrap="square" rtlCol="0">
              <a:spAutoFit/>
            </a:bodyPr>
            <a:lstStyle/>
            <a:p>
              <a:pPr algn="ctr"/>
              <a:r>
                <a:rPr lang="en-US" sz="2880" dirty="0" err="1">
                  <a:latin typeface="Nikosh" panose="02000000000000000000" pitchFamily="2" charset="0"/>
                  <a:cs typeface="Nikosh" panose="02000000000000000000" pitchFamily="2" charset="0"/>
                </a:rPr>
                <a:t>বিষয়</a:t>
              </a:r>
              <a:r>
                <a:rPr lang="en-US" sz="2880" dirty="0">
                  <a:latin typeface="Nikosh" panose="02000000000000000000" pitchFamily="2" charset="0"/>
                  <a:cs typeface="Nikosh" panose="02000000000000000000" pitchFamily="2" charset="0"/>
                </a:rPr>
                <a:t>: </a:t>
              </a:r>
              <a:r>
                <a:rPr lang="en-US" sz="2880" dirty="0" err="1">
                  <a:latin typeface="Nikosh" panose="02000000000000000000" pitchFamily="2" charset="0"/>
                  <a:cs typeface="Nikosh" panose="02000000000000000000" pitchFamily="2" charset="0"/>
                </a:rPr>
                <a:t>বিজ্ঞান</a:t>
              </a:r>
              <a:endParaRPr lang="en-US" sz="2880" dirty="0">
                <a:latin typeface="Nikosh" panose="02000000000000000000" pitchFamily="2" charset="0"/>
                <a:cs typeface="Nikosh" panose="02000000000000000000" pitchFamily="2" charset="0"/>
              </a:endParaRPr>
            </a:p>
            <a:p>
              <a:pPr algn="ctr"/>
              <a:r>
                <a:rPr lang="en-US" sz="2520" dirty="0" err="1">
                  <a:latin typeface="Nikosh" panose="02000000000000000000" pitchFamily="2" charset="0"/>
                  <a:cs typeface="Nikosh" panose="02000000000000000000" pitchFamily="2" charset="0"/>
                </a:rPr>
                <a:t>শ্রেণি</a:t>
              </a:r>
              <a:r>
                <a:rPr lang="en-US" sz="2520" dirty="0">
                  <a:latin typeface="Nikosh" panose="02000000000000000000" pitchFamily="2" charset="0"/>
                  <a:cs typeface="Nikosh" panose="02000000000000000000" pitchFamily="2" charset="0"/>
                </a:rPr>
                <a:t>: ৬ষ্ঠ</a:t>
              </a:r>
              <a:br>
                <a:rPr lang="en-US" sz="2880" dirty="0">
                  <a:latin typeface="Nikosh" panose="02000000000000000000" pitchFamily="2" charset="0"/>
                  <a:cs typeface="Nikosh" panose="02000000000000000000" pitchFamily="2" charset="0"/>
                </a:rPr>
              </a:br>
              <a:r>
                <a:rPr lang="en-US" sz="2880" dirty="0" err="1">
                  <a:latin typeface="Nikosh" panose="02000000000000000000" pitchFamily="2" charset="0"/>
                  <a:cs typeface="Nikosh" panose="02000000000000000000" pitchFamily="2" charset="0"/>
                </a:rPr>
                <a:t>অধ্যায়</a:t>
              </a:r>
              <a:r>
                <a:rPr lang="en-US" sz="2880" dirty="0">
                  <a:latin typeface="Nikosh" panose="02000000000000000000" pitchFamily="2" charset="0"/>
                  <a:cs typeface="Nikosh" panose="02000000000000000000" pitchFamily="2" charset="0"/>
                </a:rPr>
                <a:t>: ৬ষ্ঠ</a:t>
              </a:r>
            </a:p>
            <a:p>
              <a:pPr algn="ctr"/>
              <a:r>
                <a:rPr lang="en-US" sz="2520" dirty="0" err="1">
                  <a:latin typeface="Nikosh" panose="02000000000000000000" pitchFamily="2" charset="0"/>
                  <a:cs typeface="Nikosh" panose="02000000000000000000" pitchFamily="2" charset="0"/>
                </a:rPr>
                <a:t>তারিখ</a:t>
              </a:r>
              <a:r>
                <a:rPr lang="en-US" sz="2520" dirty="0">
                  <a:latin typeface="Nikosh" panose="02000000000000000000" pitchFamily="2" charset="0"/>
                  <a:cs typeface="Nikosh" panose="02000000000000000000" pitchFamily="2" charset="0"/>
                </a:rPr>
                <a:t>: </a:t>
              </a:r>
              <a:r>
                <a:rPr lang="en-US" sz="2800" dirty="0">
                  <a:latin typeface="Nikosh" panose="02000000000000000000" pitchFamily="2" charset="0"/>
                  <a:cs typeface="Nikosh" panose="02000000000000000000" pitchFamily="2" charset="0"/>
                </a:rPr>
                <a:t>০৫/০৮/</a:t>
              </a:r>
              <a:r>
                <a:rPr lang="as-IN" sz="2800" b="0" i="0" dirty="0">
                  <a:effectLst/>
                  <a:latin typeface="Nikosh" panose="02000000000000000000" pitchFamily="2" charset="0"/>
                  <a:cs typeface="Nikosh" panose="02000000000000000000" pitchFamily="2" charset="0"/>
                </a:rPr>
                <a:t>২০২</a:t>
              </a:r>
              <a:r>
                <a:rPr lang="en-US" sz="2800" b="0" i="0">
                  <a:effectLst/>
                  <a:latin typeface="Nikosh" panose="02000000000000000000" pitchFamily="2" charset="0"/>
                  <a:cs typeface="Nikosh" panose="02000000000000000000" pitchFamily="2" charset="0"/>
                </a:rPr>
                <a:t>৬</a:t>
              </a:r>
              <a:r>
                <a:rPr lang="as-IN" sz="2800" b="0" i="0">
                  <a:effectLst/>
                  <a:latin typeface="Nikosh" panose="02000000000000000000" pitchFamily="2" charset="0"/>
                  <a:cs typeface="Nikosh" panose="02000000000000000000" pitchFamily="2" charset="0"/>
                </a:rPr>
                <a:t> </a:t>
              </a:r>
              <a:r>
                <a:rPr lang="as-IN" sz="2800" b="0" i="0" dirty="0">
                  <a:effectLst/>
                  <a:latin typeface="Nikosh" panose="02000000000000000000" pitchFamily="2" charset="0"/>
                  <a:cs typeface="Nikosh" panose="02000000000000000000" pitchFamily="2" charset="0"/>
                </a:rPr>
                <a:t>খ্রিষ্টাব্দ</a:t>
              </a:r>
              <a:r>
                <a:rPr lang="as-IN" sz="2520" dirty="0">
                  <a:latin typeface="Nikosh" panose="02000000000000000000" pitchFamily="2" charset="0"/>
                  <a:cs typeface="Nikosh" panose="02000000000000000000" pitchFamily="2" charset="0"/>
                </a:rPr>
                <a:t>,</a:t>
              </a:r>
              <a:endParaRPr lang="en-US" sz="3240" dirty="0">
                <a:latin typeface="Nikosh" panose="02000000000000000000" pitchFamily="2" charset="0"/>
                <a:cs typeface="Nikosh" panose="02000000000000000000" pitchFamily="2" charset="0"/>
              </a:endParaRPr>
            </a:p>
          </p:txBody>
        </p:sp>
        <p:pic>
          <p:nvPicPr>
            <p:cNvPr id="6" name="Picture 5">
              <a:extLst>
                <a:ext uri="{FF2B5EF4-FFF2-40B4-BE49-F238E27FC236}">
                  <a16:creationId xmlns:a16="http://schemas.microsoft.com/office/drawing/2014/main" id="{2ACFBE8F-6302-4DDA-95DC-A2CABFE9E895}"/>
                </a:ext>
              </a:extLst>
            </p:cNvPr>
            <p:cNvPicPr>
              <a:picLocks noChangeAspect="1"/>
            </p:cNvPicPr>
            <p:nvPr/>
          </p:nvPicPr>
          <p:blipFill>
            <a:blip r:embed="rId3"/>
            <a:stretch>
              <a:fillRect/>
            </a:stretch>
          </p:blipFill>
          <p:spPr>
            <a:xfrm>
              <a:off x="852762" y="877208"/>
              <a:ext cx="3748493" cy="4750899"/>
            </a:xfrm>
            <a:prstGeom prst="rect">
              <a:avLst/>
            </a:prstGeom>
            <a:ln>
              <a:solidFill>
                <a:schemeClr val="bg1"/>
              </a:solidFill>
            </a:ln>
          </p:spPr>
        </p:pic>
      </p:grpSp>
    </p:spTree>
    <p:extLst>
      <p:ext uri="{BB962C8B-B14F-4D97-AF65-F5344CB8AC3E}">
        <p14:creationId xmlns:p14="http://schemas.microsoft.com/office/powerpoint/2010/main" val="1777730208"/>
      </p:ext>
    </p:extLst>
  </p:cSld>
  <p:clrMapOvr>
    <a:masterClrMapping/>
  </p:clrMapOvr>
  <mc:AlternateContent xmlns:mc="http://schemas.openxmlformats.org/markup-compatibility/2006" xmlns:p14="http://schemas.microsoft.com/office/powerpoint/2010/main">
    <mc:Choice Requires="p14">
      <p:transition spd="slow" p14:dur="2000">
        <p:split orient="vert"/>
      </p:transition>
    </mc:Choice>
    <mc:Fallback xmlns="">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F272053-B992-4A22-B09A-BC451024DF89}"/>
              </a:ext>
            </a:extLst>
          </p:cNvPr>
          <p:cNvGrpSpPr/>
          <p:nvPr/>
        </p:nvGrpSpPr>
        <p:grpSpPr>
          <a:xfrm>
            <a:off x="76199" y="457200"/>
            <a:ext cx="10820399" cy="5603010"/>
            <a:chOff x="76199" y="457200"/>
            <a:chExt cx="10820399" cy="5603010"/>
          </a:xfrm>
        </p:grpSpPr>
        <p:sp>
          <p:nvSpPr>
            <p:cNvPr id="10" name="Rectangle 9">
              <a:extLst>
                <a:ext uri="{FF2B5EF4-FFF2-40B4-BE49-F238E27FC236}">
                  <a16:creationId xmlns:a16="http://schemas.microsoft.com/office/drawing/2014/main" id="{DFEF69F8-A9A3-493D-8D06-753C6D4CD41D}"/>
                </a:ext>
              </a:extLst>
            </p:cNvPr>
            <p:cNvSpPr/>
            <p:nvPr/>
          </p:nvSpPr>
          <p:spPr>
            <a:xfrm>
              <a:off x="76199" y="3235671"/>
              <a:ext cx="10820399" cy="45719"/>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AFFACF84-D11A-4C02-9218-F8CA7EFED251}"/>
                </a:ext>
              </a:extLst>
            </p:cNvPr>
            <p:cNvGrpSpPr/>
            <p:nvPr/>
          </p:nvGrpSpPr>
          <p:grpSpPr>
            <a:xfrm>
              <a:off x="447675" y="457200"/>
              <a:ext cx="5910417" cy="3153880"/>
              <a:chOff x="318933" y="161925"/>
              <a:chExt cx="5910417" cy="3153880"/>
            </a:xfrm>
          </p:grpSpPr>
          <p:pic>
            <p:nvPicPr>
              <p:cNvPr id="8" name="Picture 7" descr="Classroom of students raising their hands in front of a teacher">
                <a:extLst>
                  <a:ext uri="{FF2B5EF4-FFF2-40B4-BE49-F238E27FC236}">
                    <a16:creationId xmlns:a16="http://schemas.microsoft.com/office/drawing/2014/main" id="{4BA8206B-F3B4-4AAC-930D-1DE01DDB15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8934" y="161925"/>
                <a:ext cx="5910416" cy="3153880"/>
              </a:xfrm>
              <a:prstGeom prst="rect">
                <a:avLst/>
              </a:prstGeom>
            </p:spPr>
          </p:pic>
          <p:sp>
            <p:nvSpPr>
              <p:cNvPr id="5" name="TextBox 4">
                <a:extLst>
                  <a:ext uri="{FF2B5EF4-FFF2-40B4-BE49-F238E27FC236}">
                    <a16:creationId xmlns:a16="http://schemas.microsoft.com/office/drawing/2014/main" id="{14734380-6FEE-4731-9D55-9CF9B9CC1F29}"/>
                  </a:ext>
                </a:extLst>
              </p:cNvPr>
              <p:cNvSpPr txBox="1"/>
              <p:nvPr/>
            </p:nvSpPr>
            <p:spPr>
              <a:xfrm>
                <a:off x="318933" y="2664856"/>
                <a:ext cx="5910416" cy="646331"/>
              </a:xfrm>
              <a:prstGeom prst="rect">
                <a:avLst/>
              </a:prstGeom>
              <a:solidFill>
                <a:srgbClr val="00B050"/>
              </a:solidFill>
            </p:spPr>
            <p:txBody>
              <a:bodyPr wrap="square">
                <a:spAutoFit/>
              </a:bodyPr>
              <a:lstStyle/>
              <a:p>
                <a:pPr algn="ctr"/>
                <a:r>
                  <a:rPr lang="en-US" sz="3600" b="1" dirty="0" err="1">
                    <a:solidFill>
                      <a:schemeClr val="bg1"/>
                    </a:solidFill>
                    <a:latin typeface="Nikosh" panose="02000000000000000000" pitchFamily="2" charset="0"/>
                    <a:cs typeface="Nikosh" panose="02000000000000000000" pitchFamily="2" charset="0"/>
                  </a:rPr>
                  <a:t>পূর্বজ্ঞান</a:t>
                </a:r>
                <a:r>
                  <a:rPr lang="en-US" sz="3600" b="1" dirty="0">
                    <a:solidFill>
                      <a:schemeClr val="bg1"/>
                    </a:solidFill>
                    <a:latin typeface="Nikosh" panose="02000000000000000000" pitchFamily="2" charset="0"/>
                    <a:cs typeface="Nikosh" panose="02000000000000000000" pitchFamily="2" charset="0"/>
                  </a:rPr>
                  <a:t> </a:t>
                </a:r>
                <a:r>
                  <a:rPr lang="en-US" sz="3600" b="1" dirty="0" err="1">
                    <a:solidFill>
                      <a:schemeClr val="bg1"/>
                    </a:solidFill>
                    <a:latin typeface="Nikosh" panose="02000000000000000000" pitchFamily="2" charset="0"/>
                    <a:cs typeface="Nikosh" panose="02000000000000000000" pitchFamily="2" charset="0"/>
                  </a:rPr>
                  <a:t>যাচাই</a:t>
                </a:r>
                <a:r>
                  <a:rPr lang="en-US" sz="3600" dirty="0">
                    <a:solidFill>
                      <a:schemeClr val="bg1"/>
                    </a:solidFill>
                    <a:latin typeface="Nikosh" panose="02000000000000000000" pitchFamily="2" charset="0"/>
                    <a:cs typeface="Nikosh" panose="02000000000000000000" pitchFamily="2" charset="0"/>
                  </a:rPr>
                  <a:t> </a:t>
                </a:r>
              </a:p>
            </p:txBody>
          </p:sp>
        </p:grpSp>
        <p:sp>
          <p:nvSpPr>
            <p:cNvPr id="6" name="Rectangle 1">
              <a:extLst>
                <a:ext uri="{FF2B5EF4-FFF2-40B4-BE49-F238E27FC236}">
                  <a16:creationId xmlns:a16="http://schemas.microsoft.com/office/drawing/2014/main" id="{A9B58D3F-AD1E-4197-9416-BF7266817B56}"/>
                </a:ext>
              </a:extLst>
            </p:cNvPr>
            <p:cNvSpPr>
              <a:spLocks noChangeArrowheads="1"/>
            </p:cNvSpPr>
            <p:nvPr/>
          </p:nvSpPr>
          <p:spPr bwMode="auto">
            <a:xfrm>
              <a:off x="447675" y="3798052"/>
              <a:ext cx="8154788" cy="22621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nSpc>
                  <a:spcPct val="150000"/>
                </a:lnSpc>
              </a:pPr>
              <a:r>
                <a:rPr lang="en-US" sz="2400" dirty="0">
                  <a:latin typeface="Nikosh" panose="02000000000000000000" pitchFamily="2" charset="0"/>
                  <a:cs typeface="Nikosh" panose="02000000000000000000" pitchFamily="2" charset="0"/>
                </a:rPr>
                <a:t>১.</a:t>
              </a:r>
              <a:r>
                <a:rPr lang="as-IN" sz="2400" dirty="0">
                  <a:latin typeface="Nikosh" panose="02000000000000000000" pitchFamily="2" charset="0"/>
                  <a:cs typeface="Nikosh" panose="02000000000000000000" pitchFamily="2" charset="0"/>
                </a:rPr>
                <a:t> তোমরা কি প্রতিদিন শব্দ শোনো?</a:t>
              </a:r>
              <a:br>
                <a:rPr lang="as-IN" sz="2400" dirty="0">
                  <a:latin typeface="Nikosh" panose="02000000000000000000" pitchFamily="2" charset="0"/>
                  <a:cs typeface="Nikosh" panose="02000000000000000000" pitchFamily="2" charset="0"/>
                </a:rPr>
              </a:br>
              <a:r>
                <a:rPr lang="en-US" sz="2400" dirty="0">
                  <a:latin typeface="Nikosh" panose="02000000000000000000" pitchFamily="2" charset="0"/>
                  <a:cs typeface="Nikosh" panose="02000000000000000000" pitchFamily="2" charset="0"/>
                </a:rPr>
                <a:t>২. </a:t>
              </a:r>
              <a:r>
                <a:rPr lang="as-IN" sz="2400" dirty="0">
                  <a:latin typeface="Nikosh" panose="02000000000000000000" pitchFamily="2" charset="0"/>
                  <a:cs typeface="Nikosh" panose="02000000000000000000" pitchFamily="2" charset="0"/>
                </a:rPr>
                <a:t>আমরা কীভাবে শব্দ শুনতে পাই বলে মনে করো?</a:t>
              </a:r>
              <a:br>
                <a:rPr lang="as-IN" sz="2400" dirty="0">
                  <a:latin typeface="Nikosh" panose="02000000000000000000" pitchFamily="2" charset="0"/>
                  <a:cs typeface="Nikosh" panose="02000000000000000000" pitchFamily="2" charset="0"/>
                </a:rPr>
              </a:br>
              <a:r>
                <a:rPr lang="en-US" sz="2400" dirty="0">
                  <a:latin typeface="Nikosh" panose="02000000000000000000" pitchFamily="2" charset="0"/>
                  <a:cs typeface="Nikosh" panose="02000000000000000000" pitchFamily="2" charset="0"/>
                </a:rPr>
                <a:t>৩. </a:t>
              </a:r>
              <a:r>
                <a:rPr lang="as-IN" sz="2400" dirty="0">
                  <a:latin typeface="Nikosh" panose="02000000000000000000" pitchFamily="2" charset="0"/>
                  <a:cs typeface="Nikosh" panose="02000000000000000000" pitchFamily="2" charset="0"/>
                </a:rPr>
                <a:t>শরীরের কোন অঙ্গ দিয়ে আমরা শুনি?</a:t>
              </a:r>
              <a:br>
                <a:rPr lang="as-IN" sz="2400" dirty="0">
                  <a:latin typeface="Nikosh" panose="02000000000000000000" pitchFamily="2" charset="0"/>
                  <a:cs typeface="Nikosh" panose="02000000000000000000" pitchFamily="2" charset="0"/>
                </a:rPr>
              </a:br>
              <a:r>
                <a:rPr lang="en-US" sz="2400" dirty="0">
                  <a:latin typeface="Nikosh" panose="02000000000000000000" pitchFamily="2" charset="0"/>
                  <a:cs typeface="Nikosh" panose="02000000000000000000" pitchFamily="2" charset="0"/>
                </a:rPr>
                <a:t>৪. </a:t>
              </a:r>
              <a:r>
                <a:rPr lang="as-IN" sz="2400" dirty="0">
                  <a:latin typeface="Nikosh" panose="02000000000000000000" pitchFamily="2" charset="0"/>
                  <a:cs typeface="Nikosh" panose="02000000000000000000" pitchFamily="2" charset="0"/>
                </a:rPr>
                <a:t>কানে যদি ময়লা ঢোকে, তাহলে কী হয়?</a:t>
              </a:r>
              <a:endParaRPr kumimoji="0" lang="en-US" altLang="en-US" sz="2000" b="0" i="0" u="none" strike="noStrike" cap="none" normalizeH="0" baseline="0" dirty="0">
                <a:ln>
                  <a:noFill/>
                </a:ln>
                <a:solidFill>
                  <a:schemeClr val="tx1"/>
                </a:solidFill>
                <a:effectLst/>
                <a:latin typeface="Nikosh" panose="02000000000000000000" pitchFamily="2" charset="0"/>
                <a:cs typeface="Nikosh" panose="02000000000000000000" pitchFamily="2" charset="0"/>
              </a:endParaRPr>
            </a:p>
          </p:txBody>
        </p:sp>
      </p:grpSp>
    </p:spTree>
    <p:extLst>
      <p:ext uri="{BB962C8B-B14F-4D97-AF65-F5344CB8AC3E}">
        <p14:creationId xmlns:p14="http://schemas.microsoft.com/office/powerpoint/2010/main" val="2640565982"/>
      </p:ext>
    </p:extLst>
  </p:cSld>
  <p:clrMapOvr>
    <a:masterClrMapping/>
  </p:clrMapOvr>
  <mc:AlternateContent xmlns:mc="http://schemas.openxmlformats.org/markup-compatibility/2006" xmlns:p14="http://schemas.microsoft.com/office/powerpoint/2010/main">
    <mc:Choice Requires="p14">
      <p:transition spd="slow" p14:dur="2000">
        <p:split orient="vert"/>
      </p:transition>
    </mc:Choice>
    <mc:Fallback xmlns="">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DD2F2855-E279-4DB8-B0E9-A8EC60B8403B}"/>
              </a:ext>
            </a:extLst>
          </p:cNvPr>
          <p:cNvSpPr txBox="1"/>
          <p:nvPr/>
        </p:nvSpPr>
        <p:spPr>
          <a:xfrm>
            <a:off x="2040731" y="5193662"/>
            <a:ext cx="6891338" cy="461665"/>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as-IN" sz="2400" dirty="0">
                <a:latin typeface="Nikosh" panose="02000000000000000000" pitchFamily="2" charset="0"/>
                <a:cs typeface="Nikosh" panose="02000000000000000000" pitchFamily="2" charset="0"/>
              </a:rPr>
              <a:t>বলো তো, আমি কোন অঙ্গের কথা বলছি?</a:t>
            </a:r>
            <a:endParaRPr lang="en-US" sz="2400" dirty="0">
              <a:latin typeface="Nikosh" panose="02000000000000000000" pitchFamily="2" charset="0"/>
              <a:cs typeface="Nikosh" panose="02000000000000000000" pitchFamily="2" charset="0"/>
            </a:endParaRPr>
          </a:p>
        </p:txBody>
      </p:sp>
      <p:sp>
        <p:nvSpPr>
          <p:cNvPr id="10" name="TextBox 9">
            <a:extLst>
              <a:ext uri="{FF2B5EF4-FFF2-40B4-BE49-F238E27FC236}">
                <a16:creationId xmlns:a16="http://schemas.microsoft.com/office/drawing/2014/main" id="{62A9DFB5-EB5F-43F4-85D4-54956174261F}"/>
              </a:ext>
            </a:extLst>
          </p:cNvPr>
          <p:cNvSpPr txBox="1"/>
          <p:nvPr/>
        </p:nvSpPr>
        <p:spPr>
          <a:xfrm>
            <a:off x="594805" y="3791531"/>
            <a:ext cx="9712171" cy="1200329"/>
          </a:xfrm>
          <a:prstGeom prst="rect">
            <a:avLst/>
          </a:prstGeom>
          <a:noFill/>
        </p:spPr>
        <p:txBody>
          <a:bodyPr wrap="square">
            <a:spAutoFit/>
          </a:bodyPr>
          <a:lstStyle/>
          <a:p>
            <a:pPr algn="just"/>
            <a:r>
              <a:rPr lang="as-IN" sz="2400" dirty="0">
                <a:latin typeface="Nikosh" panose="02000000000000000000" pitchFamily="2" charset="0"/>
                <a:cs typeface="Nikosh" panose="02000000000000000000" pitchFamily="2" charset="0"/>
              </a:rPr>
              <a:t>আজ আমরা এমন একটি অঙ্গ সম্পর্কে জানব, যার সাহায্যে আমরা শব্দ শুনতে পাই, শব্দের দিক নির্ধারণ করতে পারি এবং যোগাযোগ করতে পারি।</a:t>
            </a:r>
            <a:r>
              <a:rPr lang="en-US" sz="2400" dirty="0">
                <a:latin typeface="Nikosh" panose="02000000000000000000" pitchFamily="2" charset="0"/>
                <a:cs typeface="Nikosh" panose="02000000000000000000" pitchFamily="2" charset="0"/>
              </a:rPr>
              <a:t> </a:t>
            </a:r>
            <a:r>
              <a:rPr lang="as-IN" sz="2400" dirty="0">
                <a:latin typeface="Nikosh" panose="02000000000000000000" pitchFamily="2" charset="0"/>
                <a:cs typeface="Nikosh" panose="02000000000000000000" pitchFamily="2" charset="0"/>
              </a:rPr>
              <a:t>যদি এই অঙ্গটি ঠিকমতো কাজ না করে, তাহলে আমাদের জীবন কতটা কষ্টকর হয়ে যায় তা আমরা সহজেই বুঝতে পারি।</a:t>
            </a:r>
            <a:endParaRPr lang="en-US" sz="2400" dirty="0"/>
          </a:p>
        </p:txBody>
      </p:sp>
      <p:sp>
        <p:nvSpPr>
          <p:cNvPr id="13" name="TextBox 12">
            <a:extLst>
              <a:ext uri="{FF2B5EF4-FFF2-40B4-BE49-F238E27FC236}">
                <a16:creationId xmlns:a16="http://schemas.microsoft.com/office/drawing/2014/main" id="{8F6F4E56-301F-4851-A69A-B5B157C8B3C8}"/>
              </a:ext>
            </a:extLst>
          </p:cNvPr>
          <p:cNvSpPr txBox="1"/>
          <p:nvPr/>
        </p:nvSpPr>
        <p:spPr>
          <a:xfrm>
            <a:off x="1500895" y="5708492"/>
            <a:ext cx="7899990" cy="461665"/>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as-IN" sz="2400" dirty="0">
                <a:latin typeface="Nikosh" panose="02000000000000000000" pitchFamily="2" charset="0"/>
                <a:cs typeface="Nikosh" panose="02000000000000000000" pitchFamily="2" charset="0"/>
              </a:rPr>
              <a:t>খুব ভালো! আজকের পাঠ </a:t>
            </a:r>
            <a:r>
              <a:rPr lang="as-IN" sz="2400" b="1" dirty="0">
                <a:latin typeface="Nikosh" panose="02000000000000000000" pitchFamily="2" charset="0"/>
                <a:cs typeface="Nikosh" panose="02000000000000000000" pitchFamily="2" charset="0"/>
              </a:rPr>
              <a:t>“কান বা কর্ণ”</a:t>
            </a:r>
            <a:endParaRPr lang="en-US" sz="2400" dirty="0">
              <a:latin typeface="Nikosh" panose="02000000000000000000" pitchFamily="2" charset="0"/>
              <a:cs typeface="Nikosh" panose="02000000000000000000" pitchFamily="2" charset="0"/>
            </a:endParaRPr>
          </a:p>
        </p:txBody>
      </p:sp>
      <p:pic>
        <p:nvPicPr>
          <p:cNvPr id="5" name="Picture 4">
            <a:extLst>
              <a:ext uri="{FF2B5EF4-FFF2-40B4-BE49-F238E27FC236}">
                <a16:creationId xmlns:a16="http://schemas.microsoft.com/office/drawing/2014/main" id="{6EF44B5B-0489-4711-AC5E-0906E82134E1}"/>
              </a:ext>
            </a:extLst>
          </p:cNvPr>
          <p:cNvPicPr>
            <a:picLocks noChangeAspect="1"/>
          </p:cNvPicPr>
          <p:nvPr/>
        </p:nvPicPr>
        <p:blipFill rotWithShape="1">
          <a:blip r:embed="rId2"/>
          <a:srcRect b="26469"/>
          <a:stretch/>
        </p:blipFill>
        <p:spPr>
          <a:xfrm>
            <a:off x="3676800" y="277449"/>
            <a:ext cx="3548180" cy="3460749"/>
          </a:xfrm>
          <a:prstGeom prst="rect">
            <a:avLst/>
          </a:prstGeom>
        </p:spPr>
      </p:pic>
    </p:spTree>
    <p:extLst>
      <p:ext uri="{BB962C8B-B14F-4D97-AF65-F5344CB8AC3E}">
        <p14:creationId xmlns:p14="http://schemas.microsoft.com/office/powerpoint/2010/main" val="2160198342"/>
      </p:ext>
    </p:extLst>
  </p:cSld>
  <p:clrMapOvr>
    <a:masterClrMapping/>
  </p:clrMapOvr>
  <mc:AlternateContent xmlns:mc="http://schemas.openxmlformats.org/markup-compatibility/2006" xmlns:p14="http://schemas.microsoft.com/office/powerpoint/2010/main">
    <mc:Choice Requires="p14">
      <p:transition spd="slow" p14:dur="20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outVertical)">
                                      <p:cBhvr>
                                        <p:cTn id="7" dur="1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arn(outVertical)">
                                      <p:cBhvr>
                                        <p:cTn id="12" dur="1000"/>
                                        <p:tgtEl>
                                          <p:spTgt spid="13"/>
                                        </p:tgtEl>
                                      </p:cBhvr>
                                    </p:animEffect>
                                  </p:childTnLst>
                                </p:cTn>
                              </p:par>
                              <p:par>
                                <p:cTn id="13" presetID="16" presetClass="entr" presetSubtype="37"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outVertical)">
                                      <p:cBhvr>
                                        <p:cTn id="15"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36D80062-A484-45F9-A2C2-C3971D158BD7}"/>
              </a:ext>
            </a:extLst>
          </p:cNvPr>
          <p:cNvGrpSpPr/>
          <p:nvPr/>
        </p:nvGrpSpPr>
        <p:grpSpPr>
          <a:xfrm>
            <a:off x="85651" y="217759"/>
            <a:ext cx="10801498" cy="6270082"/>
            <a:chOff x="695251" y="142443"/>
            <a:chExt cx="10801498" cy="6270082"/>
          </a:xfrm>
        </p:grpSpPr>
        <p:sp>
          <p:nvSpPr>
            <p:cNvPr id="8" name="Rectangle: Rounded Corners 7">
              <a:extLst>
                <a:ext uri="{FF2B5EF4-FFF2-40B4-BE49-F238E27FC236}">
                  <a16:creationId xmlns:a16="http://schemas.microsoft.com/office/drawing/2014/main" id="{B4349430-8A39-4B3A-B970-D3E639B1BFC1}"/>
                </a:ext>
              </a:extLst>
            </p:cNvPr>
            <p:cNvSpPr/>
            <p:nvPr/>
          </p:nvSpPr>
          <p:spPr>
            <a:xfrm>
              <a:off x="695251" y="142443"/>
              <a:ext cx="10801498" cy="54687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4000" dirty="0" err="1">
                  <a:latin typeface="Nikosh" panose="02000000000000000000" pitchFamily="2" charset="0"/>
                  <a:cs typeface="Nikosh" panose="02000000000000000000" pitchFamily="2" charset="0"/>
                </a:rPr>
                <a:t>আজকের</a:t>
              </a:r>
              <a:r>
                <a:rPr lang="en-US" sz="4000" dirty="0">
                  <a:latin typeface="Nikosh" panose="02000000000000000000" pitchFamily="2" charset="0"/>
                  <a:cs typeface="Nikosh" panose="02000000000000000000" pitchFamily="2" charset="0"/>
                </a:rPr>
                <a:t> </a:t>
              </a:r>
              <a:r>
                <a:rPr lang="en-US" sz="4000" dirty="0" err="1">
                  <a:latin typeface="Nikosh" panose="02000000000000000000" pitchFamily="2" charset="0"/>
                  <a:cs typeface="Nikosh" panose="02000000000000000000" pitchFamily="2" charset="0"/>
                </a:rPr>
                <a:t>পাঠ</a:t>
              </a:r>
              <a:r>
                <a:rPr lang="en-US" sz="4000" dirty="0">
                  <a:latin typeface="Nikosh" panose="02000000000000000000" pitchFamily="2" charset="0"/>
                  <a:cs typeface="Nikosh" panose="02000000000000000000" pitchFamily="2" charset="0"/>
                </a:rPr>
                <a:t> </a:t>
              </a:r>
            </a:p>
          </p:txBody>
        </p:sp>
        <p:sp>
          <p:nvSpPr>
            <p:cNvPr id="9" name="Rectangle: Rounded Corners 8">
              <a:extLst>
                <a:ext uri="{FF2B5EF4-FFF2-40B4-BE49-F238E27FC236}">
                  <a16:creationId xmlns:a16="http://schemas.microsoft.com/office/drawing/2014/main" id="{9EE013B8-67D2-44E3-BBEE-A3732AACF916}"/>
                </a:ext>
              </a:extLst>
            </p:cNvPr>
            <p:cNvSpPr/>
            <p:nvPr/>
          </p:nvSpPr>
          <p:spPr>
            <a:xfrm>
              <a:off x="695251" y="6011159"/>
              <a:ext cx="10801498" cy="40136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kumimoji="0" lang="en-US" altLang="en-US" sz="3600" u="none" strike="noStrike" cap="none" normalizeH="0" baseline="0" dirty="0" err="1">
                  <a:ln>
                    <a:noFill/>
                  </a:ln>
                  <a:solidFill>
                    <a:schemeClr val="bg1"/>
                  </a:solidFill>
                  <a:effectLst/>
                  <a:latin typeface="Nikosh" panose="02000000000000000000" pitchFamily="2" charset="0"/>
                  <a:cs typeface="Nikosh" panose="02000000000000000000" pitchFamily="2" charset="0"/>
                </a:rPr>
                <a:t>কান</a:t>
              </a:r>
              <a:r>
                <a:rPr kumimoji="0" lang="en-US" altLang="en-US" sz="3600" u="none" strike="noStrike" cap="none" normalizeH="0" baseline="0" dirty="0">
                  <a:ln>
                    <a:noFill/>
                  </a:ln>
                  <a:solidFill>
                    <a:schemeClr val="bg1"/>
                  </a:solidFill>
                  <a:effectLst/>
                  <a:latin typeface="Nikosh" panose="02000000000000000000" pitchFamily="2" charset="0"/>
                  <a:cs typeface="Nikosh" panose="02000000000000000000" pitchFamily="2" charset="0"/>
                </a:rPr>
                <a:t> </a:t>
              </a:r>
              <a:r>
                <a:rPr kumimoji="0" lang="en-US" altLang="en-US" sz="3600" u="none" strike="noStrike" cap="none" normalizeH="0" baseline="0" dirty="0" err="1">
                  <a:ln>
                    <a:noFill/>
                  </a:ln>
                  <a:solidFill>
                    <a:schemeClr val="bg1"/>
                  </a:solidFill>
                  <a:effectLst/>
                  <a:latin typeface="Nikosh" panose="02000000000000000000" pitchFamily="2" charset="0"/>
                  <a:cs typeface="Nikosh" panose="02000000000000000000" pitchFamily="2" charset="0"/>
                </a:rPr>
                <a:t>বা</a:t>
              </a:r>
              <a:r>
                <a:rPr kumimoji="0" lang="en-US" altLang="en-US" sz="3600" u="none" strike="noStrike" cap="none" normalizeH="0" baseline="0" dirty="0">
                  <a:ln>
                    <a:noFill/>
                  </a:ln>
                  <a:solidFill>
                    <a:schemeClr val="bg1"/>
                  </a:solidFill>
                  <a:effectLst/>
                  <a:latin typeface="Nikosh" panose="02000000000000000000" pitchFamily="2" charset="0"/>
                  <a:cs typeface="Nikosh" panose="02000000000000000000" pitchFamily="2" charset="0"/>
                </a:rPr>
                <a:t> </a:t>
              </a:r>
              <a:r>
                <a:rPr kumimoji="0" lang="en-US" altLang="en-US" sz="3600" u="none" strike="noStrike" cap="none" normalizeH="0" baseline="0" dirty="0" err="1">
                  <a:ln>
                    <a:noFill/>
                  </a:ln>
                  <a:solidFill>
                    <a:schemeClr val="bg1"/>
                  </a:solidFill>
                  <a:effectLst/>
                  <a:latin typeface="Nikosh" panose="02000000000000000000" pitchFamily="2" charset="0"/>
                  <a:cs typeface="Nikosh" panose="02000000000000000000" pitchFamily="2" charset="0"/>
                </a:rPr>
                <a:t>কর্ণ</a:t>
              </a:r>
              <a:endParaRPr kumimoji="0" lang="en-US" altLang="en-US" sz="3600" u="none" strike="noStrike" cap="none" normalizeH="0" baseline="0" dirty="0">
                <a:ln>
                  <a:noFill/>
                </a:ln>
                <a:solidFill>
                  <a:schemeClr val="bg1"/>
                </a:solidFill>
                <a:effectLst/>
                <a:latin typeface="Nikosh" panose="02000000000000000000" pitchFamily="2" charset="0"/>
                <a:cs typeface="Nikosh" panose="02000000000000000000" pitchFamily="2" charset="0"/>
              </a:endParaRPr>
            </a:p>
          </p:txBody>
        </p:sp>
        <p:cxnSp>
          <p:nvCxnSpPr>
            <p:cNvPr id="10" name="Straight Connector 9">
              <a:extLst>
                <a:ext uri="{FF2B5EF4-FFF2-40B4-BE49-F238E27FC236}">
                  <a16:creationId xmlns:a16="http://schemas.microsoft.com/office/drawing/2014/main" id="{6A63797A-702A-4AA4-8DE1-46F8483B3786}"/>
                </a:ext>
              </a:extLst>
            </p:cNvPr>
            <p:cNvCxnSpPr>
              <a:cxnSpLocks/>
              <a:stCxn id="8" idx="3"/>
              <a:endCxn id="9" idx="3"/>
            </p:cNvCxnSpPr>
            <p:nvPr/>
          </p:nvCxnSpPr>
          <p:spPr>
            <a:xfrm>
              <a:off x="11496749" y="415881"/>
              <a:ext cx="0" cy="579596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7A9A4D5-ED06-4B7C-9DAA-5E3BBD9B8ACF}"/>
                </a:ext>
              </a:extLst>
            </p:cNvPr>
            <p:cNvCxnSpPr/>
            <p:nvPr/>
          </p:nvCxnSpPr>
          <p:spPr>
            <a:xfrm>
              <a:off x="695251" y="415881"/>
              <a:ext cx="0" cy="5723206"/>
            </a:xfrm>
            <a:prstGeom prst="line">
              <a:avLst/>
            </a:prstGeom>
          </p:spPr>
          <p:style>
            <a:lnRef idx="1">
              <a:schemeClr val="accent1"/>
            </a:lnRef>
            <a:fillRef idx="0">
              <a:schemeClr val="accent1"/>
            </a:fillRef>
            <a:effectRef idx="0">
              <a:schemeClr val="accent1"/>
            </a:effectRef>
            <a:fontRef idx="minor">
              <a:schemeClr val="tx1"/>
            </a:fontRef>
          </p:style>
        </p:cxnSp>
      </p:grpSp>
      <p:pic>
        <p:nvPicPr>
          <p:cNvPr id="1026" name="Picture 2" descr="কানে ব্যথা – সহায় হেলথ">
            <a:extLst>
              <a:ext uri="{FF2B5EF4-FFF2-40B4-BE49-F238E27FC236}">
                <a16:creationId xmlns:a16="http://schemas.microsoft.com/office/drawing/2014/main" id="{E834F100-1816-45ED-BAE6-AAC2729206D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9830" b="15165"/>
          <a:stretch/>
        </p:blipFill>
        <p:spPr bwMode="auto">
          <a:xfrm>
            <a:off x="85650" y="764635"/>
            <a:ext cx="10801495" cy="5321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4868519"/>
      </p:ext>
    </p:extLst>
  </p:cSld>
  <p:clrMapOvr>
    <a:masterClrMapping/>
  </p:clrMapOvr>
  <mc:AlternateContent xmlns:mc="http://schemas.openxmlformats.org/markup-compatibility/2006" xmlns:p14="http://schemas.microsoft.com/office/powerpoint/2010/main">
    <mc:Choice Requires="p14">
      <p:transition spd="slow" p14:dur="2000">
        <p:split orient="vert"/>
      </p:transition>
    </mc:Choice>
    <mc:Fallback xmlns="">
      <p:transition spd="slow">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B80B2B28-220F-41E6-AEFD-215F81651E6D}"/>
              </a:ext>
            </a:extLst>
          </p:cNvPr>
          <p:cNvGrpSpPr/>
          <p:nvPr/>
        </p:nvGrpSpPr>
        <p:grpSpPr>
          <a:xfrm>
            <a:off x="679233" y="510215"/>
            <a:ext cx="9272636" cy="5138166"/>
            <a:chOff x="399597" y="362506"/>
            <a:chExt cx="10302929" cy="5845171"/>
          </a:xfrm>
        </p:grpSpPr>
        <p:pic>
          <p:nvPicPr>
            <p:cNvPr id="13" name="Graphic 12" descr="Classroom with solid fill">
              <a:extLst>
                <a:ext uri="{FF2B5EF4-FFF2-40B4-BE49-F238E27FC236}">
                  <a16:creationId xmlns:a16="http://schemas.microsoft.com/office/drawing/2014/main" id="{3780D691-182F-4607-A136-6F2E2BDDFB5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576655" y="362506"/>
              <a:ext cx="1992455" cy="1992455"/>
            </a:xfrm>
            <a:prstGeom prst="rect">
              <a:avLst/>
            </a:prstGeom>
          </p:spPr>
        </p:pic>
        <p:sp>
          <p:nvSpPr>
            <p:cNvPr id="10" name="Rectangle: Rounded Corners 9">
              <a:extLst>
                <a:ext uri="{FF2B5EF4-FFF2-40B4-BE49-F238E27FC236}">
                  <a16:creationId xmlns:a16="http://schemas.microsoft.com/office/drawing/2014/main" id="{2E5219CA-D3AB-41C4-BC56-7001C2C50B9F}"/>
                </a:ext>
              </a:extLst>
            </p:cNvPr>
            <p:cNvSpPr/>
            <p:nvPr/>
          </p:nvSpPr>
          <p:spPr>
            <a:xfrm>
              <a:off x="399597" y="3447650"/>
              <a:ext cx="10302929" cy="2760027"/>
            </a:xfrm>
            <a:prstGeom prst="roundRect">
              <a:avLst/>
            </a:prstGeom>
            <a:solidFill>
              <a:schemeClr val="bg2"/>
            </a:solidFill>
            <a:ln>
              <a:solidFill>
                <a:srgbClr val="FF0000"/>
              </a:solidFill>
            </a:ln>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20" dirty="0"/>
            </a:p>
          </p:txBody>
        </p:sp>
        <p:sp>
          <p:nvSpPr>
            <p:cNvPr id="11" name="Rectangle: Rounded Corners 10">
              <a:extLst>
                <a:ext uri="{FF2B5EF4-FFF2-40B4-BE49-F238E27FC236}">
                  <a16:creationId xmlns:a16="http://schemas.microsoft.com/office/drawing/2014/main" id="{D00389C8-DBA0-4FBA-A083-BFD6A3AD0790}"/>
                </a:ext>
              </a:extLst>
            </p:cNvPr>
            <p:cNvSpPr/>
            <p:nvPr/>
          </p:nvSpPr>
          <p:spPr>
            <a:xfrm>
              <a:off x="498237" y="2354961"/>
              <a:ext cx="4317547" cy="1188331"/>
            </a:xfrm>
            <a:prstGeom prst="roundRect">
              <a:avLst>
                <a:gd name="adj" fmla="val 34722"/>
              </a:avLst>
            </a:prstGeom>
            <a:solidFill>
              <a:schemeClr val="bg1"/>
            </a:solidFill>
            <a:ln/>
            <a:effectLst>
              <a:glow rad="139700">
                <a:schemeClr val="accent4">
                  <a:satMod val="175000"/>
                  <a:alpha val="40000"/>
                </a:schemeClr>
              </a:glow>
            </a:effectLst>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3200" b="1" dirty="0">
                  <a:latin typeface="Nikosh" panose="02000000000000000000" pitchFamily="2" charset="0"/>
                  <a:cs typeface="Nikosh" panose="02000000000000000000" pitchFamily="2" charset="0"/>
                </a:rPr>
                <a:t>🎯</a:t>
              </a:r>
              <a:r>
                <a:rPr lang="en-US" sz="3600" b="1" dirty="0">
                  <a:latin typeface="Nikosh" panose="02000000000000000000" pitchFamily="2" charset="0"/>
                  <a:cs typeface="Nikosh" panose="02000000000000000000" pitchFamily="2" charset="0"/>
                </a:rPr>
                <a:t> </a:t>
              </a:r>
              <a:r>
                <a:rPr lang="en-US" sz="4800" b="1" u="sng" dirty="0" err="1">
                  <a:solidFill>
                    <a:srgbClr val="002060"/>
                  </a:solidFill>
                  <a:latin typeface="Nikosh" panose="02000000000000000000" pitchFamily="2" charset="0"/>
                  <a:cs typeface="Nikosh" panose="02000000000000000000" pitchFamily="2" charset="0"/>
                </a:rPr>
                <a:t>শিখনফল</a:t>
              </a:r>
              <a:br>
                <a:rPr lang="en-US" sz="3600" b="1" u="sng" dirty="0">
                  <a:solidFill>
                    <a:srgbClr val="002060"/>
                  </a:solidFill>
                  <a:latin typeface="Nikosh" panose="02000000000000000000" pitchFamily="2" charset="0"/>
                  <a:cs typeface="Nikosh" panose="02000000000000000000" pitchFamily="2" charset="0"/>
                </a:rPr>
              </a:br>
              <a:r>
                <a:rPr lang="en-US" sz="2160" dirty="0">
                  <a:solidFill>
                    <a:schemeClr val="tx1"/>
                  </a:solidFill>
                  <a:latin typeface="Nikosh" panose="02000000000000000000" pitchFamily="2" charset="0"/>
                  <a:cs typeface="Nikosh" panose="02000000000000000000" pitchFamily="2" charset="0"/>
                </a:rPr>
                <a:t>এ </a:t>
              </a:r>
              <a:r>
                <a:rPr lang="as-IN" sz="2160" dirty="0">
                  <a:latin typeface="Nikosh" panose="02000000000000000000" pitchFamily="2" charset="0"/>
                  <a:cs typeface="Nikosh" panose="02000000000000000000" pitchFamily="2" charset="0"/>
                </a:rPr>
                <a:t>পাঠ শেষে শিক্ষার্থীরা—</a:t>
              </a:r>
            </a:p>
          </p:txBody>
        </p:sp>
      </p:grpSp>
      <p:sp>
        <p:nvSpPr>
          <p:cNvPr id="12" name="TextBox 11">
            <a:extLst>
              <a:ext uri="{FF2B5EF4-FFF2-40B4-BE49-F238E27FC236}">
                <a16:creationId xmlns:a16="http://schemas.microsoft.com/office/drawing/2014/main" id="{F90DA0CA-567E-4834-86EA-26ACEACAED3F}"/>
              </a:ext>
            </a:extLst>
          </p:cNvPr>
          <p:cNvSpPr txBox="1"/>
          <p:nvPr/>
        </p:nvSpPr>
        <p:spPr>
          <a:xfrm>
            <a:off x="897622" y="3295815"/>
            <a:ext cx="8867815" cy="2352567"/>
          </a:xfrm>
          <a:prstGeom prst="rect">
            <a:avLst/>
          </a:prstGeom>
          <a:noFill/>
        </p:spPr>
        <p:txBody>
          <a:bodyPr wrap="square">
            <a:spAutoFit/>
          </a:bodyPr>
          <a:lstStyle/>
          <a:p>
            <a:pPr>
              <a:lnSpc>
                <a:spcPct val="150000"/>
              </a:lnSpc>
            </a:pPr>
            <a:r>
              <a:rPr lang="en-US" sz="2500" dirty="0">
                <a:latin typeface="Nikosh" panose="02000000000000000000" pitchFamily="2" charset="0"/>
                <a:cs typeface="Nikosh" panose="02000000000000000000" pitchFamily="2" charset="0"/>
              </a:rPr>
              <a:t>১. </a:t>
            </a:r>
            <a:r>
              <a:rPr lang="en-US" sz="2500" dirty="0" err="1">
                <a:latin typeface="Nikosh" panose="02000000000000000000" pitchFamily="2" charset="0"/>
                <a:cs typeface="Nikosh" panose="02000000000000000000" pitchFamily="2" charset="0"/>
              </a:rPr>
              <a:t>সংবেদি</a:t>
            </a:r>
            <a:r>
              <a:rPr lang="en-US" sz="2500" dirty="0">
                <a:latin typeface="Nikosh" panose="02000000000000000000" pitchFamily="2" charset="0"/>
                <a:cs typeface="Nikosh" panose="02000000000000000000" pitchFamily="2" charset="0"/>
              </a:rPr>
              <a:t> </a:t>
            </a:r>
            <a:r>
              <a:rPr lang="en-US" sz="2500" dirty="0" err="1">
                <a:latin typeface="Nikosh" panose="02000000000000000000" pitchFamily="2" charset="0"/>
                <a:cs typeface="Nikosh" panose="02000000000000000000" pitchFamily="2" charset="0"/>
              </a:rPr>
              <a:t>অঙ্গ</a:t>
            </a:r>
            <a:r>
              <a:rPr lang="en-US" sz="2500" dirty="0">
                <a:latin typeface="Nikosh" panose="02000000000000000000" pitchFamily="2" charset="0"/>
                <a:cs typeface="Nikosh" panose="02000000000000000000" pitchFamily="2" charset="0"/>
              </a:rPr>
              <a:t> </a:t>
            </a:r>
            <a:r>
              <a:rPr lang="en-US" sz="2500" dirty="0" err="1">
                <a:latin typeface="Nikosh" panose="02000000000000000000" pitchFamily="2" charset="0"/>
                <a:cs typeface="Nikosh" panose="02000000000000000000" pitchFamily="2" charset="0"/>
              </a:rPr>
              <a:t>কী</a:t>
            </a:r>
            <a:r>
              <a:rPr lang="en-US" sz="2500" dirty="0">
                <a:latin typeface="Nikosh" panose="02000000000000000000" pitchFamily="2" charset="0"/>
                <a:cs typeface="Nikosh" panose="02000000000000000000" pitchFamily="2" charset="0"/>
              </a:rPr>
              <a:t>, </a:t>
            </a:r>
            <a:r>
              <a:rPr lang="en-US" sz="2500" dirty="0" err="1">
                <a:latin typeface="Nikosh" panose="02000000000000000000" pitchFamily="2" charset="0"/>
                <a:cs typeface="Nikosh" panose="02000000000000000000" pitchFamily="2" charset="0"/>
              </a:rPr>
              <a:t>তা</a:t>
            </a:r>
            <a:r>
              <a:rPr lang="en-US" sz="2500" dirty="0">
                <a:latin typeface="Nikosh" panose="02000000000000000000" pitchFamily="2" charset="0"/>
                <a:cs typeface="Nikosh" panose="02000000000000000000" pitchFamily="2" charset="0"/>
              </a:rPr>
              <a:t> </a:t>
            </a:r>
            <a:r>
              <a:rPr lang="en-US" sz="2500" dirty="0" err="1">
                <a:latin typeface="Nikosh" panose="02000000000000000000" pitchFamily="2" charset="0"/>
                <a:cs typeface="Nikosh" panose="02000000000000000000" pitchFamily="2" charset="0"/>
              </a:rPr>
              <a:t>বলতে</a:t>
            </a:r>
            <a:r>
              <a:rPr lang="en-US" sz="2500" dirty="0">
                <a:latin typeface="Nikosh" panose="02000000000000000000" pitchFamily="2" charset="0"/>
                <a:cs typeface="Nikosh" panose="02000000000000000000" pitchFamily="2" charset="0"/>
              </a:rPr>
              <a:t> </a:t>
            </a:r>
            <a:r>
              <a:rPr lang="en-US" sz="2500" dirty="0" err="1">
                <a:latin typeface="Nikosh" panose="02000000000000000000" pitchFamily="2" charset="0"/>
                <a:cs typeface="Nikosh" panose="02000000000000000000" pitchFamily="2" charset="0"/>
              </a:rPr>
              <a:t>পারবে</a:t>
            </a:r>
            <a:r>
              <a:rPr lang="en-US" sz="2500" dirty="0">
                <a:latin typeface="Nikosh" panose="02000000000000000000" pitchFamily="2" charset="0"/>
                <a:cs typeface="Nikosh" panose="02000000000000000000" pitchFamily="2" charset="0"/>
              </a:rPr>
              <a:t>;</a:t>
            </a:r>
          </a:p>
          <a:p>
            <a:pPr>
              <a:lnSpc>
                <a:spcPct val="150000"/>
              </a:lnSpc>
            </a:pPr>
            <a:r>
              <a:rPr lang="en-US" sz="2500" dirty="0">
                <a:latin typeface="Nikosh" panose="02000000000000000000" pitchFamily="2" charset="0"/>
                <a:cs typeface="Nikosh" panose="02000000000000000000" pitchFamily="2" charset="0"/>
              </a:rPr>
              <a:t>২. </a:t>
            </a:r>
            <a:r>
              <a:rPr lang="as-IN" sz="2500" dirty="0">
                <a:latin typeface="Nikosh" panose="02000000000000000000" pitchFamily="2" charset="0"/>
                <a:cs typeface="Nikosh" panose="02000000000000000000" pitchFamily="2" charset="0"/>
              </a:rPr>
              <a:t>কানের প্রধান তিনটি অংশের নাম বলতে পারবে</a:t>
            </a:r>
            <a:r>
              <a:rPr lang="en-US" sz="2500" dirty="0">
                <a:latin typeface="Nikosh" panose="02000000000000000000" pitchFamily="2" charset="0"/>
                <a:cs typeface="Nikosh" panose="02000000000000000000" pitchFamily="2" charset="0"/>
              </a:rPr>
              <a:t>;</a:t>
            </a:r>
          </a:p>
          <a:p>
            <a:pPr>
              <a:lnSpc>
                <a:spcPct val="150000"/>
              </a:lnSpc>
            </a:pPr>
            <a:r>
              <a:rPr lang="en-US" sz="2500" dirty="0">
                <a:latin typeface="Nikosh" panose="02000000000000000000" pitchFamily="2" charset="0"/>
                <a:cs typeface="Nikosh" panose="02000000000000000000" pitchFamily="2" charset="0"/>
              </a:rPr>
              <a:t>২. </a:t>
            </a:r>
            <a:r>
              <a:rPr lang="en-US" sz="2500" dirty="0" err="1">
                <a:latin typeface="Nikosh" panose="02000000000000000000" pitchFamily="2" charset="0"/>
                <a:cs typeface="Nikosh" panose="02000000000000000000" pitchFamily="2" charset="0"/>
              </a:rPr>
              <a:t>পরীক্ষণ</a:t>
            </a:r>
            <a:r>
              <a:rPr lang="en-US" sz="2500" dirty="0">
                <a:latin typeface="Nikosh" panose="02000000000000000000" pitchFamily="2" charset="0"/>
                <a:cs typeface="Nikosh" panose="02000000000000000000" pitchFamily="2" charset="0"/>
              </a:rPr>
              <a:t> ও </a:t>
            </a:r>
            <a:r>
              <a:rPr lang="en-US" sz="2500" dirty="0" err="1">
                <a:latin typeface="Nikosh" panose="02000000000000000000" pitchFamily="2" charset="0"/>
                <a:cs typeface="Nikosh" panose="02000000000000000000" pitchFamily="2" charset="0"/>
              </a:rPr>
              <a:t>পর্যবেক্ষণে</a:t>
            </a:r>
            <a:r>
              <a:rPr lang="en-US" sz="2500" dirty="0">
                <a:latin typeface="Nikosh" panose="02000000000000000000" pitchFamily="2" charset="0"/>
                <a:cs typeface="Nikosh" panose="02000000000000000000" pitchFamily="2" charset="0"/>
              </a:rPr>
              <a:t> </a:t>
            </a:r>
            <a:r>
              <a:rPr lang="en-US" sz="2500" dirty="0" err="1">
                <a:latin typeface="Nikosh" panose="02000000000000000000" pitchFamily="2" charset="0"/>
                <a:cs typeface="Nikosh" panose="02000000000000000000" pitchFamily="2" charset="0"/>
              </a:rPr>
              <a:t>সংবেদি</a:t>
            </a:r>
            <a:r>
              <a:rPr lang="en-US" sz="2500" dirty="0">
                <a:latin typeface="Nikosh" panose="02000000000000000000" pitchFamily="2" charset="0"/>
                <a:cs typeface="Nikosh" panose="02000000000000000000" pitchFamily="2" charset="0"/>
              </a:rPr>
              <a:t> </a:t>
            </a:r>
            <a:r>
              <a:rPr lang="en-US" sz="2500" dirty="0" err="1">
                <a:latin typeface="Nikosh" panose="02000000000000000000" pitchFamily="2" charset="0"/>
                <a:cs typeface="Nikosh" panose="02000000000000000000" pitchFamily="2" charset="0"/>
              </a:rPr>
              <a:t>অঙ্গের</a:t>
            </a:r>
            <a:r>
              <a:rPr lang="en-US" sz="2500" dirty="0">
                <a:latin typeface="Nikosh" panose="02000000000000000000" pitchFamily="2" charset="0"/>
                <a:cs typeface="Nikosh" panose="02000000000000000000" pitchFamily="2" charset="0"/>
              </a:rPr>
              <a:t> (</a:t>
            </a:r>
            <a:r>
              <a:rPr lang="en-US" sz="2500" dirty="0" err="1">
                <a:latin typeface="Nikosh" panose="02000000000000000000" pitchFamily="2" charset="0"/>
                <a:cs typeface="Nikosh" panose="02000000000000000000" pitchFamily="2" charset="0"/>
              </a:rPr>
              <a:t>কান</a:t>
            </a:r>
            <a:r>
              <a:rPr lang="en-US" sz="2500" dirty="0">
                <a:latin typeface="Nikosh" panose="02000000000000000000" pitchFamily="2" charset="0"/>
                <a:cs typeface="Nikosh" panose="02000000000000000000" pitchFamily="2" charset="0"/>
              </a:rPr>
              <a:t>) </a:t>
            </a:r>
            <a:r>
              <a:rPr lang="en-US" sz="2500" dirty="0" err="1">
                <a:latin typeface="Nikosh" panose="02000000000000000000" pitchFamily="2" charset="0"/>
                <a:cs typeface="Nikosh" panose="02000000000000000000" pitchFamily="2" charset="0"/>
              </a:rPr>
              <a:t>ব্যবহার</a:t>
            </a:r>
            <a:r>
              <a:rPr lang="en-US" sz="2500" dirty="0">
                <a:latin typeface="Nikosh" panose="02000000000000000000" pitchFamily="2" charset="0"/>
                <a:cs typeface="Nikosh" panose="02000000000000000000" pitchFamily="2" charset="0"/>
              </a:rPr>
              <a:t> </a:t>
            </a:r>
            <a:r>
              <a:rPr lang="en-US" sz="2500" dirty="0" err="1">
                <a:latin typeface="Nikosh" panose="02000000000000000000" pitchFamily="2" charset="0"/>
                <a:cs typeface="Nikosh" panose="02000000000000000000" pitchFamily="2" charset="0"/>
              </a:rPr>
              <a:t>প্রদর্শন</a:t>
            </a:r>
            <a:r>
              <a:rPr lang="en-US" sz="2500" dirty="0">
                <a:latin typeface="Nikosh" panose="02000000000000000000" pitchFamily="2" charset="0"/>
                <a:cs typeface="Nikosh" panose="02000000000000000000" pitchFamily="2" charset="0"/>
              </a:rPr>
              <a:t> </a:t>
            </a:r>
            <a:r>
              <a:rPr lang="en-US" sz="2500" dirty="0" err="1">
                <a:latin typeface="Nikosh" panose="02000000000000000000" pitchFamily="2" charset="0"/>
                <a:cs typeface="Nikosh" panose="02000000000000000000" pitchFamily="2" charset="0"/>
              </a:rPr>
              <a:t>করতে</a:t>
            </a:r>
            <a:r>
              <a:rPr lang="en-US" sz="2500" dirty="0">
                <a:latin typeface="Nikosh" panose="02000000000000000000" pitchFamily="2" charset="0"/>
                <a:cs typeface="Nikosh" panose="02000000000000000000" pitchFamily="2" charset="0"/>
              </a:rPr>
              <a:t> </a:t>
            </a:r>
            <a:r>
              <a:rPr lang="en-US" sz="2500" dirty="0" err="1">
                <a:latin typeface="Nikosh" panose="02000000000000000000" pitchFamily="2" charset="0"/>
                <a:cs typeface="Nikosh" panose="02000000000000000000" pitchFamily="2" charset="0"/>
              </a:rPr>
              <a:t>পারবে</a:t>
            </a:r>
            <a:r>
              <a:rPr lang="en-US" sz="2500" dirty="0">
                <a:latin typeface="Nikosh" panose="02000000000000000000" pitchFamily="2" charset="0"/>
                <a:cs typeface="Nikosh" panose="02000000000000000000" pitchFamily="2" charset="0"/>
              </a:rPr>
              <a:t>; </a:t>
            </a:r>
          </a:p>
          <a:p>
            <a:pPr>
              <a:lnSpc>
                <a:spcPct val="150000"/>
              </a:lnSpc>
            </a:pPr>
            <a:r>
              <a:rPr lang="en-US" sz="2500" dirty="0">
                <a:latin typeface="Nikosh" panose="02000000000000000000" pitchFamily="2" charset="0"/>
                <a:cs typeface="Nikosh" panose="02000000000000000000" pitchFamily="2" charset="0"/>
              </a:rPr>
              <a:t>৩. </a:t>
            </a:r>
            <a:r>
              <a:rPr lang="en-US" sz="2500" dirty="0" err="1">
                <a:latin typeface="Nikosh" panose="02000000000000000000" pitchFamily="2" charset="0"/>
                <a:cs typeface="Nikosh" panose="02000000000000000000" pitchFamily="2" charset="0"/>
              </a:rPr>
              <a:t>সংবেদি</a:t>
            </a:r>
            <a:r>
              <a:rPr lang="en-US" sz="2500" dirty="0">
                <a:latin typeface="Nikosh" panose="02000000000000000000" pitchFamily="2" charset="0"/>
                <a:cs typeface="Nikosh" panose="02000000000000000000" pitchFamily="2" charset="0"/>
              </a:rPr>
              <a:t> </a:t>
            </a:r>
            <a:r>
              <a:rPr lang="en-US" sz="2500" dirty="0" err="1">
                <a:latin typeface="Nikosh" panose="02000000000000000000" pitchFamily="2" charset="0"/>
                <a:cs typeface="Nikosh" panose="02000000000000000000" pitchFamily="2" charset="0"/>
              </a:rPr>
              <a:t>অঙ্গের</a:t>
            </a:r>
            <a:r>
              <a:rPr lang="en-US" sz="2500" dirty="0">
                <a:latin typeface="Nikosh" panose="02000000000000000000" pitchFamily="2" charset="0"/>
                <a:cs typeface="Nikosh" panose="02000000000000000000" pitchFamily="2" charset="0"/>
              </a:rPr>
              <a:t> (</a:t>
            </a:r>
            <a:r>
              <a:rPr lang="en-US" sz="2500" dirty="0" err="1">
                <a:latin typeface="Nikosh" panose="02000000000000000000" pitchFamily="2" charset="0"/>
                <a:cs typeface="Nikosh" panose="02000000000000000000" pitchFamily="2" charset="0"/>
              </a:rPr>
              <a:t>কান</a:t>
            </a:r>
            <a:r>
              <a:rPr lang="en-US" sz="2500" dirty="0">
                <a:latin typeface="Nikosh" panose="02000000000000000000" pitchFamily="2" charset="0"/>
                <a:cs typeface="Nikosh" panose="02000000000000000000" pitchFamily="2" charset="0"/>
              </a:rPr>
              <a:t>) </a:t>
            </a:r>
            <a:r>
              <a:rPr lang="en-US" sz="2500" dirty="0" err="1">
                <a:latin typeface="Nikosh" panose="02000000000000000000" pitchFamily="2" charset="0"/>
                <a:cs typeface="Nikosh" panose="02000000000000000000" pitchFamily="2" charset="0"/>
              </a:rPr>
              <a:t>যত্ন</a:t>
            </a:r>
            <a:r>
              <a:rPr lang="en-US" sz="2500" dirty="0">
                <a:latin typeface="Nikosh" panose="02000000000000000000" pitchFamily="2" charset="0"/>
                <a:cs typeface="Nikosh" panose="02000000000000000000" pitchFamily="2" charset="0"/>
              </a:rPr>
              <a:t> </a:t>
            </a:r>
            <a:r>
              <a:rPr lang="en-US" sz="2500" dirty="0" err="1">
                <a:latin typeface="Nikosh" panose="02000000000000000000" pitchFamily="2" charset="0"/>
                <a:cs typeface="Nikosh" panose="02000000000000000000" pitchFamily="2" charset="0"/>
              </a:rPr>
              <a:t>নেওয়ার</a:t>
            </a:r>
            <a:r>
              <a:rPr lang="en-US" sz="2500" dirty="0">
                <a:latin typeface="Nikosh" panose="02000000000000000000" pitchFamily="2" charset="0"/>
                <a:cs typeface="Nikosh" panose="02000000000000000000" pitchFamily="2" charset="0"/>
              </a:rPr>
              <a:t> </a:t>
            </a:r>
            <a:r>
              <a:rPr lang="en-US" sz="2500" dirty="0" err="1">
                <a:latin typeface="Nikosh" panose="02000000000000000000" pitchFamily="2" charset="0"/>
                <a:cs typeface="Nikosh" panose="02000000000000000000" pitchFamily="2" charset="0"/>
              </a:rPr>
              <a:t>কৌশল</a:t>
            </a:r>
            <a:r>
              <a:rPr lang="en-US" sz="2500" dirty="0">
                <a:latin typeface="Nikosh" panose="02000000000000000000" pitchFamily="2" charset="0"/>
                <a:cs typeface="Nikosh" panose="02000000000000000000" pitchFamily="2" charset="0"/>
              </a:rPr>
              <a:t> </a:t>
            </a:r>
            <a:r>
              <a:rPr lang="en-US" sz="2500" dirty="0" err="1">
                <a:latin typeface="Nikosh" panose="02000000000000000000" pitchFamily="2" charset="0"/>
                <a:cs typeface="Nikosh" panose="02000000000000000000" pitchFamily="2" charset="0"/>
              </a:rPr>
              <a:t>ব্যাখ্যা</a:t>
            </a:r>
            <a:r>
              <a:rPr lang="en-US" sz="2500" dirty="0">
                <a:latin typeface="Nikosh" panose="02000000000000000000" pitchFamily="2" charset="0"/>
                <a:cs typeface="Nikosh" panose="02000000000000000000" pitchFamily="2" charset="0"/>
              </a:rPr>
              <a:t> </a:t>
            </a:r>
            <a:r>
              <a:rPr lang="en-US" sz="2500" dirty="0" err="1">
                <a:latin typeface="Nikosh" panose="02000000000000000000" pitchFamily="2" charset="0"/>
                <a:cs typeface="Nikosh" panose="02000000000000000000" pitchFamily="2" charset="0"/>
              </a:rPr>
              <a:t>করতে</a:t>
            </a:r>
            <a:r>
              <a:rPr lang="en-US" sz="2500" dirty="0">
                <a:latin typeface="Nikosh" panose="02000000000000000000" pitchFamily="2" charset="0"/>
                <a:cs typeface="Nikosh" panose="02000000000000000000" pitchFamily="2" charset="0"/>
              </a:rPr>
              <a:t> </a:t>
            </a:r>
            <a:r>
              <a:rPr lang="en-US" sz="2500" dirty="0" err="1">
                <a:latin typeface="Nikosh" panose="02000000000000000000" pitchFamily="2" charset="0"/>
                <a:cs typeface="Nikosh" panose="02000000000000000000" pitchFamily="2" charset="0"/>
              </a:rPr>
              <a:t>পারবে</a:t>
            </a:r>
            <a:r>
              <a:rPr lang="en-US" sz="2500" dirty="0">
                <a:latin typeface="Nikosh" panose="02000000000000000000" pitchFamily="2" charset="0"/>
                <a:cs typeface="Nikosh" panose="02000000000000000000" pitchFamily="2" charset="0"/>
              </a:rPr>
              <a:t>। </a:t>
            </a:r>
            <a:endParaRPr lang="as-IN" sz="2500" dirty="0">
              <a:latin typeface="Nikosh" panose="02000000000000000000" pitchFamily="2" charset="0"/>
              <a:cs typeface="Nikosh" panose="02000000000000000000" pitchFamily="2" charset="0"/>
            </a:endParaRPr>
          </a:p>
        </p:txBody>
      </p:sp>
    </p:spTree>
    <p:extLst>
      <p:ext uri="{BB962C8B-B14F-4D97-AF65-F5344CB8AC3E}">
        <p14:creationId xmlns:p14="http://schemas.microsoft.com/office/powerpoint/2010/main" val="2773908589"/>
      </p:ext>
    </p:extLst>
  </p:cSld>
  <p:clrMapOvr>
    <a:masterClrMapping/>
  </p:clrMapOvr>
  <mc:AlternateContent xmlns:mc="http://schemas.openxmlformats.org/markup-compatibility/2006" xmlns:p14="http://schemas.microsoft.com/office/powerpoint/2010/main">
    <mc:Choice Requires="p14">
      <p:transition spd="slow" p14:dur="2000">
        <p:split orient="vert"/>
      </p:transition>
    </mc:Choice>
    <mc:Fallback xmlns="">
      <p:transition spd="slow">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873C24F-3FA4-48BD-86C0-CEBD3368A648}"/>
              </a:ext>
            </a:extLst>
          </p:cNvPr>
          <p:cNvSpPr txBox="1"/>
          <p:nvPr/>
        </p:nvSpPr>
        <p:spPr>
          <a:xfrm>
            <a:off x="0" y="4571102"/>
            <a:ext cx="10972800" cy="584775"/>
          </a:xfrm>
          <a:prstGeom prst="rect">
            <a:avLst/>
          </a:prstGeom>
          <a:noFill/>
        </p:spPr>
        <p:txBody>
          <a:bodyPr wrap="square">
            <a:spAutoFit/>
          </a:bodyPr>
          <a:lstStyle/>
          <a:p>
            <a:pPr algn="ctr"/>
            <a:r>
              <a:rPr lang="en-US" sz="3200" b="1" u="sng" dirty="0" err="1">
                <a:effectLst>
                  <a:outerShdw blurRad="38100" dist="38100" dir="2700000" algn="tl">
                    <a:srgbClr val="000000">
                      <a:alpha val="43137"/>
                    </a:srgbClr>
                  </a:outerShdw>
                </a:effectLst>
                <a:latin typeface="Nikosh" panose="02000000000000000000" pitchFamily="2" charset="0"/>
                <a:cs typeface="Nikosh" panose="02000000000000000000" pitchFamily="2" charset="0"/>
              </a:rPr>
              <a:t>সংবেদি</a:t>
            </a:r>
            <a:r>
              <a:rPr lang="en-US" sz="3200" b="1" u="sng" dirty="0">
                <a:effectLst>
                  <a:outerShdw blurRad="38100" dist="38100" dir="2700000" algn="tl">
                    <a:srgbClr val="000000">
                      <a:alpha val="43137"/>
                    </a:srgbClr>
                  </a:outerShdw>
                </a:effectLst>
                <a:latin typeface="Nikosh" panose="02000000000000000000" pitchFamily="2" charset="0"/>
                <a:cs typeface="Nikosh" panose="02000000000000000000" pitchFamily="2" charset="0"/>
              </a:rPr>
              <a:t> </a:t>
            </a:r>
            <a:r>
              <a:rPr lang="en-US" sz="3200" b="1" u="sng" dirty="0" err="1">
                <a:effectLst>
                  <a:outerShdw blurRad="38100" dist="38100" dir="2700000" algn="tl">
                    <a:srgbClr val="000000">
                      <a:alpha val="43137"/>
                    </a:srgbClr>
                  </a:outerShdw>
                </a:effectLst>
                <a:latin typeface="Nikosh" panose="02000000000000000000" pitchFamily="2" charset="0"/>
                <a:cs typeface="Nikosh" panose="02000000000000000000" pitchFamily="2" charset="0"/>
              </a:rPr>
              <a:t>অঙ্গ</a:t>
            </a:r>
            <a:endParaRPr lang="en-US" sz="3200" b="1" u="sng" dirty="0">
              <a:effectLst>
                <a:outerShdw blurRad="38100" dist="38100" dir="2700000" algn="tl">
                  <a:srgbClr val="000000">
                    <a:alpha val="43137"/>
                  </a:srgbClr>
                </a:outerShdw>
              </a:effectLst>
              <a:latin typeface="Nikosh" panose="02000000000000000000" pitchFamily="2" charset="0"/>
              <a:cs typeface="Nikosh" panose="02000000000000000000" pitchFamily="2" charset="0"/>
            </a:endParaRPr>
          </a:p>
        </p:txBody>
      </p:sp>
      <p:sp>
        <p:nvSpPr>
          <p:cNvPr id="8" name="TextBox 7">
            <a:extLst>
              <a:ext uri="{FF2B5EF4-FFF2-40B4-BE49-F238E27FC236}">
                <a16:creationId xmlns:a16="http://schemas.microsoft.com/office/drawing/2014/main" id="{798BE41D-8F7C-4454-AF4E-E958B00CD8F8}"/>
              </a:ext>
            </a:extLst>
          </p:cNvPr>
          <p:cNvSpPr txBox="1"/>
          <p:nvPr/>
        </p:nvSpPr>
        <p:spPr>
          <a:xfrm>
            <a:off x="213064" y="5155877"/>
            <a:ext cx="10511161" cy="1200329"/>
          </a:xfrm>
          <a:prstGeom prst="rect">
            <a:avLst/>
          </a:prstGeom>
          <a:noFill/>
        </p:spPr>
        <p:txBody>
          <a:bodyPr wrap="square">
            <a:spAutoFit/>
          </a:bodyPr>
          <a:lstStyle/>
          <a:p>
            <a:r>
              <a:rPr lang="as-IN" sz="2400" b="0" i="0" dirty="0">
                <a:solidFill>
                  <a:srgbClr val="0A0A0A"/>
                </a:solidFill>
                <a:effectLst/>
                <a:latin typeface="Nikosh" panose="02000000000000000000" pitchFamily="2" charset="0"/>
                <a:cs typeface="Nikosh" panose="02000000000000000000" pitchFamily="2" charset="0"/>
              </a:rPr>
              <a:t>সংবেদী অঙ্গ হলো সেইসব অঙ্গ যা পরিবেশ থেকে উদ্দীপনা (যেমন আলো, শব্দ, তাপ) গ্রহণ করে এবং স্নায়ুতন্ত্রের মাধ্যমে মস্তিষ্কে প্রেরণ করে, যার ফলে আমরা দর্শন, শ্রবণ, স্বাদ, ঘ্রাণ ও স্পর্শের মতো অনুভূতিগুলো পাই। মানুষের প্রধান সংবেদী অঙ্গগুলো হলো চোখ, কান, নাক, জিহ্বা এবং ত্বক। </a:t>
            </a:r>
            <a:endParaRPr lang="en-US" sz="2400" dirty="0">
              <a:latin typeface="Nikosh" panose="02000000000000000000" pitchFamily="2" charset="0"/>
              <a:cs typeface="Nikosh" panose="02000000000000000000" pitchFamily="2" charset="0"/>
            </a:endParaRPr>
          </a:p>
        </p:txBody>
      </p:sp>
      <p:pic>
        <p:nvPicPr>
          <p:cNvPr id="6" name="Picture 5">
            <a:extLst>
              <a:ext uri="{FF2B5EF4-FFF2-40B4-BE49-F238E27FC236}">
                <a16:creationId xmlns:a16="http://schemas.microsoft.com/office/drawing/2014/main" id="{1C545AC6-2D52-441D-A51B-1973DC3DCACC}"/>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400000"/>
                    </a14:imgEffect>
                    <a14:imgEffect>
                      <a14:brightnessContrast bright="20000" contrast="-40000"/>
                    </a14:imgEffect>
                  </a14:imgLayer>
                </a14:imgProps>
              </a:ext>
            </a:extLst>
          </a:blip>
          <a:srcRect l="9984" t="8920" r="10109" b="5286"/>
          <a:stretch/>
        </p:blipFill>
        <p:spPr>
          <a:xfrm>
            <a:off x="2871926" y="125881"/>
            <a:ext cx="5228948" cy="4322033"/>
          </a:xfrm>
          <a:prstGeom prst="rect">
            <a:avLst/>
          </a:prstGeom>
        </p:spPr>
      </p:pic>
    </p:spTree>
    <p:extLst>
      <p:ext uri="{BB962C8B-B14F-4D97-AF65-F5344CB8AC3E}">
        <p14:creationId xmlns:p14="http://schemas.microsoft.com/office/powerpoint/2010/main" val="4209311936"/>
      </p:ext>
    </p:extLst>
  </p:cSld>
  <p:clrMapOvr>
    <a:masterClrMapping/>
  </p:clrMapOvr>
  <mc:AlternateContent xmlns:mc="http://schemas.openxmlformats.org/markup-compatibility/2006" xmlns:p14="http://schemas.microsoft.com/office/powerpoint/2010/main">
    <mc:Choice Requires="p14">
      <p:transition spd="slow" p14:dur="2000">
        <p:split orient="vert"/>
      </p:transition>
    </mc:Choice>
    <mc:Fallback xmlns="">
      <p:transition spd="slow">
        <p:split orient="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4B535AF-338C-4F34-BD82-599ACFDC8C7B}"/>
              </a:ext>
            </a:extLst>
          </p:cNvPr>
          <p:cNvGrpSpPr/>
          <p:nvPr/>
        </p:nvGrpSpPr>
        <p:grpSpPr>
          <a:xfrm>
            <a:off x="1825821" y="682232"/>
            <a:ext cx="7321157" cy="4876800"/>
            <a:chOff x="-746186" y="812861"/>
            <a:chExt cx="7321157" cy="4876800"/>
          </a:xfrm>
        </p:grpSpPr>
        <p:graphicFrame>
          <p:nvGraphicFramePr>
            <p:cNvPr id="6" name="Diagram 5">
              <a:extLst>
                <a:ext uri="{FF2B5EF4-FFF2-40B4-BE49-F238E27FC236}">
                  <a16:creationId xmlns:a16="http://schemas.microsoft.com/office/drawing/2014/main" id="{795F8EC4-5922-43E9-BC98-F75DFF25F864}"/>
                </a:ext>
              </a:extLst>
            </p:cNvPr>
            <p:cNvGraphicFramePr/>
            <p:nvPr>
              <p:extLst>
                <p:ext uri="{D42A27DB-BD31-4B8C-83A1-F6EECF244321}">
                  <p14:modId xmlns:p14="http://schemas.microsoft.com/office/powerpoint/2010/main" val="341346245"/>
                </p:ext>
              </p:extLst>
            </p:nvPr>
          </p:nvGraphicFramePr>
          <p:xfrm>
            <a:off x="-746186" y="812861"/>
            <a:ext cx="7321157" cy="4876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Oval 6">
              <a:extLst>
                <a:ext uri="{FF2B5EF4-FFF2-40B4-BE49-F238E27FC236}">
                  <a16:creationId xmlns:a16="http://schemas.microsoft.com/office/drawing/2014/main" id="{BD181DFD-D21F-4EB8-8FF2-3F88EB419B84}"/>
                </a:ext>
              </a:extLst>
            </p:cNvPr>
            <p:cNvSpPr/>
            <p:nvPr/>
          </p:nvSpPr>
          <p:spPr>
            <a:xfrm>
              <a:off x="2077976" y="2417823"/>
              <a:ext cx="1668233" cy="1666875"/>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err="1">
                  <a:solidFill>
                    <a:schemeClr val="tx1"/>
                  </a:solidFill>
                  <a:latin typeface="Nikosh" panose="02000000000000000000" pitchFamily="2" charset="0"/>
                  <a:cs typeface="Nikosh" panose="02000000000000000000" pitchFamily="2" charset="0"/>
                </a:rPr>
                <a:t>আমাদের</a:t>
              </a:r>
              <a:r>
                <a:rPr lang="en-US" sz="2800" dirty="0">
                  <a:solidFill>
                    <a:schemeClr val="tx1"/>
                  </a:solidFill>
                  <a:latin typeface="Nikosh" panose="02000000000000000000" pitchFamily="2" charset="0"/>
                  <a:cs typeface="Nikosh" panose="02000000000000000000" pitchFamily="2" charset="0"/>
                </a:rPr>
                <a:t> </a:t>
              </a:r>
              <a:r>
                <a:rPr lang="en-US" sz="2800" dirty="0" err="1">
                  <a:solidFill>
                    <a:schemeClr val="tx1"/>
                  </a:solidFill>
                  <a:latin typeface="Nikosh" panose="02000000000000000000" pitchFamily="2" charset="0"/>
                  <a:cs typeface="Nikosh" panose="02000000000000000000" pitchFamily="2" charset="0"/>
                </a:rPr>
                <a:t>কানের</a:t>
              </a:r>
              <a:r>
                <a:rPr lang="en-US" sz="2800" dirty="0">
                  <a:solidFill>
                    <a:schemeClr val="tx1"/>
                  </a:solidFill>
                  <a:latin typeface="Nikosh" panose="02000000000000000000" pitchFamily="2" charset="0"/>
                  <a:cs typeface="Nikosh" panose="02000000000000000000" pitchFamily="2" charset="0"/>
                </a:rPr>
                <a:t> ৩ </a:t>
              </a:r>
              <a:r>
                <a:rPr lang="en-US" sz="2800" dirty="0" err="1">
                  <a:solidFill>
                    <a:schemeClr val="tx1"/>
                  </a:solidFill>
                  <a:latin typeface="Nikosh" panose="02000000000000000000" pitchFamily="2" charset="0"/>
                  <a:cs typeface="Nikosh" panose="02000000000000000000" pitchFamily="2" charset="0"/>
                </a:rPr>
                <a:t>টি</a:t>
              </a:r>
              <a:r>
                <a:rPr lang="en-US" sz="2800" dirty="0">
                  <a:solidFill>
                    <a:schemeClr val="tx1"/>
                  </a:solidFill>
                  <a:latin typeface="Nikosh" panose="02000000000000000000" pitchFamily="2" charset="0"/>
                  <a:cs typeface="Nikosh" panose="02000000000000000000" pitchFamily="2" charset="0"/>
                </a:rPr>
                <a:t> </a:t>
              </a:r>
              <a:r>
                <a:rPr lang="en-US" sz="2800" dirty="0" err="1">
                  <a:solidFill>
                    <a:schemeClr val="tx1"/>
                  </a:solidFill>
                  <a:latin typeface="Nikosh" panose="02000000000000000000" pitchFamily="2" charset="0"/>
                  <a:cs typeface="Nikosh" panose="02000000000000000000" pitchFamily="2" charset="0"/>
                </a:rPr>
                <a:t>অংশ</a:t>
              </a:r>
              <a:endParaRPr lang="en-US" sz="2800" dirty="0">
                <a:solidFill>
                  <a:schemeClr val="tx1"/>
                </a:solidFill>
              </a:endParaRPr>
            </a:p>
          </p:txBody>
        </p:sp>
      </p:grpSp>
      <p:pic>
        <p:nvPicPr>
          <p:cNvPr id="8" name="Picture 7">
            <a:extLst>
              <a:ext uri="{FF2B5EF4-FFF2-40B4-BE49-F238E27FC236}">
                <a16:creationId xmlns:a16="http://schemas.microsoft.com/office/drawing/2014/main" id="{6A3F2892-F9B1-4174-B38A-B1E796D14AB8}"/>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Effect>
                      <a14:brightnessContrast contrast="-40000"/>
                    </a14:imgEffect>
                  </a14:imgLayer>
                </a14:imgProps>
              </a:ext>
            </a:extLst>
          </a:blip>
          <a:stretch>
            <a:fillRect/>
          </a:stretch>
        </p:blipFill>
        <p:spPr>
          <a:xfrm>
            <a:off x="1825821" y="769495"/>
            <a:ext cx="7690491" cy="4702271"/>
          </a:xfrm>
          <a:prstGeom prst="rect">
            <a:avLst/>
          </a:prstGeom>
        </p:spPr>
      </p:pic>
    </p:spTree>
    <p:extLst>
      <p:ext uri="{BB962C8B-B14F-4D97-AF65-F5344CB8AC3E}">
        <p14:creationId xmlns:p14="http://schemas.microsoft.com/office/powerpoint/2010/main" val="3826484095"/>
      </p:ext>
    </p:extLst>
  </p:cSld>
  <p:clrMapOvr>
    <a:masterClrMapping/>
  </p:clrMapOvr>
  <mc:AlternateContent xmlns:mc="http://schemas.openxmlformats.org/markup-compatibility/2006" xmlns:p14="http://schemas.microsoft.com/office/powerpoint/2010/main">
    <mc:Choice Requires="p14">
      <p:transition spd="slow" p14:dur="20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out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DC31C61B-D15A-4FE6-BAC9-783A1A103D17}"/>
              </a:ext>
            </a:extLst>
          </p:cNvPr>
          <p:cNvGrpSpPr/>
          <p:nvPr/>
        </p:nvGrpSpPr>
        <p:grpSpPr>
          <a:xfrm>
            <a:off x="1593432" y="1383588"/>
            <a:ext cx="7785936" cy="4090823"/>
            <a:chOff x="-16237" y="436883"/>
            <a:chExt cx="7188126" cy="3776726"/>
          </a:xfrm>
        </p:grpSpPr>
        <p:grpSp>
          <p:nvGrpSpPr>
            <p:cNvPr id="4" name="Group 3">
              <a:extLst>
                <a:ext uri="{FF2B5EF4-FFF2-40B4-BE49-F238E27FC236}">
                  <a16:creationId xmlns:a16="http://schemas.microsoft.com/office/drawing/2014/main" id="{38CEE35F-72C4-4DE2-B6CF-3A58FB95B68D}"/>
                </a:ext>
              </a:extLst>
            </p:cNvPr>
            <p:cNvGrpSpPr/>
            <p:nvPr/>
          </p:nvGrpSpPr>
          <p:grpSpPr>
            <a:xfrm>
              <a:off x="-16237" y="436883"/>
              <a:ext cx="4573013" cy="3058838"/>
              <a:chOff x="301263" y="411483"/>
              <a:chExt cx="4573013" cy="3058838"/>
            </a:xfrm>
          </p:grpSpPr>
          <p:sp>
            <p:nvSpPr>
              <p:cNvPr id="6" name="Rounded Rectangle 6">
                <a:extLst>
                  <a:ext uri="{FF2B5EF4-FFF2-40B4-BE49-F238E27FC236}">
                    <a16:creationId xmlns:a16="http://schemas.microsoft.com/office/drawing/2014/main" id="{AB14282C-A59C-4D66-A7C2-28689519AEFA}"/>
                  </a:ext>
                </a:extLst>
              </p:cNvPr>
              <p:cNvSpPr/>
              <p:nvPr/>
            </p:nvSpPr>
            <p:spPr>
              <a:xfrm>
                <a:off x="301263" y="690884"/>
                <a:ext cx="2872719" cy="629916"/>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3960" b="1" u="sng" dirty="0" err="1">
                    <a:effectLst>
                      <a:outerShdw blurRad="38100" dist="38100" dir="2700000" algn="tl">
                        <a:srgbClr val="000000">
                          <a:alpha val="43137"/>
                        </a:srgbClr>
                      </a:outerShdw>
                    </a:effectLst>
                    <a:latin typeface="Nikosh" panose="02000000000000000000" pitchFamily="2" charset="0"/>
                    <a:cs typeface="Nikosh" panose="02000000000000000000" pitchFamily="2" charset="0"/>
                  </a:rPr>
                  <a:t>একক</a:t>
                </a:r>
                <a:r>
                  <a:rPr lang="en-US" sz="3960" b="1" u="sng" dirty="0">
                    <a:effectLst>
                      <a:outerShdw blurRad="38100" dist="38100" dir="2700000" algn="tl">
                        <a:srgbClr val="000000">
                          <a:alpha val="43137"/>
                        </a:srgbClr>
                      </a:outerShdw>
                    </a:effectLst>
                    <a:latin typeface="Nikosh" panose="02000000000000000000" pitchFamily="2" charset="0"/>
                    <a:cs typeface="Nikosh" panose="02000000000000000000" pitchFamily="2" charset="0"/>
                  </a:rPr>
                  <a:t> </a:t>
                </a:r>
                <a:r>
                  <a:rPr lang="en-US" sz="3960" b="1" u="sng" dirty="0" err="1">
                    <a:effectLst>
                      <a:outerShdw blurRad="38100" dist="38100" dir="2700000" algn="tl">
                        <a:srgbClr val="000000">
                          <a:alpha val="43137"/>
                        </a:srgbClr>
                      </a:outerShdw>
                    </a:effectLst>
                    <a:latin typeface="Nikosh" panose="02000000000000000000" pitchFamily="2" charset="0"/>
                    <a:cs typeface="Nikosh" panose="02000000000000000000" pitchFamily="2" charset="0"/>
                  </a:rPr>
                  <a:t>কাজ</a:t>
                </a:r>
                <a:endParaRPr lang="en-US" sz="3960" b="1" u="sng" dirty="0">
                  <a:effectLst>
                    <a:outerShdw blurRad="38100" dist="38100" dir="2700000" algn="tl">
                      <a:srgbClr val="000000">
                        <a:alpha val="43137"/>
                      </a:srgbClr>
                    </a:outerShdw>
                  </a:effectLst>
                  <a:latin typeface="Nikosh" panose="02000000000000000000" pitchFamily="2" charset="0"/>
                  <a:cs typeface="Nikosh" panose="02000000000000000000" pitchFamily="2" charset="0"/>
                </a:endParaRPr>
              </a:p>
            </p:txBody>
          </p:sp>
          <p:grpSp>
            <p:nvGrpSpPr>
              <p:cNvPr id="7" name="Group 6">
                <a:extLst>
                  <a:ext uri="{FF2B5EF4-FFF2-40B4-BE49-F238E27FC236}">
                    <a16:creationId xmlns:a16="http://schemas.microsoft.com/office/drawing/2014/main" id="{A838FBAD-B07C-412B-B354-504ACECF7A49}"/>
                  </a:ext>
                </a:extLst>
              </p:cNvPr>
              <p:cNvGrpSpPr/>
              <p:nvPr/>
            </p:nvGrpSpPr>
            <p:grpSpPr>
              <a:xfrm>
                <a:off x="1696990" y="411483"/>
                <a:ext cx="3177286" cy="3058838"/>
                <a:chOff x="1519190" y="538483"/>
                <a:chExt cx="3177286" cy="3058838"/>
              </a:xfrm>
            </p:grpSpPr>
            <p:pic>
              <p:nvPicPr>
                <p:cNvPr id="8" name="Picture 7">
                  <a:extLst>
                    <a:ext uri="{FF2B5EF4-FFF2-40B4-BE49-F238E27FC236}">
                      <a16:creationId xmlns:a16="http://schemas.microsoft.com/office/drawing/2014/main" id="{806BC757-567C-4995-B8A8-9F2B0F1D432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1519190" y="538483"/>
                  <a:ext cx="3177286" cy="3058838"/>
                </a:xfrm>
                <a:prstGeom prst="rect">
                  <a:avLst/>
                </a:prstGeom>
              </p:spPr>
            </p:pic>
            <p:pic>
              <p:nvPicPr>
                <p:cNvPr id="9" name="Picture 8">
                  <a:extLst>
                    <a:ext uri="{FF2B5EF4-FFF2-40B4-BE49-F238E27FC236}">
                      <a16:creationId xmlns:a16="http://schemas.microsoft.com/office/drawing/2014/main" id="{3A365446-F921-4D98-B1DB-56B1C21E6994}"/>
                    </a:ext>
                  </a:extLst>
                </p:cNvPr>
                <p:cNvPicPr>
                  <a:picLocks noChangeAspect="1"/>
                </p:cNvPicPr>
                <p:nvPr/>
              </p:nvPicPr>
              <p:blipFill rotWithShape="1">
                <a:blip r:embed="rId4">
                  <a:extLst>
                    <a:ext uri="{28A0092B-C50C-407E-A947-70E740481C1C}">
                      <a14:useLocalDpi xmlns:a14="http://schemas.microsoft.com/office/drawing/2010/main" val="0"/>
                    </a:ext>
                  </a:extLst>
                </a:blip>
                <a:srcRect l="15277"/>
                <a:stretch/>
              </p:blipFill>
              <p:spPr>
                <a:xfrm>
                  <a:off x="1875534" y="845483"/>
                  <a:ext cx="2344749" cy="2373967"/>
                </a:xfrm>
                <a:prstGeom prst="ellipse">
                  <a:avLst/>
                </a:prstGeom>
                <a:ln w="63500" cap="rnd">
                  <a:solidFill>
                    <a:srgbClr val="FF00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grpSp>
        <p:sp>
          <p:nvSpPr>
            <p:cNvPr id="5" name="Rounded Rectangle 5">
              <a:extLst>
                <a:ext uri="{FF2B5EF4-FFF2-40B4-BE49-F238E27FC236}">
                  <a16:creationId xmlns:a16="http://schemas.microsoft.com/office/drawing/2014/main" id="{DE6C96FA-A2CB-48B3-9AC3-0F8869628259}"/>
                </a:ext>
              </a:extLst>
            </p:cNvPr>
            <p:cNvSpPr/>
            <p:nvPr/>
          </p:nvSpPr>
          <p:spPr>
            <a:xfrm>
              <a:off x="1379490" y="3424849"/>
              <a:ext cx="5792399" cy="788760"/>
            </a:xfrm>
            <a:prstGeom prst="roundRect">
              <a:avLst>
                <a:gd name="adj" fmla="val 34315"/>
              </a:avLst>
            </a:prstGeom>
            <a:solidFill>
              <a:schemeClr val="tx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l" defTabSz="914400" rtl="0" eaLnBrk="0" fontAlgn="base" latinLnBrk="0" hangingPunct="0">
                <a:lnSpc>
                  <a:spcPct val="100000"/>
                </a:lnSpc>
                <a:spcBef>
                  <a:spcPct val="0"/>
                </a:spcBef>
                <a:spcAft>
                  <a:spcPct val="0"/>
                </a:spcAft>
                <a:buClrTx/>
                <a:buSzTx/>
                <a:tabLst/>
              </a:pPr>
              <a:r>
                <a:rPr lang="as-IN" sz="2400" dirty="0">
                  <a:latin typeface="Nikosh" panose="02000000000000000000" pitchFamily="2" charset="0"/>
                  <a:cs typeface="Nikosh" panose="02000000000000000000" pitchFamily="2" charset="0"/>
                </a:rPr>
                <a:t>১. কান কী কাজে লাগে?</a:t>
              </a:r>
              <a:br>
                <a:rPr lang="as-IN" sz="2400" dirty="0">
                  <a:latin typeface="Nikosh" panose="02000000000000000000" pitchFamily="2" charset="0"/>
                  <a:cs typeface="Nikosh" panose="02000000000000000000" pitchFamily="2" charset="0"/>
                </a:rPr>
              </a:br>
              <a:r>
                <a:rPr lang="as-IN" sz="2400" dirty="0">
                  <a:latin typeface="Nikosh" panose="02000000000000000000" pitchFamily="2" charset="0"/>
                  <a:cs typeface="Nikosh" panose="02000000000000000000" pitchFamily="2" charset="0"/>
                </a:rPr>
                <a:t>২. কানের কয়টি অংশ আছে এবং তাদের নাম লেখো।</a:t>
              </a:r>
              <a:endParaRPr kumimoji="0" lang="en-US" altLang="en-US" sz="2400" b="0" i="0" u="none" strike="noStrike" cap="none" normalizeH="0" baseline="0" dirty="0">
                <a:ln>
                  <a:noFill/>
                </a:ln>
                <a:solidFill>
                  <a:schemeClr val="bg1"/>
                </a:solidFill>
                <a:effectLst/>
                <a:latin typeface="Nikosh" panose="02000000000000000000" pitchFamily="2" charset="0"/>
                <a:cs typeface="Nikosh" panose="02000000000000000000" pitchFamily="2" charset="0"/>
              </a:endParaRPr>
            </a:p>
          </p:txBody>
        </p:sp>
      </p:grpSp>
    </p:spTree>
    <p:extLst>
      <p:ext uri="{BB962C8B-B14F-4D97-AF65-F5344CB8AC3E}">
        <p14:creationId xmlns:p14="http://schemas.microsoft.com/office/powerpoint/2010/main" val="2470565248"/>
      </p:ext>
    </p:extLst>
  </p:cSld>
  <p:clrMapOvr>
    <a:masterClrMapping/>
  </p:clrMapOvr>
  <mc:AlternateContent xmlns:mc="http://schemas.openxmlformats.org/markup-compatibility/2006" xmlns:p14="http://schemas.microsoft.com/office/powerpoint/2010/main">
    <mc:Choice Requires="p14">
      <p:transition spd="slow" p14:dur="2000">
        <p:split orient="vert"/>
      </p:transition>
    </mc:Choice>
    <mc:Fallback xmlns="">
      <p:transition spd="slow">
        <p:split orient="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E2FCF9A-C8F8-4A60-8A63-EAFF374EA5C4}"/>
              </a:ext>
            </a:extLst>
          </p:cNvPr>
          <p:cNvSpPr txBox="1"/>
          <p:nvPr/>
        </p:nvSpPr>
        <p:spPr>
          <a:xfrm>
            <a:off x="-2301" y="5458598"/>
            <a:ext cx="10972800" cy="52322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US" sz="2800" dirty="0">
                <a:latin typeface="Nikosh" panose="02000000000000000000" pitchFamily="2" charset="0"/>
                <a:cs typeface="Nikosh" panose="02000000000000000000" pitchFamily="2" charset="0"/>
              </a:rPr>
              <a:t>১. </a:t>
            </a:r>
            <a:r>
              <a:rPr lang="en-US" sz="2800" dirty="0" err="1">
                <a:latin typeface="Nikosh" panose="02000000000000000000" pitchFamily="2" charset="0"/>
                <a:cs typeface="Nikosh" panose="02000000000000000000" pitchFamily="2" charset="0"/>
              </a:rPr>
              <a:t>বহিঃকর্ণ</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পিনা</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কর্ণকুহর</a:t>
            </a:r>
            <a:r>
              <a:rPr lang="en-US" sz="2800" dirty="0">
                <a:latin typeface="Nikosh" panose="02000000000000000000" pitchFamily="2" charset="0"/>
                <a:cs typeface="Nikosh" panose="02000000000000000000" pitchFamily="2" charset="0"/>
              </a:rPr>
              <a:t> ও </a:t>
            </a:r>
            <a:r>
              <a:rPr lang="en-US" sz="2800" dirty="0" err="1">
                <a:latin typeface="Nikosh" panose="02000000000000000000" pitchFamily="2" charset="0"/>
                <a:cs typeface="Nikosh" panose="02000000000000000000" pitchFamily="2" charset="0"/>
              </a:rPr>
              <a:t>কর্ণপটহ</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নিয়ে</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বহিঃকর্ণ</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গঠিত</a:t>
            </a:r>
            <a:r>
              <a:rPr lang="en-US" sz="2800" dirty="0">
                <a:latin typeface="Nikosh" panose="02000000000000000000" pitchFamily="2" charset="0"/>
                <a:cs typeface="Nikosh" panose="02000000000000000000" pitchFamily="2" charset="0"/>
              </a:rPr>
              <a:t> । </a:t>
            </a:r>
          </a:p>
        </p:txBody>
      </p:sp>
      <p:grpSp>
        <p:nvGrpSpPr>
          <p:cNvPr id="3" name="Group 2">
            <a:extLst>
              <a:ext uri="{FF2B5EF4-FFF2-40B4-BE49-F238E27FC236}">
                <a16:creationId xmlns:a16="http://schemas.microsoft.com/office/drawing/2014/main" id="{208984A9-30B2-4C4C-BC95-1B7058A83A2A}"/>
              </a:ext>
            </a:extLst>
          </p:cNvPr>
          <p:cNvGrpSpPr/>
          <p:nvPr/>
        </p:nvGrpSpPr>
        <p:grpSpPr>
          <a:xfrm>
            <a:off x="1825821" y="302537"/>
            <a:ext cx="7321157" cy="4876800"/>
            <a:chOff x="-746186" y="812861"/>
            <a:chExt cx="7321157" cy="4876800"/>
          </a:xfrm>
        </p:grpSpPr>
        <p:graphicFrame>
          <p:nvGraphicFramePr>
            <p:cNvPr id="4" name="Diagram 3">
              <a:extLst>
                <a:ext uri="{FF2B5EF4-FFF2-40B4-BE49-F238E27FC236}">
                  <a16:creationId xmlns:a16="http://schemas.microsoft.com/office/drawing/2014/main" id="{9482720C-7BA6-4C74-ACD2-BD245003E327}"/>
                </a:ext>
              </a:extLst>
            </p:cNvPr>
            <p:cNvGraphicFramePr/>
            <p:nvPr>
              <p:extLst>
                <p:ext uri="{D42A27DB-BD31-4B8C-83A1-F6EECF244321}">
                  <p14:modId xmlns:p14="http://schemas.microsoft.com/office/powerpoint/2010/main" val="169974418"/>
                </p:ext>
              </p:extLst>
            </p:nvPr>
          </p:nvGraphicFramePr>
          <p:xfrm>
            <a:off x="-746186" y="812861"/>
            <a:ext cx="7321157" cy="4876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Oval 4">
              <a:extLst>
                <a:ext uri="{FF2B5EF4-FFF2-40B4-BE49-F238E27FC236}">
                  <a16:creationId xmlns:a16="http://schemas.microsoft.com/office/drawing/2014/main" id="{C3ADAEC3-EB06-4515-AF6C-1EA9937A588A}"/>
                </a:ext>
              </a:extLst>
            </p:cNvPr>
            <p:cNvSpPr/>
            <p:nvPr/>
          </p:nvSpPr>
          <p:spPr>
            <a:xfrm>
              <a:off x="2077976" y="2417823"/>
              <a:ext cx="1668233" cy="1666875"/>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err="1">
                  <a:solidFill>
                    <a:schemeClr val="bg1"/>
                  </a:solidFill>
                  <a:latin typeface="Nikosh" panose="02000000000000000000" pitchFamily="2" charset="0"/>
                  <a:cs typeface="Nikosh" panose="02000000000000000000" pitchFamily="2" charset="0"/>
                </a:rPr>
                <a:t>বহিঃকর্ণ</a:t>
              </a:r>
              <a:endParaRPr lang="en-US" sz="2800" dirty="0">
                <a:solidFill>
                  <a:schemeClr val="bg1"/>
                </a:solidFill>
              </a:endParaRPr>
            </a:p>
          </p:txBody>
        </p:sp>
      </p:grpSp>
    </p:spTree>
    <p:extLst>
      <p:ext uri="{BB962C8B-B14F-4D97-AF65-F5344CB8AC3E}">
        <p14:creationId xmlns:p14="http://schemas.microsoft.com/office/powerpoint/2010/main" val="1049795904"/>
      </p:ext>
    </p:extLst>
  </p:cSld>
  <p:clrMapOvr>
    <a:masterClrMapping/>
  </p:clrMapOvr>
  <mc:AlternateContent xmlns:mc="http://schemas.openxmlformats.org/markup-compatibility/2006" xmlns:p14="http://schemas.microsoft.com/office/powerpoint/2010/main">
    <mc:Choice Requires="p14">
      <p:transition spd="slow" p14:dur="2000">
        <p:split orient="vert"/>
      </p:transition>
    </mc:Choice>
    <mc:Fallback xmlns="">
      <p:transition spd="slow">
        <p:split orient="ver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41000">
              <a:srgbClr val="00B050"/>
            </a:gs>
            <a:gs pos="40000">
              <a:schemeClr val="accent2">
                <a:lumMod val="60000"/>
                <a:lumOff val="40000"/>
              </a:schemeClr>
            </a:gs>
            <a:gs pos="40000">
              <a:srgbClr val="00B050"/>
            </a:gs>
            <a:gs pos="41000">
              <a:schemeClr val="bg1"/>
            </a:gs>
          </a:gsLst>
          <a:lin ang="0" scaled="1"/>
          <a:tileRect/>
        </a:gradFill>
        <a:effectLst/>
      </p:bgPr>
    </p:bg>
    <p:spTree>
      <p:nvGrpSpPr>
        <p:cNvPr id="1" name=""/>
        <p:cNvGrpSpPr/>
        <p:nvPr/>
      </p:nvGrpSpPr>
      <p:grpSpPr>
        <a:xfrm>
          <a:off x="0" y="0"/>
          <a:ext cx="0" cy="0"/>
          <a:chOff x="0" y="0"/>
          <a:chExt cx="0" cy="0"/>
        </a:xfrm>
      </p:grpSpPr>
      <p:pic>
        <p:nvPicPr>
          <p:cNvPr id="2050" name="Picture 2" descr="Pinna of the newborn ear: MedlinePlus Medical Encyclopedia Image">
            <a:extLst>
              <a:ext uri="{FF2B5EF4-FFF2-40B4-BE49-F238E27FC236}">
                <a16:creationId xmlns:a16="http://schemas.microsoft.com/office/drawing/2014/main" id="{D442680D-B92F-4061-9BC0-5751BC8DF1A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534" t="6819" r="26233" b="17160"/>
          <a:stretch/>
        </p:blipFill>
        <p:spPr bwMode="auto">
          <a:xfrm>
            <a:off x="7457242" y="1180730"/>
            <a:ext cx="1837677" cy="231707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The Amazing Anatomy of the Human Ear — MicroClear Ears">
            <a:extLst>
              <a:ext uri="{FF2B5EF4-FFF2-40B4-BE49-F238E27FC236}">
                <a16:creationId xmlns:a16="http://schemas.microsoft.com/office/drawing/2014/main" id="{A042436B-4A1E-4FB6-82EB-D8665B2B8B9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983" t="10887" r="24596" b="5827"/>
          <a:stretch/>
        </p:blipFill>
        <p:spPr bwMode="auto">
          <a:xfrm>
            <a:off x="4698230" y="1049784"/>
            <a:ext cx="6081204" cy="475843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D379FD9-E693-4567-B5B8-23DC17F26DE9}"/>
              </a:ext>
            </a:extLst>
          </p:cNvPr>
          <p:cNvSpPr txBox="1"/>
          <p:nvPr/>
        </p:nvSpPr>
        <p:spPr>
          <a:xfrm>
            <a:off x="104775" y="2274838"/>
            <a:ext cx="4271915" cy="2308324"/>
          </a:xfrm>
          <a:prstGeom prst="rect">
            <a:avLst/>
          </a:prstGeom>
          <a:noFill/>
        </p:spPr>
        <p:txBody>
          <a:bodyPr wrap="square" rtlCol="0">
            <a:spAutoFit/>
          </a:bodyPr>
          <a:lstStyle/>
          <a:p>
            <a:pPr lvl="0"/>
            <a:r>
              <a:rPr lang="en-US" sz="2400" b="1" u="sng" dirty="0">
                <a:effectLst>
                  <a:outerShdw blurRad="38100" dist="38100" dir="2700000" algn="tl">
                    <a:srgbClr val="000000">
                      <a:alpha val="43137"/>
                    </a:srgbClr>
                  </a:outerShdw>
                </a:effectLst>
                <a:latin typeface="Nikosh" panose="02000000000000000000" pitchFamily="2" charset="0"/>
                <a:cs typeface="Nikosh" panose="02000000000000000000" pitchFamily="2" charset="0"/>
              </a:rPr>
              <a:t>ক. </a:t>
            </a:r>
            <a:r>
              <a:rPr lang="en-US" sz="2400" b="1" u="sng" dirty="0" err="1">
                <a:effectLst>
                  <a:outerShdw blurRad="38100" dist="38100" dir="2700000" algn="tl">
                    <a:srgbClr val="000000">
                      <a:alpha val="43137"/>
                    </a:srgbClr>
                  </a:outerShdw>
                </a:effectLst>
                <a:latin typeface="Nikosh" panose="02000000000000000000" pitchFamily="2" charset="0"/>
                <a:cs typeface="Nikosh" panose="02000000000000000000" pitchFamily="2" charset="0"/>
              </a:rPr>
              <a:t>পিনা</a:t>
            </a:r>
            <a:r>
              <a:rPr lang="en-US" sz="2400" dirty="0">
                <a:latin typeface="Nikosh" panose="02000000000000000000" pitchFamily="2" charset="0"/>
                <a:cs typeface="Nikosh" panose="02000000000000000000" pitchFamily="2" charset="0"/>
              </a:rPr>
              <a:t> : </a:t>
            </a:r>
          </a:p>
          <a:p>
            <a:pPr lvl="0"/>
            <a:r>
              <a:rPr lang="en-US" sz="2400" dirty="0" err="1">
                <a:latin typeface="Nikosh" panose="02000000000000000000" pitchFamily="2" charset="0"/>
                <a:cs typeface="Nikosh" panose="02000000000000000000" pitchFamily="2" charset="0"/>
              </a:rPr>
              <a:t>এটি</a:t>
            </a:r>
            <a:r>
              <a:rPr lang="en-US" sz="2400" dirty="0">
                <a:latin typeface="Nikosh" panose="02000000000000000000" pitchFamily="2" charset="0"/>
                <a:cs typeface="Nikosh" panose="02000000000000000000" pitchFamily="2" charset="0"/>
              </a:rPr>
              <a:t> </a:t>
            </a:r>
            <a:r>
              <a:rPr lang="en-US" sz="2400" dirty="0" err="1">
                <a:latin typeface="Nikosh" panose="02000000000000000000" pitchFamily="2" charset="0"/>
                <a:cs typeface="Nikosh" panose="02000000000000000000" pitchFamily="2" charset="0"/>
              </a:rPr>
              <a:t>কানের</a:t>
            </a:r>
            <a:r>
              <a:rPr lang="en-US" sz="2400" dirty="0">
                <a:latin typeface="Nikosh" panose="02000000000000000000" pitchFamily="2" charset="0"/>
                <a:cs typeface="Nikosh" panose="02000000000000000000" pitchFamily="2" charset="0"/>
              </a:rPr>
              <a:t> </a:t>
            </a:r>
            <a:r>
              <a:rPr lang="en-US" sz="2400" dirty="0" err="1">
                <a:latin typeface="Nikosh" panose="02000000000000000000" pitchFamily="2" charset="0"/>
                <a:cs typeface="Nikosh" panose="02000000000000000000" pitchFamily="2" charset="0"/>
              </a:rPr>
              <a:t>বাহিরের</a:t>
            </a:r>
            <a:r>
              <a:rPr lang="en-US" sz="2400" dirty="0">
                <a:latin typeface="Nikosh" panose="02000000000000000000" pitchFamily="2" charset="0"/>
                <a:cs typeface="Nikosh" panose="02000000000000000000" pitchFamily="2" charset="0"/>
              </a:rPr>
              <a:t> </a:t>
            </a:r>
            <a:r>
              <a:rPr lang="en-US" sz="2400" dirty="0" err="1">
                <a:latin typeface="Nikosh" panose="02000000000000000000" pitchFamily="2" charset="0"/>
                <a:cs typeface="Nikosh" panose="02000000000000000000" pitchFamily="2" charset="0"/>
              </a:rPr>
              <a:t>অংশ</a:t>
            </a:r>
            <a:r>
              <a:rPr lang="en-US" sz="2400" dirty="0">
                <a:latin typeface="Nikosh" panose="02000000000000000000" pitchFamily="2" charset="0"/>
                <a:cs typeface="Nikosh" panose="02000000000000000000" pitchFamily="2" charset="0"/>
              </a:rPr>
              <a:t>। </a:t>
            </a:r>
            <a:r>
              <a:rPr lang="en-US" sz="2400" dirty="0" err="1">
                <a:latin typeface="Nikosh" panose="02000000000000000000" pitchFamily="2" charset="0"/>
                <a:cs typeface="Nikosh" panose="02000000000000000000" pitchFamily="2" charset="0"/>
              </a:rPr>
              <a:t>মাংস</a:t>
            </a:r>
            <a:r>
              <a:rPr lang="en-US" sz="2400" dirty="0">
                <a:latin typeface="Nikosh" panose="02000000000000000000" pitchFamily="2" charset="0"/>
                <a:cs typeface="Nikosh" panose="02000000000000000000" pitchFamily="2" charset="0"/>
              </a:rPr>
              <a:t> ও </a:t>
            </a:r>
            <a:r>
              <a:rPr lang="en-US" sz="2400" dirty="0" err="1">
                <a:latin typeface="Nikosh" panose="02000000000000000000" pitchFamily="2" charset="0"/>
                <a:cs typeface="Nikosh" panose="02000000000000000000" pitchFamily="2" charset="0"/>
              </a:rPr>
              <a:t>কোমলাস্থি</a:t>
            </a:r>
            <a:r>
              <a:rPr lang="en-US" sz="2400" dirty="0">
                <a:latin typeface="Nikosh" panose="02000000000000000000" pitchFamily="2" charset="0"/>
                <a:cs typeface="Nikosh" panose="02000000000000000000" pitchFamily="2" charset="0"/>
              </a:rPr>
              <a:t> </a:t>
            </a:r>
            <a:r>
              <a:rPr lang="en-US" sz="2400" dirty="0" err="1">
                <a:latin typeface="Nikosh" panose="02000000000000000000" pitchFamily="2" charset="0"/>
                <a:cs typeface="Nikosh" panose="02000000000000000000" pitchFamily="2" charset="0"/>
              </a:rPr>
              <a:t>দিয়ে</a:t>
            </a:r>
            <a:r>
              <a:rPr lang="en-US" sz="2400" dirty="0">
                <a:latin typeface="Nikosh" panose="02000000000000000000" pitchFamily="2" charset="0"/>
                <a:cs typeface="Nikosh" panose="02000000000000000000" pitchFamily="2" charset="0"/>
              </a:rPr>
              <a:t> </a:t>
            </a:r>
            <a:r>
              <a:rPr lang="en-US" sz="2400" dirty="0" err="1">
                <a:latin typeface="Nikosh" panose="02000000000000000000" pitchFamily="2" charset="0"/>
                <a:cs typeface="Nikosh" panose="02000000000000000000" pitchFamily="2" charset="0"/>
              </a:rPr>
              <a:t>গঠিত</a:t>
            </a:r>
            <a:r>
              <a:rPr lang="en-US" sz="2400" dirty="0">
                <a:latin typeface="Nikosh" panose="02000000000000000000" pitchFamily="2" charset="0"/>
                <a:cs typeface="Nikosh" panose="02000000000000000000" pitchFamily="2" charset="0"/>
              </a:rPr>
              <a:t> ।</a:t>
            </a:r>
          </a:p>
          <a:p>
            <a:pPr lvl="0"/>
            <a:endParaRPr lang="en-US" sz="2400" b="1" u="sng" dirty="0">
              <a:effectLst>
                <a:outerShdw blurRad="38100" dist="38100" dir="2700000" algn="tl">
                  <a:srgbClr val="000000">
                    <a:alpha val="43137"/>
                  </a:srgbClr>
                </a:outerShdw>
              </a:effectLst>
              <a:latin typeface="Nikosh" panose="02000000000000000000" pitchFamily="2" charset="0"/>
              <a:cs typeface="Nikosh" panose="02000000000000000000" pitchFamily="2" charset="0"/>
            </a:endParaRPr>
          </a:p>
          <a:p>
            <a:pPr marL="285750" lvl="0" indent="-285750">
              <a:buFont typeface="Wingdings" panose="05000000000000000000" pitchFamily="2" charset="2"/>
              <a:buChar char="q"/>
            </a:pPr>
            <a:r>
              <a:rPr lang="en-US" sz="2400" b="1" u="sng" dirty="0">
                <a:effectLst>
                  <a:outerShdw blurRad="38100" dist="38100" dir="2700000" algn="tl">
                    <a:srgbClr val="000000">
                      <a:alpha val="43137"/>
                    </a:srgbClr>
                  </a:outerShdw>
                </a:effectLst>
                <a:latin typeface="Nikosh" panose="02000000000000000000" pitchFamily="2" charset="0"/>
                <a:cs typeface="Nikosh" panose="02000000000000000000" pitchFamily="2" charset="0"/>
              </a:rPr>
              <a:t> </a:t>
            </a:r>
            <a:r>
              <a:rPr lang="en-US" sz="2400" b="1" u="sng" dirty="0" err="1">
                <a:effectLst>
                  <a:outerShdw blurRad="38100" dist="38100" dir="2700000" algn="tl">
                    <a:srgbClr val="000000">
                      <a:alpha val="43137"/>
                    </a:srgbClr>
                  </a:outerShdw>
                </a:effectLst>
                <a:latin typeface="Nikosh" panose="02000000000000000000" pitchFamily="2" charset="0"/>
                <a:cs typeface="Nikosh" panose="02000000000000000000" pitchFamily="2" charset="0"/>
              </a:rPr>
              <a:t>কাজ</a:t>
            </a:r>
            <a:r>
              <a:rPr lang="en-US" sz="2400" b="1" u="sng" dirty="0">
                <a:effectLst>
                  <a:outerShdw blurRad="38100" dist="38100" dir="2700000" algn="tl">
                    <a:srgbClr val="000000">
                      <a:alpha val="43137"/>
                    </a:srgbClr>
                  </a:outerShdw>
                </a:effectLst>
                <a:latin typeface="Nikosh" panose="02000000000000000000" pitchFamily="2" charset="0"/>
                <a:cs typeface="Nikosh" panose="02000000000000000000" pitchFamily="2" charset="0"/>
              </a:rPr>
              <a:t>: </a:t>
            </a:r>
            <a:br>
              <a:rPr lang="en-US" sz="2400" dirty="0">
                <a:latin typeface="Nikosh" panose="02000000000000000000" pitchFamily="2" charset="0"/>
                <a:cs typeface="Nikosh" panose="02000000000000000000" pitchFamily="2" charset="0"/>
              </a:rPr>
            </a:br>
            <a:r>
              <a:rPr lang="en-US" sz="2400" dirty="0" err="1">
                <a:latin typeface="Nikosh" panose="02000000000000000000" pitchFamily="2" charset="0"/>
                <a:cs typeface="Nikosh" panose="02000000000000000000" pitchFamily="2" charset="0"/>
              </a:rPr>
              <a:t>শব্দ</a:t>
            </a:r>
            <a:r>
              <a:rPr lang="en-US" sz="2400" dirty="0">
                <a:latin typeface="Nikosh" panose="02000000000000000000" pitchFamily="2" charset="0"/>
                <a:cs typeface="Nikosh" panose="02000000000000000000" pitchFamily="2" charset="0"/>
              </a:rPr>
              <a:t> </a:t>
            </a:r>
            <a:r>
              <a:rPr lang="en-US" sz="2400" dirty="0" err="1">
                <a:latin typeface="Nikosh" panose="02000000000000000000" pitchFamily="2" charset="0"/>
                <a:cs typeface="Nikosh" panose="02000000000000000000" pitchFamily="2" charset="0"/>
              </a:rPr>
              <a:t>কর্ণকুহরে</a:t>
            </a:r>
            <a:r>
              <a:rPr lang="en-US" sz="2400" dirty="0">
                <a:latin typeface="Nikosh" panose="02000000000000000000" pitchFamily="2" charset="0"/>
                <a:cs typeface="Nikosh" panose="02000000000000000000" pitchFamily="2" charset="0"/>
              </a:rPr>
              <a:t> </a:t>
            </a:r>
            <a:r>
              <a:rPr lang="en-US" sz="2400" dirty="0" err="1">
                <a:latin typeface="Nikosh" panose="02000000000000000000" pitchFamily="2" charset="0"/>
                <a:cs typeface="Nikosh" panose="02000000000000000000" pitchFamily="2" charset="0"/>
              </a:rPr>
              <a:t>পাঠানো</a:t>
            </a:r>
            <a:r>
              <a:rPr lang="en-US" sz="2400" dirty="0">
                <a:latin typeface="Nikosh" panose="02000000000000000000" pitchFamily="2" charset="0"/>
                <a:cs typeface="Nikosh" panose="02000000000000000000" pitchFamily="2" charset="0"/>
              </a:rPr>
              <a:t> </a:t>
            </a:r>
            <a:r>
              <a:rPr lang="en-US" sz="2400" dirty="0" err="1">
                <a:latin typeface="Nikosh" panose="02000000000000000000" pitchFamily="2" charset="0"/>
                <a:cs typeface="Nikosh" panose="02000000000000000000" pitchFamily="2" charset="0"/>
              </a:rPr>
              <a:t>এর</a:t>
            </a:r>
            <a:r>
              <a:rPr lang="en-US" sz="2400" dirty="0">
                <a:latin typeface="Nikosh" panose="02000000000000000000" pitchFamily="2" charset="0"/>
                <a:cs typeface="Nikosh" panose="02000000000000000000" pitchFamily="2" charset="0"/>
              </a:rPr>
              <a:t> </a:t>
            </a:r>
            <a:r>
              <a:rPr lang="en-US" sz="2400" dirty="0" err="1">
                <a:latin typeface="Nikosh" panose="02000000000000000000" pitchFamily="2" charset="0"/>
                <a:cs typeface="Nikosh" panose="02000000000000000000" pitchFamily="2" charset="0"/>
              </a:rPr>
              <a:t>প্রধান</a:t>
            </a:r>
            <a:r>
              <a:rPr lang="en-US" sz="2400" dirty="0">
                <a:latin typeface="Nikosh" panose="02000000000000000000" pitchFamily="2" charset="0"/>
                <a:cs typeface="Nikosh" panose="02000000000000000000" pitchFamily="2" charset="0"/>
              </a:rPr>
              <a:t> </a:t>
            </a:r>
            <a:r>
              <a:rPr lang="en-US" sz="2400" dirty="0" err="1">
                <a:latin typeface="Nikosh" panose="02000000000000000000" pitchFamily="2" charset="0"/>
                <a:cs typeface="Nikosh" panose="02000000000000000000" pitchFamily="2" charset="0"/>
              </a:rPr>
              <a:t>কাজ</a:t>
            </a:r>
            <a:r>
              <a:rPr lang="en-US" sz="2400" dirty="0">
                <a:latin typeface="Nikosh" panose="02000000000000000000" pitchFamily="2" charset="0"/>
                <a:cs typeface="Nikosh" panose="02000000000000000000" pitchFamily="2" charset="0"/>
              </a:rPr>
              <a:t> ।</a:t>
            </a:r>
          </a:p>
        </p:txBody>
      </p:sp>
      <p:sp>
        <p:nvSpPr>
          <p:cNvPr id="3" name="Rectangle: Rounded Corners 2">
            <a:extLst>
              <a:ext uri="{FF2B5EF4-FFF2-40B4-BE49-F238E27FC236}">
                <a16:creationId xmlns:a16="http://schemas.microsoft.com/office/drawing/2014/main" id="{BC660FA2-0292-4571-8548-1B903DA73C27}"/>
              </a:ext>
            </a:extLst>
          </p:cNvPr>
          <p:cNvSpPr/>
          <p:nvPr/>
        </p:nvSpPr>
        <p:spPr>
          <a:xfrm>
            <a:off x="5486400" y="3469666"/>
            <a:ext cx="1350498" cy="609964"/>
          </a:xfrm>
          <a:prstGeom prst="round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02264906"/>
      </p:ext>
    </p:extLst>
  </p:cSld>
  <p:clrMapOvr>
    <a:masterClrMapping/>
  </p:clrMapOvr>
  <mc:AlternateContent xmlns:mc="http://schemas.openxmlformats.org/markup-compatibility/2006" xmlns:p14="http://schemas.microsoft.com/office/powerpoint/2010/main">
    <mc:Choice Requires="p14">
      <p:transition spd="slow" p14:dur="2000">
        <p:split orient="vert"/>
      </p:transition>
    </mc:Choice>
    <mc:Fallback xmlns="">
      <p:transition spd="slow">
        <p:split orient="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8E156034-51D1-4F45-ABF5-792F31143463}"/>
              </a:ext>
            </a:extLst>
          </p:cNvPr>
          <p:cNvGrpSpPr/>
          <p:nvPr/>
        </p:nvGrpSpPr>
        <p:grpSpPr>
          <a:xfrm>
            <a:off x="0" y="4641646"/>
            <a:ext cx="10972800" cy="1651844"/>
            <a:chOff x="0" y="3008154"/>
            <a:chExt cx="4989255" cy="1651844"/>
          </a:xfrm>
        </p:grpSpPr>
        <p:sp>
          <p:nvSpPr>
            <p:cNvPr id="7" name="TextBox 6">
              <a:extLst>
                <a:ext uri="{FF2B5EF4-FFF2-40B4-BE49-F238E27FC236}">
                  <a16:creationId xmlns:a16="http://schemas.microsoft.com/office/drawing/2014/main" id="{FA20EE27-BD4A-4B2C-891A-70795F94EF44}"/>
                </a:ext>
              </a:extLst>
            </p:cNvPr>
            <p:cNvSpPr txBox="1"/>
            <p:nvPr/>
          </p:nvSpPr>
          <p:spPr>
            <a:xfrm>
              <a:off x="17755" y="3008154"/>
              <a:ext cx="4971500" cy="1077218"/>
            </a:xfrm>
            <a:prstGeom prst="rect">
              <a:avLst/>
            </a:prstGeom>
            <a:noFill/>
          </p:spPr>
          <p:txBody>
            <a:bodyPr wrap="square" rtlCol="0">
              <a:spAutoFit/>
            </a:bodyPr>
            <a:lstStyle/>
            <a:p>
              <a:pPr lvl="0" algn="ctr"/>
              <a:r>
                <a:rPr lang="en-US" sz="3200" b="1" u="sng" dirty="0" err="1">
                  <a:latin typeface="Nikosh" panose="02000000000000000000" pitchFamily="2" charset="0"/>
                  <a:cs typeface="Nikosh" panose="02000000000000000000" pitchFamily="2" charset="0"/>
                </a:rPr>
                <a:t>কর্ণকুহর</a:t>
              </a:r>
              <a:r>
                <a:rPr lang="en-US" sz="3200" dirty="0">
                  <a:latin typeface="Nikosh" panose="02000000000000000000" pitchFamily="2" charset="0"/>
                  <a:cs typeface="Nikosh" panose="02000000000000000000" pitchFamily="2" charset="0"/>
                </a:rPr>
                <a:t> </a:t>
              </a:r>
            </a:p>
            <a:p>
              <a:pPr lvl="0" algn="ctr"/>
              <a:r>
                <a:rPr lang="en-US" sz="3200" dirty="0" err="1">
                  <a:latin typeface="Nikosh" panose="02000000000000000000" pitchFamily="2" charset="0"/>
                  <a:cs typeface="Nikosh" panose="02000000000000000000" pitchFamily="2" charset="0"/>
                </a:rPr>
                <a:t>পিনা</a:t>
              </a:r>
              <a:r>
                <a:rPr lang="en-US" sz="3200" dirty="0">
                  <a:latin typeface="Nikosh" panose="02000000000000000000" pitchFamily="2" charset="0"/>
                  <a:cs typeface="Nikosh" panose="02000000000000000000" pitchFamily="2" charset="0"/>
                </a:rPr>
                <a:t> </a:t>
              </a:r>
              <a:r>
                <a:rPr lang="en-US" sz="3200" dirty="0" err="1">
                  <a:latin typeface="Nikosh" panose="02000000000000000000" pitchFamily="2" charset="0"/>
                  <a:cs typeface="Nikosh" panose="02000000000000000000" pitchFamily="2" charset="0"/>
                </a:rPr>
                <a:t>একটি</a:t>
              </a:r>
              <a:r>
                <a:rPr lang="en-US" sz="3200" dirty="0">
                  <a:latin typeface="Nikosh" panose="02000000000000000000" pitchFamily="2" charset="0"/>
                  <a:cs typeface="Nikosh" panose="02000000000000000000" pitchFamily="2" charset="0"/>
                </a:rPr>
                <a:t> </a:t>
              </a:r>
              <a:r>
                <a:rPr lang="en-US" sz="3200" dirty="0" err="1">
                  <a:latin typeface="Nikosh" panose="02000000000000000000" pitchFamily="2" charset="0"/>
                  <a:cs typeface="Nikosh" panose="02000000000000000000" pitchFamily="2" charset="0"/>
                </a:rPr>
                <a:t>নালির</a:t>
              </a:r>
              <a:r>
                <a:rPr lang="en-US" sz="3200" dirty="0">
                  <a:latin typeface="Nikosh" panose="02000000000000000000" pitchFamily="2" charset="0"/>
                  <a:cs typeface="Nikosh" panose="02000000000000000000" pitchFamily="2" charset="0"/>
                </a:rPr>
                <a:t> </a:t>
              </a:r>
              <a:r>
                <a:rPr lang="en-US" sz="3200" dirty="0" err="1">
                  <a:latin typeface="Nikosh" panose="02000000000000000000" pitchFamily="2" charset="0"/>
                  <a:cs typeface="Nikosh" panose="02000000000000000000" pitchFamily="2" charset="0"/>
                </a:rPr>
                <a:t>সাথে</a:t>
              </a:r>
              <a:r>
                <a:rPr lang="en-US" sz="3200" dirty="0">
                  <a:latin typeface="Nikosh" panose="02000000000000000000" pitchFamily="2" charset="0"/>
                  <a:cs typeface="Nikosh" panose="02000000000000000000" pitchFamily="2" charset="0"/>
                </a:rPr>
                <a:t> </a:t>
              </a:r>
              <a:r>
                <a:rPr lang="en-US" sz="3200" dirty="0" err="1">
                  <a:latin typeface="Nikosh" panose="02000000000000000000" pitchFamily="2" charset="0"/>
                  <a:cs typeface="Nikosh" panose="02000000000000000000" pitchFamily="2" charset="0"/>
                </a:rPr>
                <a:t>যুক্ত</a:t>
              </a:r>
              <a:r>
                <a:rPr lang="en-US" sz="3200" dirty="0">
                  <a:latin typeface="Nikosh" panose="02000000000000000000" pitchFamily="2" charset="0"/>
                  <a:cs typeface="Nikosh" panose="02000000000000000000" pitchFamily="2" charset="0"/>
                </a:rPr>
                <a:t>। এ </a:t>
              </a:r>
              <a:r>
                <a:rPr lang="en-US" sz="3200" dirty="0" err="1">
                  <a:latin typeface="Nikosh" panose="02000000000000000000" pitchFamily="2" charset="0"/>
                  <a:cs typeface="Nikosh" panose="02000000000000000000" pitchFamily="2" charset="0"/>
                </a:rPr>
                <a:t>নালিটিকে</a:t>
              </a:r>
              <a:r>
                <a:rPr lang="en-US" sz="3200" dirty="0">
                  <a:latin typeface="Nikosh" panose="02000000000000000000" pitchFamily="2" charset="0"/>
                  <a:cs typeface="Nikosh" panose="02000000000000000000" pitchFamily="2" charset="0"/>
                </a:rPr>
                <a:t> </a:t>
              </a:r>
              <a:r>
                <a:rPr lang="en-US" sz="3200" dirty="0" err="1">
                  <a:latin typeface="Nikosh" panose="02000000000000000000" pitchFamily="2" charset="0"/>
                  <a:cs typeface="Nikosh" panose="02000000000000000000" pitchFamily="2" charset="0"/>
                </a:rPr>
                <a:t>কর্ণকুহর</a:t>
              </a:r>
              <a:r>
                <a:rPr lang="en-US" sz="3200" dirty="0">
                  <a:latin typeface="Nikosh" panose="02000000000000000000" pitchFamily="2" charset="0"/>
                  <a:cs typeface="Nikosh" panose="02000000000000000000" pitchFamily="2" charset="0"/>
                </a:rPr>
                <a:t> </a:t>
              </a:r>
              <a:r>
                <a:rPr lang="en-US" sz="3200" dirty="0" err="1">
                  <a:latin typeface="Nikosh" panose="02000000000000000000" pitchFamily="2" charset="0"/>
                  <a:cs typeface="Nikosh" panose="02000000000000000000" pitchFamily="2" charset="0"/>
                </a:rPr>
                <a:t>বলে</a:t>
              </a:r>
              <a:r>
                <a:rPr lang="en-US" sz="3200" dirty="0">
                  <a:latin typeface="Nikosh" panose="02000000000000000000" pitchFamily="2" charset="0"/>
                  <a:cs typeface="Nikosh" panose="02000000000000000000" pitchFamily="2" charset="0"/>
                </a:rPr>
                <a:t> । </a:t>
              </a:r>
            </a:p>
          </p:txBody>
        </p:sp>
        <p:sp>
          <p:nvSpPr>
            <p:cNvPr id="8" name="Rectangle 7">
              <a:extLst>
                <a:ext uri="{FF2B5EF4-FFF2-40B4-BE49-F238E27FC236}">
                  <a16:creationId xmlns:a16="http://schemas.microsoft.com/office/drawing/2014/main" id="{39209B1A-E7B4-40DE-8E3C-9AE31480A76E}"/>
                </a:ext>
              </a:extLst>
            </p:cNvPr>
            <p:cNvSpPr/>
            <p:nvPr/>
          </p:nvSpPr>
          <p:spPr>
            <a:xfrm>
              <a:off x="0" y="4213829"/>
              <a:ext cx="4971500" cy="44616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800" dirty="0">
                  <a:solidFill>
                    <a:schemeClr val="bg1"/>
                  </a:solidFill>
                  <a:latin typeface="Nikosh" panose="02000000000000000000" pitchFamily="2" charset="0"/>
                  <a:cs typeface="Nikosh" panose="02000000000000000000" pitchFamily="2" charset="0"/>
                </a:rPr>
                <a:t>খ. </a:t>
              </a:r>
              <a:r>
                <a:rPr lang="en-US" sz="2800" dirty="0" err="1">
                  <a:solidFill>
                    <a:schemeClr val="bg1"/>
                  </a:solidFill>
                  <a:latin typeface="Nikosh" panose="02000000000000000000" pitchFamily="2" charset="0"/>
                  <a:cs typeface="Nikosh" panose="02000000000000000000" pitchFamily="2" charset="0"/>
                </a:rPr>
                <a:t>কর্ণকুহর</a:t>
              </a:r>
              <a:r>
                <a:rPr lang="en-US" sz="2800" dirty="0">
                  <a:solidFill>
                    <a:schemeClr val="bg1"/>
                  </a:solidFill>
                  <a:latin typeface="Nikosh" panose="02000000000000000000" pitchFamily="2" charset="0"/>
                  <a:cs typeface="Nikosh" panose="02000000000000000000" pitchFamily="2" charset="0"/>
                </a:rPr>
                <a:t> (</a:t>
              </a:r>
              <a:r>
                <a:rPr lang="en-US" sz="2800" i="0" dirty="0">
                  <a:solidFill>
                    <a:schemeClr val="bg1"/>
                  </a:solidFill>
                  <a:effectLst/>
                  <a:latin typeface="ui-sans-serif"/>
                </a:rPr>
                <a:t>External auditory meatus</a:t>
              </a:r>
              <a:r>
                <a:rPr lang="en-US" sz="2800" dirty="0">
                  <a:solidFill>
                    <a:schemeClr val="bg1"/>
                  </a:solidFill>
                  <a:latin typeface="Nikosh" panose="02000000000000000000" pitchFamily="2" charset="0"/>
                  <a:cs typeface="Nikosh" panose="02000000000000000000" pitchFamily="2" charset="0"/>
                </a:rPr>
                <a:t>)</a:t>
              </a:r>
              <a:endParaRPr lang="en-US" sz="2800" dirty="0">
                <a:solidFill>
                  <a:schemeClr val="bg1"/>
                </a:solidFill>
              </a:endParaRPr>
            </a:p>
          </p:txBody>
        </p:sp>
      </p:grpSp>
      <p:pic>
        <p:nvPicPr>
          <p:cNvPr id="9" name="Picture 8">
            <a:extLst>
              <a:ext uri="{FF2B5EF4-FFF2-40B4-BE49-F238E27FC236}">
                <a16:creationId xmlns:a16="http://schemas.microsoft.com/office/drawing/2014/main" id="{FF6997C9-F68D-45C1-B7A1-DF7AA685E7F4}"/>
              </a:ext>
            </a:extLst>
          </p:cNvPr>
          <p:cNvPicPr>
            <a:picLocks noChangeAspect="1"/>
          </p:cNvPicPr>
          <p:nvPr/>
        </p:nvPicPr>
        <p:blipFill>
          <a:blip r:embed="rId2"/>
          <a:stretch>
            <a:fillRect/>
          </a:stretch>
        </p:blipFill>
        <p:spPr>
          <a:xfrm>
            <a:off x="2762486" y="386580"/>
            <a:ext cx="5486876" cy="3920068"/>
          </a:xfrm>
          <a:prstGeom prst="rect">
            <a:avLst/>
          </a:prstGeom>
        </p:spPr>
      </p:pic>
    </p:spTree>
    <p:extLst>
      <p:ext uri="{BB962C8B-B14F-4D97-AF65-F5344CB8AC3E}">
        <p14:creationId xmlns:p14="http://schemas.microsoft.com/office/powerpoint/2010/main" val="3125926840"/>
      </p:ext>
    </p:extLst>
  </p:cSld>
  <p:clrMapOvr>
    <a:masterClrMapping/>
  </p:clrMapOvr>
  <mc:AlternateContent xmlns:mc="http://schemas.openxmlformats.org/markup-compatibility/2006" xmlns:p14="http://schemas.microsoft.com/office/powerpoint/2010/main">
    <mc:Choice Requires="p14">
      <p:transition spd="slow" p14:dur="2000">
        <p:split orient="vert"/>
      </p:transition>
    </mc:Choice>
    <mc:Fallback xmlns="">
      <p:transition spd="slow">
        <p:split orient="ver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BB5D85F-FA9B-41FA-8D7A-4790D0898686}"/>
              </a:ext>
            </a:extLst>
          </p:cNvPr>
          <p:cNvPicPr>
            <a:picLocks noChangeAspect="1"/>
          </p:cNvPicPr>
          <p:nvPr/>
        </p:nvPicPr>
        <p:blipFill rotWithShape="1">
          <a:blip r:embed="rId3"/>
          <a:srcRect l="873" r="2220" b="6089"/>
          <a:stretch/>
        </p:blipFill>
        <p:spPr>
          <a:xfrm>
            <a:off x="1481669" y="186430"/>
            <a:ext cx="8009459" cy="4154751"/>
          </a:xfrm>
          <a:prstGeom prst="rect">
            <a:avLst/>
          </a:prstGeom>
        </p:spPr>
      </p:pic>
      <p:grpSp>
        <p:nvGrpSpPr>
          <p:cNvPr id="19" name="Group 18">
            <a:extLst>
              <a:ext uri="{FF2B5EF4-FFF2-40B4-BE49-F238E27FC236}">
                <a16:creationId xmlns:a16="http://schemas.microsoft.com/office/drawing/2014/main" id="{0B381820-6D25-456E-9506-DB47BAB624B2}"/>
              </a:ext>
            </a:extLst>
          </p:cNvPr>
          <p:cNvGrpSpPr/>
          <p:nvPr/>
        </p:nvGrpSpPr>
        <p:grpSpPr>
          <a:xfrm>
            <a:off x="0" y="4748705"/>
            <a:ext cx="10972800" cy="1505371"/>
            <a:chOff x="8877" y="4517886"/>
            <a:chExt cx="10972800" cy="1505371"/>
          </a:xfrm>
        </p:grpSpPr>
        <p:grpSp>
          <p:nvGrpSpPr>
            <p:cNvPr id="17" name="Group 16">
              <a:extLst>
                <a:ext uri="{FF2B5EF4-FFF2-40B4-BE49-F238E27FC236}">
                  <a16:creationId xmlns:a16="http://schemas.microsoft.com/office/drawing/2014/main" id="{AD905C6C-FFF6-4C86-9CDD-B30502990858}"/>
                </a:ext>
              </a:extLst>
            </p:cNvPr>
            <p:cNvGrpSpPr/>
            <p:nvPr/>
          </p:nvGrpSpPr>
          <p:grpSpPr>
            <a:xfrm>
              <a:off x="8877" y="4517886"/>
              <a:ext cx="10972800" cy="522687"/>
              <a:chOff x="0" y="4313699"/>
              <a:chExt cx="10972800" cy="522687"/>
            </a:xfrm>
          </p:grpSpPr>
          <p:cxnSp>
            <p:nvCxnSpPr>
              <p:cNvPr id="14" name="Straight Connector 13">
                <a:extLst>
                  <a:ext uri="{FF2B5EF4-FFF2-40B4-BE49-F238E27FC236}">
                    <a16:creationId xmlns:a16="http://schemas.microsoft.com/office/drawing/2014/main" id="{79C61EA5-3338-47EC-99F2-33756B09FDD9}"/>
                  </a:ext>
                </a:extLst>
              </p:cNvPr>
              <p:cNvCxnSpPr>
                <a:cxnSpLocks/>
              </p:cNvCxnSpPr>
              <p:nvPr/>
            </p:nvCxnSpPr>
            <p:spPr>
              <a:xfrm>
                <a:off x="0" y="4563122"/>
                <a:ext cx="109728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Rectangle: Rounded Corners 15">
                <a:extLst>
                  <a:ext uri="{FF2B5EF4-FFF2-40B4-BE49-F238E27FC236}">
                    <a16:creationId xmlns:a16="http://schemas.microsoft.com/office/drawing/2014/main" id="{F093627A-A153-49EE-9A64-836F2F4276DE}"/>
                  </a:ext>
                </a:extLst>
              </p:cNvPr>
              <p:cNvSpPr/>
              <p:nvPr/>
            </p:nvSpPr>
            <p:spPr>
              <a:xfrm>
                <a:off x="4367492" y="4313699"/>
                <a:ext cx="2237814" cy="522687"/>
              </a:xfrm>
              <a:prstGeom prst="roundRect">
                <a:avLst/>
              </a:prstGeom>
              <a:solidFill>
                <a:srgbClr val="FFFF00"/>
              </a:solidFill>
            </p:spPr>
            <p:style>
              <a:lnRef idx="2">
                <a:schemeClr val="dk1">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pPr algn="ctr"/>
                <a:r>
                  <a:rPr lang="en-US" sz="2800" dirty="0">
                    <a:latin typeface="Nikosh" panose="02000000000000000000" pitchFamily="2" charset="0"/>
                    <a:cs typeface="Nikosh" panose="02000000000000000000" pitchFamily="2" charset="0"/>
                  </a:rPr>
                  <a:t>গ</a:t>
                </a:r>
                <a:r>
                  <a:rPr lang="en-US" sz="2800" kern="1200" dirty="0">
                    <a:latin typeface="Nikosh" panose="02000000000000000000" pitchFamily="2" charset="0"/>
                    <a:cs typeface="Nikosh" panose="02000000000000000000" pitchFamily="2" charset="0"/>
                  </a:rPr>
                  <a:t>. </a:t>
                </a:r>
                <a:r>
                  <a:rPr lang="en-US" sz="2800" kern="1200" dirty="0" err="1">
                    <a:latin typeface="Nikosh" panose="02000000000000000000" pitchFamily="2" charset="0"/>
                    <a:cs typeface="Nikosh" panose="02000000000000000000" pitchFamily="2" charset="0"/>
                  </a:rPr>
                  <a:t>কর্ণপটহ</a:t>
                </a:r>
                <a:endParaRPr lang="en-US" sz="2800" kern="1200" dirty="0">
                  <a:latin typeface="Nikosh" panose="02000000000000000000" pitchFamily="2" charset="0"/>
                  <a:cs typeface="Nikosh" panose="02000000000000000000" pitchFamily="2" charset="0"/>
                </a:endParaRPr>
              </a:p>
            </p:txBody>
          </p:sp>
        </p:grpSp>
        <p:sp>
          <p:nvSpPr>
            <p:cNvPr id="18" name="TextBox 17">
              <a:extLst>
                <a:ext uri="{FF2B5EF4-FFF2-40B4-BE49-F238E27FC236}">
                  <a16:creationId xmlns:a16="http://schemas.microsoft.com/office/drawing/2014/main" id="{F370374F-D2F8-4FE3-AC56-F62BFE4ACCD7}"/>
                </a:ext>
              </a:extLst>
            </p:cNvPr>
            <p:cNvSpPr txBox="1"/>
            <p:nvPr/>
          </p:nvSpPr>
          <p:spPr>
            <a:xfrm>
              <a:off x="301840" y="5069150"/>
              <a:ext cx="10369119" cy="954107"/>
            </a:xfrm>
            <a:prstGeom prst="rect">
              <a:avLst/>
            </a:prstGeom>
            <a:noFill/>
          </p:spPr>
          <p:txBody>
            <a:bodyPr wrap="square" rtlCol="0">
              <a:spAutoFit/>
            </a:bodyPr>
            <a:lstStyle/>
            <a:p>
              <a:pPr algn="ctr"/>
              <a:r>
                <a:rPr lang="en-US" sz="2800" dirty="0" err="1">
                  <a:latin typeface="Nikosh" panose="02000000000000000000" pitchFamily="2" charset="0"/>
                  <a:cs typeface="Nikosh" panose="02000000000000000000" pitchFamily="2" charset="0"/>
                </a:rPr>
                <a:t>কর্ণকুহর</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শেষ</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হয়েছে</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একটা</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পর্দায়</a:t>
              </a:r>
              <a:r>
                <a:rPr lang="en-US" sz="2800" dirty="0">
                  <a:latin typeface="Nikosh" panose="02000000000000000000" pitchFamily="2" charset="0"/>
                  <a:cs typeface="Nikosh" panose="02000000000000000000" pitchFamily="2" charset="0"/>
                </a:rPr>
                <a:t>। </a:t>
              </a:r>
            </a:p>
            <a:p>
              <a:pPr algn="ctr"/>
              <a:r>
                <a:rPr lang="en-US" sz="2800" dirty="0" err="1">
                  <a:latin typeface="Nikosh" panose="02000000000000000000" pitchFamily="2" charset="0"/>
                  <a:cs typeface="Nikosh" panose="02000000000000000000" pitchFamily="2" charset="0"/>
                </a:rPr>
                <a:t>এই</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পর্দাটির</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নাম</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কর্ণপটহ</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বা</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টিমপেনিক</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পর্দা</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কর্ণপটহ</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বহিঃকর্ণের</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শেষ</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অংশ</a:t>
              </a:r>
              <a:r>
                <a:rPr lang="en-US" sz="2800" dirty="0">
                  <a:latin typeface="Nikosh" panose="02000000000000000000" pitchFamily="2" charset="0"/>
                  <a:cs typeface="Nikosh" panose="02000000000000000000" pitchFamily="2" charset="0"/>
                </a:rPr>
                <a:t>।</a:t>
              </a:r>
            </a:p>
          </p:txBody>
        </p:sp>
      </p:grpSp>
    </p:spTree>
    <p:extLst>
      <p:ext uri="{BB962C8B-B14F-4D97-AF65-F5344CB8AC3E}">
        <p14:creationId xmlns:p14="http://schemas.microsoft.com/office/powerpoint/2010/main" val="2885066388"/>
      </p:ext>
    </p:extLst>
  </p:cSld>
  <p:clrMapOvr>
    <a:masterClrMapping/>
  </p:clrMapOvr>
  <mc:AlternateContent xmlns:mc="http://schemas.openxmlformats.org/markup-compatibility/2006" xmlns:p14="http://schemas.microsoft.com/office/powerpoint/2010/main">
    <mc:Choice Requires="p14">
      <p:transition spd="slow" p14:dur="2000">
        <p:split orient="vert"/>
      </p:transition>
    </mc:Choice>
    <mc:Fallback xmlns="">
      <p:transition spd="slow">
        <p:split orient="ver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4819C14D-F0A7-4FCE-A7A5-1B1D9ECE0144}"/>
              </a:ext>
            </a:extLst>
          </p:cNvPr>
          <p:cNvGrpSpPr/>
          <p:nvPr/>
        </p:nvGrpSpPr>
        <p:grpSpPr>
          <a:xfrm>
            <a:off x="1825821" y="1774185"/>
            <a:ext cx="7321157" cy="4876800"/>
            <a:chOff x="-746186" y="812861"/>
            <a:chExt cx="7321157" cy="4876800"/>
          </a:xfrm>
        </p:grpSpPr>
        <p:graphicFrame>
          <p:nvGraphicFramePr>
            <p:cNvPr id="4" name="Diagram 3">
              <a:extLst>
                <a:ext uri="{FF2B5EF4-FFF2-40B4-BE49-F238E27FC236}">
                  <a16:creationId xmlns:a16="http://schemas.microsoft.com/office/drawing/2014/main" id="{8856AD0E-B1FB-49E4-A7DC-64DB40B8126B}"/>
                </a:ext>
              </a:extLst>
            </p:cNvPr>
            <p:cNvGraphicFramePr/>
            <p:nvPr>
              <p:extLst>
                <p:ext uri="{D42A27DB-BD31-4B8C-83A1-F6EECF244321}">
                  <p14:modId xmlns:p14="http://schemas.microsoft.com/office/powerpoint/2010/main" val="683488067"/>
                </p:ext>
              </p:extLst>
            </p:nvPr>
          </p:nvGraphicFramePr>
          <p:xfrm>
            <a:off x="-746186" y="812861"/>
            <a:ext cx="7321157" cy="4876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Oval 4">
              <a:extLst>
                <a:ext uri="{FF2B5EF4-FFF2-40B4-BE49-F238E27FC236}">
                  <a16:creationId xmlns:a16="http://schemas.microsoft.com/office/drawing/2014/main" id="{7DC8CC4D-D39A-4384-B236-051536939ABC}"/>
                </a:ext>
              </a:extLst>
            </p:cNvPr>
            <p:cNvSpPr/>
            <p:nvPr/>
          </p:nvSpPr>
          <p:spPr>
            <a:xfrm>
              <a:off x="2077976" y="2417823"/>
              <a:ext cx="1668233" cy="1666875"/>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latin typeface="Nikosh" panose="02000000000000000000" pitchFamily="2" charset="0"/>
                  <a:cs typeface="Nikosh" panose="02000000000000000000" pitchFamily="2" charset="0"/>
                </a:rPr>
                <a:t>মধ্যকনের</a:t>
              </a:r>
              <a:r>
                <a:rPr lang="en-US" sz="2400" dirty="0">
                  <a:solidFill>
                    <a:schemeClr val="tx1"/>
                  </a:solidFill>
                  <a:latin typeface="Nikosh" panose="02000000000000000000" pitchFamily="2" charset="0"/>
                  <a:cs typeface="Nikosh" panose="02000000000000000000" pitchFamily="2" charset="0"/>
                </a:rPr>
                <a:t> </a:t>
              </a:r>
            </a:p>
            <a:p>
              <a:pPr algn="ctr"/>
              <a:r>
                <a:rPr lang="en-US" sz="2800" dirty="0" err="1">
                  <a:solidFill>
                    <a:schemeClr val="tx1"/>
                  </a:solidFill>
                  <a:latin typeface="Nikosh" panose="02000000000000000000" pitchFamily="2" charset="0"/>
                  <a:cs typeface="Nikosh" panose="02000000000000000000" pitchFamily="2" charset="0"/>
                </a:rPr>
                <a:t>অংশ</a:t>
              </a:r>
              <a:endParaRPr lang="en-US" sz="2800" dirty="0">
                <a:solidFill>
                  <a:schemeClr val="tx1"/>
                </a:solidFill>
              </a:endParaRPr>
            </a:p>
          </p:txBody>
        </p:sp>
      </p:grpSp>
      <p:sp>
        <p:nvSpPr>
          <p:cNvPr id="6" name="TextBox 5">
            <a:extLst>
              <a:ext uri="{FF2B5EF4-FFF2-40B4-BE49-F238E27FC236}">
                <a16:creationId xmlns:a16="http://schemas.microsoft.com/office/drawing/2014/main" id="{8B02E8CB-BA50-446E-BBC9-489E6279EF11}"/>
              </a:ext>
            </a:extLst>
          </p:cNvPr>
          <p:cNvSpPr txBox="1"/>
          <p:nvPr/>
        </p:nvSpPr>
        <p:spPr>
          <a:xfrm>
            <a:off x="370561" y="249277"/>
            <a:ext cx="10227076" cy="1631216"/>
          </a:xfrm>
          <a:prstGeom prst="rect">
            <a:avLst/>
          </a:prstGeom>
          <a:noFill/>
        </p:spPr>
        <p:txBody>
          <a:bodyPr wrap="square" rtlCol="0">
            <a:spAutoFit/>
          </a:bodyPr>
          <a:lstStyle/>
          <a:p>
            <a:pPr algn="ctr"/>
            <a:r>
              <a:rPr lang="en-US" sz="2800" b="1" u="sng" dirty="0">
                <a:latin typeface="Nikosh" panose="02000000000000000000" pitchFamily="2" charset="0"/>
                <a:cs typeface="Nikosh" panose="02000000000000000000" pitchFamily="2" charset="0"/>
              </a:rPr>
              <a:t>২. </a:t>
            </a:r>
            <a:r>
              <a:rPr lang="en-US" sz="2800" b="1" u="sng" dirty="0" err="1">
                <a:latin typeface="Nikosh" panose="02000000000000000000" pitchFamily="2" charset="0"/>
                <a:cs typeface="Nikosh" panose="02000000000000000000" pitchFamily="2" charset="0"/>
              </a:rPr>
              <a:t>মধ্যকর্ণ</a:t>
            </a:r>
            <a:endParaRPr lang="en-US" sz="2800" b="1" u="sng" dirty="0">
              <a:latin typeface="Nikosh" panose="02000000000000000000" pitchFamily="2" charset="0"/>
              <a:cs typeface="Nikosh" panose="02000000000000000000" pitchFamily="2" charset="0"/>
            </a:endParaRPr>
          </a:p>
          <a:p>
            <a:pPr algn="ctr"/>
            <a:r>
              <a:rPr lang="en-US" sz="2400" dirty="0" err="1">
                <a:latin typeface="Nikosh" panose="02000000000000000000" pitchFamily="2" charset="0"/>
                <a:cs typeface="Nikosh" panose="02000000000000000000" pitchFamily="2" charset="0"/>
              </a:rPr>
              <a:t>বহিঃকর্ণ</a:t>
            </a:r>
            <a:r>
              <a:rPr lang="en-US" sz="2400" dirty="0">
                <a:latin typeface="Nikosh" panose="02000000000000000000" pitchFamily="2" charset="0"/>
                <a:cs typeface="Nikosh" panose="02000000000000000000" pitchFamily="2" charset="0"/>
              </a:rPr>
              <a:t> ও </a:t>
            </a:r>
            <a:r>
              <a:rPr lang="en-US" sz="2400" dirty="0" err="1">
                <a:latin typeface="Nikosh" panose="02000000000000000000" pitchFamily="2" charset="0"/>
                <a:cs typeface="Nikosh" panose="02000000000000000000" pitchFamily="2" charset="0"/>
              </a:rPr>
              <a:t>অন্তঃকর্ণের</a:t>
            </a:r>
            <a:r>
              <a:rPr lang="en-US" sz="2400" dirty="0">
                <a:latin typeface="Nikosh" panose="02000000000000000000" pitchFamily="2" charset="0"/>
                <a:cs typeface="Nikosh" panose="02000000000000000000" pitchFamily="2" charset="0"/>
              </a:rPr>
              <a:t> </a:t>
            </a:r>
            <a:r>
              <a:rPr lang="en-US" sz="2400" dirty="0" err="1">
                <a:latin typeface="Nikosh" panose="02000000000000000000" pitchFamily="2" charset="0"/>
                <a:cs typeface="Nikosh" panose="02000000000000000000" pitchFamily="2" charset="0"/>
              </a:rPr>
              <a:t>মাঝখানে</a:t>
            </a:r>
            <a:r>
              <a:rPr lang="en-US" sz="2400" dirty="0">
                <a:latin typeface="Nikosh" panose="02000000000000000000" pitchFamily="2" charset="0"/>
                <a:cs typeface="Nikosh" panose="02000000000000000000" pitchFamily="2" charset="0"/>
              </a:rPr>
              <a:t> </a:t>
            </a:r>
            <a:r>
              <a:rPr lang="en-US" sz="2400" dirty="0" err="1">
                <a:latin typeface="Nikosh" panose="02000000000000000000" pitchFamily="2" charset="0"/>
                <a:cs typeface="Nikosh" panose="02000000000000000000" pitchFamily="2" charset="0"/>
              </a:rPr>
              <a:t>মধ্যকর্ণ</a:t>
            </a:r>
            <a:r>
              <a:rPr lang="en-US" sz="2400" dirty="0">
                <a:latin typeface="Nikosh" panose="02000000000000000000" pitchFamily="2" charset="0"/>
                <a:cs typeface="Nikosh" panose="02000000000000000000" pitchFamily="2" charset="0"/>
              </a:rPr>
              <a:t> </a:t>
            </a:r>
            <a:r>
              <a:rPr lang="en-US" sz="2400" dirty="0" err="1">
                <a:latin typeface="Nikosh" panose="02000000000000000000" pitchFamily="2" charset="0"/>
                <a:cs typeface="Nikosh" panose="02000000000000000000" pitchFamily="2" charset="0"/>
              </a:rPr>
              <a:t>অবস্থিত</a:t>
            </a:r>
            <a:r>
              <a:rPr lang="en-US" sz="2400" dirty="0">
                <a:latin typeface="Nikosh" panose="02000000000000000000" pitchFamily="2" charset="0"/>
                <a:cs typeface="Nikosh" panose="02000000000000000000" pitchFamily="2" charset="0"/>
              </a:rPr>
              <a:t>। </a:t>
            </a:r>
            <a:r>
              <a:rPr lang="en-US" sz="2400" dirty="0" err="1">
                <a:latin typeface="Nikosh" panose="02000000000000000000" pitchFamily="2" charset="0"/>
                <a:cs typeface="Nikosh" panose="02000000000000000000" pitchFamily="2" charset="0"/>
              </a:rPr>
              <a:t>এটা</a:t>
            </a:r>
            <a:r>
              <a:rPr lang="en-US" sz="2400" dirty="0">
                <a:latin typeface="Nikosh" panose="02000000000000000000" pitchFamily="2" charset="0"/>
                <a:cs typeface="Nikosh" panose="02000000000000000000" pitchFamily="2" charset="0"/>
              </a:rPr>
              <a:t> </a:t>
            </a:r>
            <a:r>
              <a:rPr lang="en-US" sz="2400" dirty="0" err="1">
                <a:latin typeface="Nikosh" panose="02000000000000000000" pitchFamily="2" charset="0"/>
                <a:cs typeface="Nikosh" panose="02000000000000000000" pitchFamily="2" charset="0"/>
              </a:rPr>
              <a:t>একটা</a:t>
            </a:r>
            <a:r>
              <a:rPr lang="en-US" sz="2400" dirty="0">
                <a:latin typeface="Nikosh" panose="02000000000000000000" pitchFamily="2" charset="0"/>
                <a:cs typeface="Nikosh" panose="02000000000000000000" pitchFamily="2" charset="0"/>
              </a:rPr>
              <a:t> </a:t>
            </a:r>
            <a:r>
              <a:rPr lang="en-US" sz="2400" dirty="0" err="1">
                <a:latin typeface="Nikosh" panose="02000000000000000000" pitchFamily="2" charset="0"/>
                <a:cs typeface="Nikosh" panose="02000000000000000000" pitchFamily="2" charset="0"/>
              </a:rPr>
              <a:t>বায়ুপূর্ণ</a:t>
            </a:r>
            <a:r>
              <a:rPr lang="en-US" sz="2400" dirty="0">
                <a:latin typeface="Nikosh" panose="02000000000000000000" pitchFamily="2" charset="0"/>
                <a:cs typeface="Nikosh" panose="02000000000000000000" pitchFamily="2" charset="0"/>
              </a:rPr>
              <a:t> </a:t>
            </a:r>
            <a:r>
              <a:rPr lang="en-US" sz="2400" dirty="0" err="1">
                <a:latin typeface="Nikosh" panose="02000000000000000000" pitchFamily="2" charset="0"/>
                <a:cs typeface="Nikosh" panose="02000000000000000000" pitchFamily="2" charset="0"/>
              </a:rPr>
              <a:t>থলি</a:t>
            </a:r>
            <a:r>
              <a:rPr lang="en-US" sz="2400" dirty="0">
                <a:latin typeface="Nikosh" panose="02000000000000000000" pitchFamily="2" charset="0"/>
                <a:cs typeface="Nikosh" panose="02000000000000000000" pitchFamily="2" charset="0"/>
              </a:rPr>
              <a:t> </a:t>
            </a:r>
            <a:r>
              <a:rPr lang="en-US" sz="2400" dirty="0" err="1">
                <a:latin typeface="Nikosh" panose="02000000000000000000" pitchFamily="2" charset="0"/>
                <a:cs typeface="Nikosh" panose="02000000000000000000" pitchFamily="2" charset="0"/>
              </a:rPr>
              <a:t>যার</a:t>
            </a:r>
            <a:r>
              <a:rPr lang="en-US" sz="2400" dirty="0">
                <a:latin typeface="Nikosh" panose="02000000000000000000" pitchFamily="2" charset="0"/>
                <a:cs typeface="Nikosh" panose="02000000000000000000" pitchFamily="2" charset="0"/>
              </a:rPr>
              <a:t> </a:t>
            </a:r>
            <a:r>
              <a:rPr lang="en-US" sz="2400" dirty="0" err="1">
                <a:latin typeface="Nikosh" panose="02000000000000000000" pitchFamily="2" charset="0"/>
                <a:cs typeface="Nikosh" panose="02000000000000000000" pitchFamily="2" charset="0"/>
              </a:rPr>
              <a:t>মধ্যে</a:t>
            </a:r>
            <a:r>
              <a:rPr lang="en-US" sz="2400" dirty="0">
                <a:latin typeface="Nikosh" panose="02000000000000000000" pitchFamily="2" charset="0"/>
                <a:cs typeface="Nikosh" panose="02000000000000000000" pitchFamily="2" charset="0"/>
              </a:rPr>
              <a:t> ১. </a:t>
            </a:r>
            <a:r>
              <a:rPr lang="en-US" sz="2400" dirty="0" err="1">
                <a:latin typeface="Nikosh" panose="02000000000000000000" pitchFamily="2" charset="0"/>
                <a:cs typeface="Nikosh" panose="02000000000000000000" pitchFamily="2" charset="0"/>
              </a:rPr>
              <a:t>ম্যালিয়াস</a:t>
            </a:r>
            <a:r>
              <a:rPr lang="en-US" sz="2400" dirty="0">
                <a:latin typeface="Nikosh" panose="02000000000000000000" pitchFamily="2" charset="0"/>
                <a:cs typeface="Nikosh" panose="02000000000000000000" pitchFamily="2" charset="0"/>
              </a:rPr>
              <a:t>, ২. </a:t>
            </a:r>
            <a:r>
              <a:rPr lang="en-US" sz="2400" dirty="0" err="1">
                <a:latin typeface="Nikosh" panose="02000000000000000000" pitchFamily="2" charset="0"/>
                <a:cs typeface="Nikosh" panose="02000000000000000000" pitchFamily="2" charset="0"/>
              </a:rPr>
              <a:t>ইনকাস</a:t>
            </a:r>
            <a:r>
              <a:rPr lang="en-US" sz="2400" dirty="0">
                <a:latin typeface="Nikosh" panose="02000000000000000000" pitchFamily="2" charset="0"/>
                <a:cs typeface="Nikosh" panose="02000000000000000000" pitchFamily="2" charset="0"/>
              </a:rPr>
              <a:t> </a:t>
            </a:r>
            <a:r>
              <a:rPr lang="en-US" sz="2400" dirty="0" err="1">
                <a:latin typeface="Nikosh" panose="02000000000000000000" pitchFamily="2" charset="0"/>
                <a:cs typeface="Nikosh" panose="02000000000000000000" pitchFamily="2" charset="0"/>
              </a:rPr>
              <a:t>এবং</a:t>
            </a:r>
            <a:r>
              <a:rPr lang="en-US" sz="2400" dirty="0">
                <a:latin typeface="Nikosh" panose="02000000000000000000" pitchFamily="2" charset="0"/>
                <a:cs typeface="Nikosh" panose="02000000000000000000" pitchFamily="2" charset="0"/>
              </a:rPr>
              <a:t> ৩. </a:t>
            </a:r>
            <a:r>
              <a:rPr lang="en-US" sz="2400" dirty="0" err="1">
                <a:latin typeface="Nikosh" panose="02000000000000000000" pitchFamily="2" charset="0"/>
                <a:cs typeface="Nikosh" panose="02000000000000000000" pitchFamily="2" charset="0"/>
              </a:rPr>
              <a:t>স্টেপিস</a:t>
            </a:r>
            <a:r>
              <a:rPr lang="en-US" sz="2400" dirty="0">
                <a:latin typeface="Nikosh" panose="02000000000000000000" pitchFamily="2" charset="0"/>
                <a:cs typeface="Nikosh" panose="02000000000000000000" pitchFamily="2" charset="0"/>
              </a:rPr>
              <a:t> </a:t>
            </a:r>
            <a:r>
              <a:rPr lang="en-US" sz="2400" dirty="0" err="1">
                <a:latin typeface="Nikosh" panose="02000000000000000000" pitchFamily="2" charset="0"/>
                <a:cs typeface="Nikosh" panose="02000000000000000000" pitchFamily="2" charset="0"/>
              </a:rPr>
              <a:t>নামে</a:t>
            </a:r>
            <a:r>
              <a:rPr lang="en-US" sz="2400" dirty="0">
                <a:latin typeface="Nikosh" panose="02000000000000000000" pitchFamily="2" charset="0"/>
                <a:cs typeface="Nikosh" panose="02000000000000000000" pitchFamily="2" charset="0"/>
              </a:rPr>
              <a:t> </a:t>
            </a:r>
            <a:r>
              <a:rPr lang="en-US" sz="2400" dirty="0" err="1">
                <a:latin typeface="Nikosh" panose="02000000000000000000" pitchFamily="2" charset="0"/>
                <a:cs typeface="Nikosh" panose="02000000000000000000" pitchFamily="2" charset="0"/>
              </a:rPr>
              <a:t>তিনটি</a:t>
            </a:r>
            <a:r>
              <a:rPr lang="en-US" sz="2400" dirty="0">
                <a:latin typeface="Nikosh" panose="02000000000000000000" pitchFamily="2" charset="0"/>
                <a:cs typeface="Nikosh" panose="02000000000000000000" pitchFamily="2" charset="0"/>
              </a:rPr>
              <a:t> </a:t>
            </a:r>
            <a:r>
              <a:rPr lang="en-US" sz="2400" dirty="0" err="1">
                <a:latin typeface="Nikosh" panose="02000000000000000000" pitchFamily="2" charset="0"/>
                <a:cs typeface="Nikosh" panose="02000000000000000000" pitchFamily="2" charset="0"/>
              </a:rPr>
              <a:t>ক্ষুদ্র</a:t>
            </a:r>
            <a:r>
              <a:rPr lang="en-US" sz="2400" dirty="0">
                <a:latin typeface="Nikosh" panose="02000000000000000000" pitchFamily="2" charset="0"/>
                <a:cs typeface="Nikosh" panose="02000000000000000000" pitchFamily="2" charset="0"/>
              </a:rPr>
              <a:t> </a:t>
            </a:r>
            <a:r>
              <a:rPr lang="en-US" sz="2400" dirty="0" err="1">
                <a:latin typeface="Nikosh" panose="02000000000000000000" pitchFamily="2" charset="0"/>
                <a:cs typeface="Nikosh" panose="02000000000000000000" pitchFamily="2" charset="0"/>
              </a:rPr>
              <a:t>ক্ষুদ্র</a:t>
            </a:r>
            <a:r>
              <a:rPr lang="en-US" sz="2400" dirty="0">
                <a:latin typeface="Nikosh" panose="02000000000000000000" pitchFamily="2" charset="0"/>
                <a:cs typeface="Nikosh" panose="02000000000000000000" pitchFamily="2" charset="0"/>
              </a:rPr>
              <a:t> </a:t>
            </a:r>
            <a:r>
              <a:rPr lang="en-US" sz="2400" dirty="0" err="1">
                <a:latin typeface="Nikosh" panose="02000000000000000000" pitchFamily="2" charset="0"/>
                <a:cs typeface="Nikosh" panose="02000000000000000000" pitchFamily="2" charset="0"/>
              </a:rPr>
              <a:t>হাড়</a:t>
            </a:r>
            <a:r>
              <a:rPr lang="en-US" sz="2400" dirty="0">
                <a:latin typeface="Nikosh" panose="02000000000000000000" pitchFamily="2" charset="0"/>
                <a:cs typeface="Nikosh" panose="02000000000000000000" pitchFamily="2" charset="0"/>
              </a:rPr>
              <a:t> </a:t>
            </a:r>
            <a:r>
              <a:rPr lang="en-US" sz="2400" dirty="0" err="1">
                <a:latin typeface="Nikosh" panose="02000000000000000000" pitchFamily="2" charset="0"/>
                <a:cs typeface="Nikosh" panose="02000000000000000000" pitchFamily="2" charset="0"/>
              </a:rPr>
              <a:t>বা</a:t>
            </a:r>
            <a:r>
              <a:rPr lang="en-US" sz="2400" dirty="0">
                <a:latin typeface="Nikosh" panose="02000000000000000000" pitchFamily="2" charset="0"/>
                <a:cs typeface="Nikosh" panose="02000000000000000000" pitchFamily="2" charset="0"/>
              </a:rPr>
              <a:t> </a:t>
            </a:r>
            <a:r>
              <a:rPr lang="en-US" sz="2400" dirty="0" err="1">
                <a:latin typeface="Nikosh" panose="02000000000000000000" pitchFamily="2" charset="0"/>
                <a:cs typeface="Nikosh" panose="02000000000000000000" pitchFamily="2" charset="0"/>
              </a:rPr>
              <a:t>অস্থি</a:t>
            </a:r>
            <a:r>
              <a:rPr lang="en-US" sz="2400" dirty="0">
                <a:latin typeface="Nikosh" panose="02000000000000000000" pitchFamily="2" charset="0"/>
                <a:cs typeface="Nikosh" panose="02000000000000000000" pitchFamily="2" charset="0"/>
              </a:rPr>
              <a:t> </a:t>
            </a:r>
            <a:r>
              <a:rPr lang="en-US" sz="2400" dirty="0" err="1">
                <a:latin typeface="Nikosh" panose="02000000000000000000" pitchFamily="2" charset="0"/>
                <a:cs typeface="Nikosh" panose="02000000000000000000" pitchFamily="2" charset="0"/>
              </a:rPr>
              <a:t>রয়েছে</a:t>
            </a:r>
            <a:r>
              <a:rPr lang="en-US" sz="2400" dirty="0">
                <a:latin typeface="Nikosh" panose="02000000000000000000" pitchFamily="2" charset="0"/>
                <a:cs typeface="Nikosh" panose="02000000000000000000" pitchFamily="2" charset="0"/>
              </a:rPr>
              <a:t> । </a:t>
            </a:r>
            <a:r>
              <a:rPr lang="en-US" sz="2400" dirty="0" err="1">
                <a:latin typeface="Nikosh" panose="02000000000000000000" pitchFamily="2" charset="0"/>
                <a:cs typeface="Nikosh" panose="02000000000000000000" pitchFamily="2" charset="0"/>
              </a:rPr>
              <a:t>অস্থিসমূহের</a:t>
            </a:r>
            <a:r>
              <a:rPr lang="en-US" sz="2400" dirty="0">
                <a:latin typeface="Nikosh" panose="02000000000000000000" pitchFamily="2" charset="0"/>
                <a:cs typeface="Nikosh" panose="02000000000000000000" pitchFamily="2" charset="0"/>
              </a:rPr>
              <a:t> </a:t>
            </a:r>
            <a:r>
              <a:rPr lang="en-US" sz="2400" dirty="0" err="1">
                <a:latin typeface="Nikosh" panose="02000000000000000000" pitchFamily="2" charset="0"/>
                <a:cs typeface="Nikosh" panose="02000000000000000000" pitchFamily="2" charset="0"/>
              </a:rPr>
              <a:t>মাধ্যমে</a:t>
            </a:r>
            <a:r>
              <a:rPr lang="en-US" sz="2400" dirty="0">
                <a:latin typeface="Nikosh" panose="02000000000000000000" pitchFamily="2" charset="0"/>
                <a:cs typeface="Nikosh" panose="02000000000000000000" pitchFamily="2" charset="0"/>
              </a:rPr>
              <a:t> </a:t>
            </a:r>
            <a:r>
              <a:rPr lang="en-US" sz="2400" dirty="0" err="1">
                <a:latin typeface="Nikosh" panose="02000000000000000000" pitchFamily="2" charset="0"/>
                <a:cs typeface="Nikosh" panose="02000000000000000000" pitchFamily="2" charset="0"/>
              </a:rPr>
              <a:t>শব্দ</a:t>
            </a:r>
            <a:r>
              <a:rPr lang="en-US" sz="2400" dirty="0">
                <a:latin typeface="Nikosh" panose="02000000000000000000" pitchFamily="2" charset="0"/>
                <a:cs typeface="Nikosh" panose="02000000000000000000" pitchFamily="2" charset="0"/>
              </a:rPr>
              <a:t> </a:t>
            </a:r>
            <a:r>
              <a:rPr lang="en-US" sz="2400" dirty="0" err="1">
                <a:latin typeface="Nikosh" panose="02000000000000000000" pitchFamily="2" charset="0"/>
                <a:cs typeface="Nikosh" panose="02000000000000000000" pitchFamily="2" charset="0"/>
              </a:rPr>
              <a:t>তরঙ্গ</a:t>
            </a:r>
            <a:r>
              <a:rPr lang="en-US" sz="2400" dirty="0">
                <a:latin typeface="Nikosh" panose="02000000000000000000" pitchFamily="2" charset="0"/>
                <a:cs typeface="Nikosh" panose="02000000000000000000" pitchFamily="2" charset="0"/>
              </a:rPr>
              <a:t> </a:t>
            </a:r>
            <a:r>
              <a:rPr lang="en-US" sz="2400" dirty="0" err="1">
                <a:latin typeface="Nikosh" panose="02000000000000000000" pitchFamily="2" charset="0"/>
                <a:cs typeface="Nikosh" panose="02000000000000000000" pitchFamily="2" charset="0"/>
              </a:rPr>
              <a:t>বা</a:t>
            </a:r>
            <a:r>
              <a:rPr lang="en-US" sz="2400" dirty="0">
                <a:latin typeface="Nikosh" panose="02000000000000000000" pitchFamily="2" charset="0"/>
                <a:cs typeface="Nikosh" panose="02000000000000000000" pitchFamily="2" charset="0"/>
              </a:rPr>
              <a:t> </a:t>
            </a:r>
            <a:r>
              <a:rPr lang="en-US" sz="2400" dirty="0" err="1">
                <a:latin typeface="Nikosh" panose="02000000000000000000" pitchFamily="2" charset="0"/>
                <a:cs typeface="Nikosh" panose="02000000000000000000" pitchFamily="2" charset="0"/>
              </a:rPr>
              <a:t>ঢেউ</a:t>
            </a:r>
            <a:r>
              <a:rPr lang="en-US" sz="2400" dirty="0">
                <a:latin typeface="Nikosh" panose="02000000000000000000" pitchFamily="2" charset="0"/>
                <a:cs typeface="Nikosh" panose="02000000000000000000" pitchFamily="2" charset="0"/>
              </a:rPr>
              <a:t> </a:t>
            </a:r>
            <a:r>
              <a:rPr lang="en-US" sz="2400" dirty="0" err="1">
                <a:latin typeface="Nikosh" panose="02000000000000000000" pitchFamily="2" charset="0"/>
                <a:cs typeface="Nikosh" panose="02000000000000000000" pitchFamily="2" charset="0"/>
              </a:rPr>
              <a:t>অন্তঃকর্ণে</a:t>
            </a:r>
            <a:r>
              <a:rPr lang="en-US" sz="2400" dirty="0">
                <a:latin typeface="Nikosh" panose="02000000000000000000" pitchFamily="2" charset="0"/>
                <a:cs typeface="Nikosh" panose="02000000000000000000" pitchFamily="2" charset="0"/>
              </a:rPr>
              <a:t> </a:t>
            </a:r>
            <a:r>
              <a:rPr lang="en-US" sz="2400" dirty="0" err="1">
                <a:latin typeface="Nikosh" panose="02000000000000000000" pitchFamily="2" charset="0"/>
                <a:cs typeface="Nikosh" panose="02000000000000000000" pitchFamily="2" charset="0"/>
              </a:rPr>
              <a:t>পৌঁছায়</a:t>
            </a:r>
            <a:r>
              <a:rPr lang="en-US" sz="2400" dirty="0">
                <a:latin typeface="Nikosh" panose="02000000000000000000" pitchFamily="2" charset="0"/>
                <a:cs typeface="Nikosh" panose="02000000000000000000" pitchFamily="2" charset="0"/>
              </a:rPr>
              <a:t>। </a:t>
            </a:r>
          </a:p>
        </p:txBody>
      </p:sp>
    </p:spTree>
    <p:extLst>
      <p:ext uri="{BB962C8B-B14F-4D97-AF65-F5344CB8AC3E}">
        <p14:creationId xmlns:p14="http://schemas.microsoft.com/office/powerpoint/2010/main" val="2555671250"/>
      </p:ext>
    </p:extLst>
  </p:cSld>
  <p:clrMapOvr>
    <a:masterClrMapping/>
  </p:clrMapOvr>
  <mc:AlternateContent xmlns:mc="http://schemas.openxmlformats.org/markup-compatibility/2006" xmlns:p14="http://schemas.microsoft.com/office/powerpoint/2010/main">
    <mc:Choice Requires="p14">
      <p:transition spd="slow" p14:dur="2000">
        <p:split orient="vert"/>
      </p:transition>
    </mc:Choice>
    <mc:Fallback xmlns="">
      <p:transition spd="slow">
        <p:split orient="ver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AED4030-03FF-4EC8-BF13-AE1364B02B7D}"/>
              </a:ext>
            </a:extLst>
          </p:cNvPr>
          <p:cNvGrpSpPr/>
          <p:nvPr/>
        </p:nvGrpSpPr>
        <p:grpSpPr>
          <a:xfrm>
            <a:off x="1825821" y="1310196"/>
            <a:ext cx="7321157" cy="4876800"/>
            <a:chOff x="-746186" y="812861"/>
            <a:chExt cx="7321157" cy="4876800"/>
          </a:xfrm>
        </p:grpSpPr>
        <p:graphicFrame>
          <p:nvGraphicFramePr>
            <p:cNvPr id="3" name="Diagram 2">
              <a:extLst>
                <a:ext uri="{FF2B5EF4-FFF2-40B4-BE49-F238E27FC236}">
                  <a16:creationId xmlns:a16="http://schemas.microsoft.com/office/drawing/2014/main" id="{8EBD4076-8BDB-471D-90AE-4597C7BD9E98}"/>
                </a:ext>
              </a:extLst>
            </p:cNvPr>
            <p:cNvGraphicFramePr/>
            <p:nvPr>
              <p:extLst>
                <p:ext uri="{D42A27DB-BD31-4B8C-83A1-F6EECF244321}">
                  <p14:modId xmlns:p14="http://schemas.microsoft.com/office/powerpoint/2010/main" val="2836120199"/>
                </p:ext>
              </p:extLst>
            </p:nvPr>
          </p:nvGraphicFramePr>
          <p:xfrm>
            <a:off x="-746186" y="812861"/>
            <a:ext cx="7321157" cy="4876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Oval 3">
              <a:extLst>
                <a:ext uri="{FF2B5EF4-FFF2-40B4-BE49-F238E27FC236}">
                  <a16:creationId xmlns:a16="http://schemas.microsoft.com/office/drawing/2014/main" id="{BEF0C0F9-39AC-45E7-AA27-222EB389330E}"/>
                </a:ext>
              </a:extLst>
            </p:cNvPr>
            <p:cNvSpPr/>
            <p:nvPr/>
          </p:nvSpPr>
          <p:spPr>
            <a:xfrm>
              <a:off x="2077976" y="2417823"/>
              <a:ext cx="1668233" cy="1666875"/>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err="1">
                  <a:solidFill>
                    <a:schemeClr val="tx1"/>
                  </a:solidFill>
                  <a:latin typeface="Nikosh" panose="02000000000000000000" pitchFamily="2" charset="0"/>
                  <a:cs typeface="Nikosh" panose="02000000000000000000" pitchFamily="2" charset="0"/>
                </a:rPr>
                <a:t>অন্তঃকর্ণ</a:t>
              </a:r>
              <a:r>
                <a:rPr lang="en-US" sz="2800" dirty="0">
                  <a:solidFill>
                    <a:schemeClr val="tx1"/>
                  </a:solidFill>
                  <a:latin typeface="Nikosh" panose="02000000000000000000" pitchFamily="2" charset="0"/>
                  <a:cs typeface="Nikosh" panose="02000000000000000000" pitchFamily="2" charset="0"/>
                </a:rPr>
                <a:t> </a:t>
              </a:r>
              <a:endParaRPr lang="en-US" sz="3200" dirty="0">
                <a:solidFill>
                  <a:schemeClr val="tx1"/>
                </a:solidFill>
              </a:endParaRPr>
            </a:p>
          </p:txBody>
        </p:sp>
      </p:grpSp>
      <p:sp>
        <p:nvSpPr>
          <p:cNvPr id="6" name="TextBox 5">
            <a:extLst>
              <a:ext uri="{FF2B5EF4-FFF2-40B4-BE49-F238E27FC236}">
                <a16:creationId xmlns:a16="http://schemas.microsoft.com/office/drawing/2014/main" id="{660A8C94-EDA7-4F0A-B6EE-760145EC9B6D}"/>
              </a:ext>
            </a:extLst>
          </p:cNvPr>
          <p:cNvSpPr txBox="1"/>
          <p:nvPr/>
        </p:nvSpPr>
        <p:spPr>
          <a:xfrm>
            <a:off x="0" y="800755"/>
            <a:ext cx="10972800" cy="892552"/>
          </a:xfrm>
          <a:prstGeom prst="rect">
            <a:avLst/>
          </a:prstGeom>
          <a:noFill/>
        </p:spPr>
        <p:txBody>
          <a:bodyPr wrap="square">
            <a:spAutoFit/>
          </a:bodyPr>
          <a:lstStyle/>
          <a:p>
            <a:pPr algn="ctr"/>
            <a:r>
              <a:rPr lang="en-US" sz="2800" b="1" u="sng" dirty="0">
                <a:solidFill>
                  <a:schemeClr val="tx1"/>
                </a:solidFill>
                <a:latin typeface="Nikosh" panose="02000000000000000000" pitchFamily="2" charset="0"/>
                <a:cs typeface="Nikosh" panose="02000000000000000000" pitchFamily="2" charset="0"/>
              </a:rPr>
              <a:t>৩. </a:t>
            </a:r>
            <a:r>
              <a:rPr lang="en-US" sz="2800" b="1" u="sng" dirty="0" err="1">
                <a:solidFill>
                  <a:schemeClr val="tx1"/>
                </a:solidFill>
                <a:latin typeface="Nikosh" panose="02000000000000000000" pitchFamily="2" charset="0"/>
                <a:cs typeface="Nikosh" panose="02000000000000000000" pitchFamily="2" charset="0"/>
              </a:rPr>
              <a:t>অন্তঃকর্ণ</a:t>
            </a:r>
            <a:r>
              <a:rPr lang="en-US" sz="2800" b="1" u="sng" dirty="0">
                <a:solidFill>
                  <a:schemeClr val="tx1"/>
                </a:solidFill>
                <a:latin typeface="Nikosh" panose="02000000000000000000" pitchFamily="2" charset="0"/>
                <a:cs typeface="Nikosh" panose="02000000000000000000" pitchFamily="2" charset="0"/>
              </a:rPr>
              <a:t> </a:t>
            </a:r>
          </a:p>
          <a:p>
            <a:pPr algn="ctr"/>
            <a:r>
              <a:rPr lang="en-US" sz="2400" dirty="0" err="1">
                <a:solidFill>
                  <a:schemeClr val="tx1"/>
                </a:solidFill>
                <a:latin typeface="Nikosh" panose="02000000000000000000" pitchFamily="2" charset="0"/>
                <a:cs typeface="Nikosh" panose="02000000000000000000" pitchFamily="2" charset="0"/>
              </a:rPr>
              <a:t>এটি</a:t>
            </a:r>
            <a:r>
              <a:rPr lang="en-US" sz="2400" dirty="0">
                <a:solidFill>
                  <a:schemeClr val="tx1"/>
                </a:solidFill>
                <a:latin typeface="Nikosh" panose="02000000000000000000" pitchFamily="2" charset="0"/>
                <a:cs typeface="Nikosh" panose="02000000000000000000" pitchFamily="2" charset="0"/>
              </a:rPr>
              <a:t> </a:t>
            </a:r>
            <a:r>
              <a:rPr lang="en-US" sz="2400" dirty="0" err="1">
                <a:solidFill>
                  <a:schemeClr val="tx1"/>
                </a:solidFill>
                <a:latin typeface="Nikosh" panose="02000000000000000000" pitchFamily="2" charset="0"/>
                <a:cs typeface="Nikosh" panose="02000000000000000000" pitchFamily="2" charset="0"/>
              </a:rPr>
              <a:t>অডিটরি</a:t>
            </a:r>
            <a:r>
              <a:rPr lang="en-US" sz="2400" dirty="0">
                <a:solidFill>
                  <a:schemeClr val="tx1"/>
                </a:solidFill>
                <a:latin typeface="Nikosh" panose="02000000000000000000" pitchFamily="2" charset="0"/>
                <a:cs typeface="Nikosh" panose="02000000000000000000" pitchFamily="2" charset="0"/>
              </a:rPr>
              <a:t> </a:t>
            </a:r>
            <a:r>
              <a:rPr lang="en-US" sz="2400" dirty="0" err="1">
                <a:solidFill>
                  <a:schemeClr val="tx1"/>
                </a:solidFill>
                <a:latin typeface="Nikosh" panose="02000000000000000000" pitchFamily="2" charset="0"/>
                <a:cs typeface="Nikosh" panose="02000000000000000000" pitchFamily="2" charset="0"/>
              </a:rPr>
              <a:t>ক্যাপসুল</a:t>
            </a:r>
            <a:r>
              <a:rPr lang="en-US" sz="2400" dirty="0">
                <a:solidFill>
                  <a:schemeClr val="tx1"/>
                </a:solidFill>
                <a:latin typeface="Nikosh" panose="02000000000000000000" pitchFamily="2" charset="0"/>
                <a:cs typeface="Nikosh" panose="02000000000000000000" pitchFamily="2" charset="0"/>
              </a:rPr>
              <a:t> </a:t>
            </a:r>
            <a:r>
              <a:rPr lang="en-US" sz="2400" dirty="0" err="1">
                <a:solidFill>
                  <a:schemeClr val="tx1"/>
                </a:solidFill>
                <a:latin typeface="Nikosh" panose="02000000000000000000" pitchFamily="2" charset="0"/>
                <a:cs typeface="Nikosh" panose="02000000000000000000" pitchFamily="2" charset="0"/>
              </a:rPr>
              <a:t>অস্থির</a:t>
            </a:r>
            <a:r>
              <a:rPr lang="en-US" sz="2400" dirty="0">
                <a:solidFill>
                  <a:schemeClr val="tx1"/>
                </a:solidFill>
                <a:latin typeface="Nikosh" panose="02000000000000000000" pitchFamily="2" charset="0"/>
                <a:cs typeface="Nikosh" panose="02000000000000000000" pitchFamily="2" charset="0"/>
              </a:rPr>
              <a:t> </a:t>
            </a:r>
            <a:r>
              <a:rPr lang="en-US" sz="2400" dirty="0" err="1">
                <a:solidFill>
                  <a:schemeClr val="tx1"/>
                </a:solidFill>
                <a:latin typeface="Nikosh" panose="02000000000000000000" pitchFamily="2" charset="0"/>
                <a:cs typeface="Nikosh" panose="02000000000000000000" pitchFamily="2" charset="0"/>
              </a:rPr>
              <a:t>মধ্যে</a:t>
            </a:r>
            <a:r>
              <a:rPr lang="en-US" sz="2400" dirty="0">
                <a:solidFill>
                  <a:schemeClr val="tx1"/>
                </a:solidFill>
                <a:latin typeface="Nikosh" panose="02000000000000000000" pitchFamily="2" charset="0"/>
                <a:cs typeface="Nikosh" panose="02000000000000000000" pitchFamily="2" charset="0"/>
              </a:rPr>
              <a:t> </a:t>
            </a:r>
            <a:r>
              <a:rPr lang="en-US" sz="2400" dirty="0" err="1">
                <a:solidFill>
                  <a:schemeClr val="tx1"/>
                </a:solidFill>
                <a:latin typeface="Nikosh" panose="02000000000000000000" pitchFamily="2" charset="0"/>
                <a:cs typeface="Nikosh" panose="02000000000000000000" pitchFamily="2" charset="0"/>
              </a:rPr>
              <a:t>অবস্থিত</a:t>
            </a:r>
            <a:r>
              <a:rPr lang="en-US" sz="2400" dirty="0">
                <a:solidFill>
                  <a:schemeClr val="tx1"/>
                </a:solidFill>
                <a:latin typeface="Nikosh" panose="02000000000000000000" pitchFamily="2" charset="0"/>
                <a:cs typeface="Nikosh" panose="02000000000000000000" pitchFamily="2" charset="0"/>
              </a:rPr>
              <a:t> । </a:t>
            </a:r>
            <a:r>
              <a:rPr lang="en-US" sz="2400" dirty="0" err="1">
                <a:solidFill>
                  <a:schemeClr val="tx1"/>
                </a:solidFill>
                <a:latin typeface="Nikosh" panose="02000000000000000000" pitchFamily="2" charset="0"/>
                <a:cs typeface="Nikosh" panose="02000000000000000000" pitchFamily="2" charset="0"/>
              </a:rPr>
              <a:t>অস্তঃকর্ণ</a:t>
            </a:r>
            <a:r>
              <a:rPr lang="en-US" sz="2400" dirty="0">
                <a:solidFill>
                  <a:schemeClr val="tx1"/>
                </a:solidFill>
                <a:latin typeface="Nikosh" panose="02000000000000000000" pitchFamily="2" charset="0"/>
                <a:cs typeface="Nikosh" panose="02000000000000000000" pitchFamily="2" charset="0"/>
              </a:rPr>
              <a:t> </a:t>
            </a:r>
            <a:r>
              <a:rPr lang="en-US" sz="2400" dirty="0" err="1">
                <a:solidFill>
                  <a:schemeClr val="tx1"/>
                </a:solidFill>
                <a:latin typeface="Nikosh" panose="02000000000000000000" pitchFamily="2" charset="0"/>
                <a:cs typeface="Nikosh" panose="02000000000000000000" pitchFamily="2" charset="0"/>
              </a:rPr>
              <a:t>দুটি</a:t>
            </a:r>
            <a:r>
              <a:rPr lang="en-US" sz="2400" dirty="0">
                <a:solidFill>
                  <a:schemeClr val="tx1"/>
                </a:solidFill>
                <a:latin typeface="Nikosh" panose="02000000000000000000" pitchFamily="2" charset="0"/>
                <a:cs typeface="Nikosh" panose="02000000000000000000" pitchFamily="2" charset="0"/>
              </a:rPr>
              <a:t> </a:t>
            </a:r>
            <a:r>
              <a:rPr lang="en-US" sz="2400" dirty="0" err="1">
                <a:solidFill>
                  <a:schemeClr val="tx1"/>
                </a:solidFill>
                <a:latin typeface="Nikosh" panose="02000000000000000000" pitchFamily="2" charset="0"/>
                <a:cs typeface="Nikosh" panose="02000000000000000000" pitchFamily="2" charset="0"/>
              </a:rPr>
              <a:t>প্রধান</a:t>
            </a:r>
            <a:r>
              <a:rPr lang="en-US" sz="2400" dirty="0">
                <a:solidFill>
                  <a:schemeClr val="tx1"/>
                </a:solidFill>
                <a:latin typeface="Nikosh" panose="02000000000000000000" pitchFamily="2" charset="0"/>
                <a:cs typeface="Nikosh" panose="02000000000000000000" pitchFamily="2" charset="0"/>
              </a:rPr>
              <a:t> </a:t>
            </a:r>
            <a:r>
              <a:rPr lang="en-US" sz="2400" dirty="0" err="1">
                <a:solidFill>
                  <a:schemeClr val="tx1"/>
                </a:solidFill>
                <a:latin typeface="Nikosh" panose="02000000000000000000" pitchFamily="2" charset="0"/>
                <a:cs typeface="Nikosh" panose="02000000000000000000" pitchFamily="2" charset="0"/>
              </a:rPr>
              <a:t>প্রকোষ্ঠে</a:t>
            </a:r>
            <a:r>
              <a:rPr lang="en-US" sz="2400" dirty="0">
                <a:solidFill>
                  <a:schemeClr val="tx1"/>
                </a:solidFill>
                <a:latin typeface="Nikosh" panose="02000000000000000000" pitchFamily="2" charset="0"/>
                <a:cs typeface="Nikosh" panose="02000000000000000000" pitchFamily="2" charset="0"/>
              </a:rPr>
              <a:t> </a:t>
            </a:r>
            <a:r>
              <a:rPr lang="en-US" sz="2400" dirty="0" err="1">
                <a:solidFill>
                  <a:schemeClr val="tx1"/>
                </a:solidFill>
                <a:latin typeface="Nikosh" panose="02000000000000000000" pitchFamily="2" charset="0"/>
                <a:cs typeface="Nikosh" panose="02000000000000000000" pitchFamily="2" charset="0"/>
              </a:rPr>
              <a:t>বিভক্ত</a:t>
            </a:r>
            <a:r>
              <a:rPr lang="en-US" sz="2400" dirty="0">
                <a:solidFill>
                  <a:schemeClr val="tx1"/>
                </a:solidFill>
                <a:latin typeface="Nikosh" panose="02000000000000000000" pitchFamily="2" charset="0"/>
                <a:cs typeface="Nikosh" panose="02000000000000000000" pitchFamily="2" charset="0"/>
              </a:rPr>
              <a:t>।</a:t>
            </a:r>
            <a:endParaRPr lang="en-US" sz="2800" dirty="0">
              <a:solidFill>
                <a:schemeClr val="tx1"/>
              </a:solidFill>
            </a:endParaRPr>
          </a:p>
        </p:txBody>
      </p:sp>
    </p:spTree>
    <p:extLst>
      <p:ext uri="{BB962C8B-B14F-4D97-AF65-F5344CB8AC3E}">
        <p14:creationId xmlns:p14="http://schemas.microsoft.com/office/powerpoint/2010/main" val="2155721721"/>
      </p:ext>
    </p:extLst>
  </p:cSld>
  <p:clrMapOvr>
    <a:masterClrMapping/>
  </p:clrMapOvr>
  <mc:AlternateContent xmlns:mc="http://schemas.openxmlformats.org/markup-compatibility/2006" xmlns:p14="http://schemas.microsoft.com/office/powerpoint/2010/main">
    <mc:Choice Requires="p14">
      <p:transition spd="slow" p14:dur="2000">
        <p:split orient="vert"/>
      </p:transition>
    </mc:Choice>
    <mc:Fallback xmlns="">
      <p:transition spd="slow">
        <p:split orient="vert"/>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F8B8F484-0011-4A82-B306-53DAB6D52069}"/>
              </a:ext>
            </a:extLst>
          </p:cNvPr>
          <p:cNvGrpSpPr/>
          <p:nvPr/>
        </p:nvGrpSpPr>
        <p:grpSpPr>
          <a:xfrm>
            <a:off x="1825821" y="-669524"/>
            <a:ext cx="7321157" cy="7105835"/>
            <a:chOff x="1825821" y="-669524"/>
            <a:chExt cx="7321157" cy="7105835"/>
          </a:xfrm>
        </p:grpSpPr>
        <p:grpSp>
          <p:nvGrpSpPr>
            <p:cNvPr id="16" name="Group 15">
              <a:extLst>
                <a:ext uri="{FF2B5EF4-FFF2-40B4-BE49-F238E27FC236}">
                  <a16:creationId xmlns:a16="http://schemas.microsoft.com/office/drawing/2014/main" id="{16FE011D-9D78-48A6-BD1E-E98F82458AA1}"/>
                </a:ext>
              </a:extLst>
            </p:cNvPr>
            <p:cNvGrpSpPr/>
            <p:nvPr/>
          </p:nvGrpSpPr>
          <p:grpSpPr>
            <a:xfrm>
              <a:off x="1825821" y="-669524"/>
              <a:ext cx="7321157" cy="7105835"/>
              <a:chOff x="1825821" y="-669524"/>
              <a:chExt cx="7321157" cy="7105835"/>
            </a:xfrm>
          </p:grpSpPr>
          <p:grpSp>
            <p:nvGrpSpPr>
              <p:cNvPr id="10" name="Group 9">
                <a:extLst>
                  <a:ext uri="{FF2B5EF4-FFF2-40B4-BE49-F238E27FC236}">
                    <a16:creationId xmlns:a16="http://schemas.microsoft.com/office/drawing/2014/main" id="{74113268-03DA-4FEF-9402-2A3421E9578E}"/>
                  </a:ext>
                </a:extLst>
              </p:cNvPr>
              <p:cNvGrpSpPr/>
              <p:nvPr/>
            </p:nvGrpSpPr>
            <p:grpSpPr>
              <a:xfrm>
                <a:off x="1825821" y="-669524"/>
                <a:ext cx="7321157" cy="4876800"/>
                <a:chOff x="-746186" y="812861"/>
                <a:chExt cx="7321157" cy="4876800"/>
              </a:xfrm>
            </p:grpSpPr>
            <p:graphicFrame>
              <p:nvGraphicFramePr>
                <p:cNvPr id="11" name="Diagram 10">
                  <a:extLst>
                    <a:ext uri="{FF2B5EF4-FFF2-40B4-BE49-F238E27FC236}">
                      <a16:creationId xmlns:a16="http://schemas.microsoft.com/office/drawing/2014/main" id="{AC8DB52E-DC4D-40BC-987A-C6B801768B84}"/>
                    </a:ext>
                  </a:extLst>
                </p:cNvPr>
                <p:cNvGraphicFramePr/>
                <p:nvPr>
                  <p:extLst>
                    <p:ext uri="{D42A27DB-BD31-4B8C-83A1-F6EECF244321}">
                      <p14:modId xmlns:p14="http://schemas.microsoft.com/office/powerpoint/2010/main" val="2288310414"/>
                    </p:ext>
                  </p:extLst>
                </p:nvPr>
              </p:nvGraphicFramePr>
              <p:xfrm>
                <a:off x="-746186" y="812861"/>
                <a:ext cx="7321157" cy="4876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Oval 11">
                  <a:extLst>
                    <a:ext uri="{FF2B5EF4-FFF2-40B4-BE49-F238E27FC236}">
                      <a16:creationId xmlns:a16="http://schemas.microsoft.com/office/drawing/2014/main" id="{38027237-6FAE-431F-83FF-EF8AE872EF3A}"/>
                    </a:ext>
                  </a:extLst>
                </p:cNvPr>
                <p:cNvSpPr/>
                <p:nvPr/>
              </p:nvSpPr>
              <p:spPr>
                <a:xfrm>
                  <a:off x="2077976" y="2417823"/>
                  <a:ext cx="1668233" cy="1666875"/>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err="1">
                      <a:solidFill>
                        <a:schemeClr val="tx1"/>
                      </a:solidFill>
                      <a:latin typeface="Nikosh" panose="02000000000000000000" pitchFamily="2" charset="0"/>
                      <a:cs typeface="Nikosh" panose="02000000000000000000" pitchFamily="2" charset="0"/>
                    </a:rPr>
                    <a:t>অন্তঃকর্ণ</a:t>
                  </a:r>
                  <a:r>
                    <a:rPr lang="en-US" sz="2800" dirty="0">
                      <a:solidFill>
                        <a:schemeClr val="tx1"/>
                      </a:solidFill>
                      <a:latin typeface="Nikosh" panose="02000000000000000000" pitchFamily="2" charset="0"/>
                      <a:cs typeface="Nikosh" panose="02000000000000000000" pitchFamily="2" charset="0"/>
                    </a:rPr>
                    <a:t> </a:t>
                  </a:r>
                  <a:endParaRPr lang="en-US" sz="3200" dirty="0">
                    <a:solidFill>
                      <a:schemeClr val="tx1"/>
                    </a:solidFill>
                    <a:latin typeface="Nikosh" panose="02000000000000000000" pitchFamily="2" charset="0"/>
                    <a:cs typeface="Nikosh" panose="02000000000000000000" pitchFamily="2" charset="0"/>
                  </a:endParaRPr>
                </a:p>
              </p:txBody>
            </p:sp>
          </p:grpSp>
          <p:sp>
            <p:nvSpPr>
              <p:cNvPr id="14" name="Rectangle: Rounded Corners 13">
                <a:extLst>
                  <a:ext uri="{FF2B5EF4-FFF2-40B4-BE49-F238E27FC236}">
                    <a16:creationId xmlns:a16="http://schemas.microsoft.com/office/drawing/2014/main" id="{BB712ECD-5DAD-4C49-BC56-B607215A8597}"/>
                  </a:ext>
                </a:extLst>
              </p:cNvPr>
              <p:cNvSpPr/>
              <p:nvPr/>
            </p:nvSpPr>
            <p:spPr>
              <a:xfrm>
                <a:off x="2004048" y="2538433"/>
                <a:ext cx="3280195" cy="3667058"/>
              </a:xfrm>
              <a:prstGeom prst="round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dirty="0">
                  <a:latin typeface="Nikosh" panose="02000000000000000000" pitchFamily="2" charset="0"/>
                  <a:cs typeface="Nikosh" panose="02000000000000000000" pitchFamily="2" charset="0"/>
                </a:endParaRPr>
              </a:p>
              <a:p>
                <a:pPr algn="just"/>
                <a:endParaRPr lang="en-US" dirty="0">
                  <a:latin typeface="Nikosh" panose="02000000000000000000" pitchFamily="2" charset="0"/>
                  <a:cs typeface="Nikosh" panose="02000000000000000000" pitchFamily="2" charset="0"/>
                </a:endParaRPr>
              </a:p>
              <a:p>
                <a:pPr algn="just"/>
                <a:endParaRPr lang="en-US" dirty="0">
                  <a:latin typeface="Nikosh" panose="02000000000000000000" pitchFamily="2" charset="0"/>
                  <a:cs typeface="Nikosh" panose="02000000000000000000" pitchFamily="2" charset="0"/>
                </a:endParaRPr>
              </a:p>
              <a:p>
                <a:pPr algn="just"/>
                <a:r>
                  <a:rPr lang="as-IN" dirty="0">
                    <a:latin typeface="Nikosh" panose="02000000000000000000" pitchFamily="2" charset="0"/>
                    <a:cs typeface="Nikosh" panose="02000000000000000000" pitchFamily="2" charset="0"/>
                  </a:rPr>
                  <a:t>অর্ধবৃত্তাকার এ প্রকোষ্ঠটি তিনটি অর্ধবৃত্তাকার নালী দিয়ে গঠিত। এদের ভিতরে আছে খুব সূক্ষ্ম লোমের মতো স্নায়ু ও রস। নালির ভিতরের এ রস যখন নড়ে বা আন্দোলিত হয়, তখনই রায়স্নায়ু উদ্দীপ্ত হয়। আর তখনই সে উদ্দীপনা মস্তিষ্কে পৌঁছায়। এই অংশ দেহের ভারসাম্য রক্ষার কাজ করে।</a:t>
                </a:r>
                <a:endParaRPr lang="en-US" dirty="0">
                  <a:latin typeface="Nikosh" panose="02000000000000000000" pitchFamily="2" charset="0"/>
                  <a:cs typeface="Nikosh" panose="02000000000000000000" pitchFamily="2" charset="0"/>
                </a:endParaRPr>
              </a:p>
            </p:txBody>
          </p:sp>
          <p:sp>
            <p:nvSpPr>
              <p:cNvPr id="15" name="Rectangle: Rounded Corners 14">
                <a:extLst>
                  <a:ext uri="{FF2B5EF4-FFF2-40B4-BE49-F238E27FC236}">
                    <a16:creationId xmlns:a16="http://schemas.microsoft.com/office/drawing/2014/main" id="{9B336778-3635-4B04-8651-779BD1238CAA}"/>
                  </a:ext>
                </a:extLst>
              </p:cNvPr>
              <p:cNvSpPr/>
              <p:nvPr/>
            </p:nvSpPr>
            <p:spPr>
              <a:xfrm>
                <a:off x="5866784" y="2985535"/>
                <a:ext cx="3206196" cy="3450776"/>
              </a:xfrm>
              <a:prstGeom prst="round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Nikosh" panose="02000000000000000000" pitchFamily="2" charset="0"/>
                  <a:cs typeface="Nikosh" panose="02000000000000000000" pitchFamily="2" charset="0"/>
                </a:endParaRPr>
              </a:p>
              <a:p>
                <a:pPr algn="ctr"/>
                <a:endParaRPr lang="en-US" dirty="0">
                  <a:latin typeface="Nikosh" panose="02000000000000000000" pitchFamily="2" charset="0"/>
                  <a:cs typeface="Nikosh" panose="02000000000000000000" pitchFamily="2" charset="0"/>
                </a:endParaRPr>
              </a:p>
              <a:p>
                <a:pPr algn="ctr"/>
                <a:r>
                  <a:rPr lang="as-IN" dirty="0">
                    <a:latin typeface="Nikosh" panose="02000000000000000000" pitchFamily="2" charset="0"/>
                    <a:cs typeface="Nikosh" panose="02000000000000000000" pitchFamily="2" charset="0"/>
                  </a:rPr>
                  <a:t>অর্ধবৃত্তাকার এই প্রকোষ্ঠের চেহারা অনেকটা শাঁসের মতো গঠিত নালিকার মতো। একে ককলিয়ার বলে। ককলিয়ার ভেতরে শ্রবণ সংবেদী কোষ থাকে। গঠনতঃ নালিকার এক প্রান্তের সঙ্গে পূর্ণ থাকে। এই অংশ শ্রবণের কাজ করে।</a:t>
                </a:r>
                <a:endParaRPr lang="en-US" dirty="0">
                  <a:latin typeface="Nikosh" panose="02000000000000000000" pitchFamily="2" charset="0"/>
                  <a:cs typeface="Nikosh" panose="02000000000000000000" pitchFamily="2" charset="0"/>
                </a:endParaRPr>
              </a:p>
            </p:txBody>
          </p:sp>
        </p:grpSp>
        <p:pic>
          <p:nvPicPr>
            <p:cNvPr id="3" name="Picture 2">
              <a:extLst>
                <a:ext uri="{FF2B5EF4-FFF2-40B4-BE49-F238E27FC236}">
                  <a16:creationId xmlns:a16="http://schemas.microsoft.com/office/drawing/2014/main" id="{9B67829E-FA1D-4D21-8188-0241750B4312}"/>
                </a:ext>
              </a:extLst>
            </p:cNvPr>
            <p:cNvPicPr>
              <a:picLocks noChangeAspect="1"/>
            </p:cNvPicPr>
            <p:nvPr/>
          </p:nvPicPr>
          <p:blipFill rotWithShape="1">
            <a:blip r:embed="rId7">
              <a:extLst>
                <a:ext uri="{BEBA8EAE-BF5A-486C-A8C5-ECC9F3942E4B}">
                  <a14:imgProps xmlns:a14="http://schemas.microsoft.com/office/drawing/2010/main">
                    <a14:imgLayer r:embed="rId8">
                      <a14:imgEffect>
                        <a14:sharpenSoften amount="50000"/>
                      </a14:imgEffect>
                    </a14:imgLayer>
                  </a14:imgProps>
                </a:ext>
              </a:extLst>
            </a:blip>
            <a:srcRect l="4073" t="9769" r="13166" b="17422"/>
            <a:stretch/>
          </p:blipFill>
          <p:spPr>
            <a:xfrm>
              <a:off x="2775494" y="2152924"/>
              <a:ext cx="1496345" cy="1477464"/>
            </a:xfrm>
            <a:prstGeom prst="ellipse">
              <a:avLst/>
            </a:prstGeom>
            <a:ln w="38100" cap="rnd">
              <a:solidFill>
                <a:srgbClr val="FF00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7" name="Picture 16">
              <a:extLst>
                <a:ext uri="{FF2B5EF4-FFF2-40B4-BE49-F238E27FC236}">
                  <a16:creationId xmlns:a16="http://schemas.microsoft.com/office/drawing/2014/main" id="{E3B495F7-79F9-48B0-B815-D1ED4E711055}"/>
                </a:ext>
              </a:extLst>
            </p:cNvPr>
            <p:cNvPicPr>
              <a:picLocks noChangeAspect="1"/>
            </p:cNvPicPr>
            <p:nvPr/>
          </p:nvPicPr>
          <p:blipFill rotWithShape="1">
            <a:blip r:embed="rId7">
              <a:extLst>
                <a:ext uri="{BEBA8EAE-BF5A-486C-A8C5-ECC9F3942E4B}">
                  <a14:imgProps xmlns:a14="http://schemas.microsoft.com/office/drawing/2010/main">
                    <a14:imgLayer r:embed="rId8">
                      <a14:imgEffect>
                        <a14:sharpenSoften amount="50000"/>
                      </a14:imgEffect>
                    </a14:imgLayer>
                  </a14:imgProps>
                </a:ext>
              </a:extLst>
            </a:blip>
            <a:srcRect l="4073" t="9769" r="13166" b="17422"/>
            <a:stretch/>
          </p:blipFill>
          <p:spPr>
            <a:xfrm>
              <a:off x="6798558" y="2507063"/>
              <a:ext cx="1496345" cy="1477464"/>
            </a:xfrm>
            <a:prstGeom prst="ellipse">
              <a:avLst/>
            </a:prstGeom>
            <a:ln w="38100" cap="rnd">
              <a:solidFill>
                <a:srgbClr val="FF00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spTree>
    <p:extLst>
      <p:ext uri="{BB962C8B-B14F-4D97-AF65-F5344CB8AC3E}">
        <p14:creationId xmlns:p14="http://schemas.microsoft.com/office/powerpoint/2010/main" val="658264068"/>
      </p:ext>
    </p:extLst>
  </p:cSld>
  <p:clrMapOvr>
    <a:masterClrMapping/>
  </p:clrMapOvr>
  <mc:AlternateContent xmlns:mc="http://schemas.openxmlformats.org/markup-compatibility/2006" xmlns:p14="http://schemas.microsoft.com/office/powerpoint/2010/main">
    <mc:Choice Requires="p14">
      <p:transition spd="slow" p14:dur="2000">
        <p:split orient="vert"/>
      </p:transition>
    </mc:Choice>
    <mc:Fallback xmlns="">
      <p:transition spd="slow">
        <p:split orient="vert"/>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552D9E2A-B5CA-4266-9A8F-1525E18429FE}"/>
              </a:ext>
            </a:extLst>
          </p:cNvPr>
          <p:cNvGrpSpPr/>
          <p:nvPr/>
        </p:nvGrpSpPr>
        <p:grpSpPr>
          <a:xfrm>
            <a:off x="1046318" y="450224"/>
            <a:ext cx="8880163" cy="3735971"/>
            <a:chOff x="1046318" y="564524"/>
            <a:chExt cx="8880163" cy="3735971"/>
          </a:xfrm>
        </p:grpSpPr>
        <p:sp>
          <p:nvSpPr>
            <p:cNvPr id="8" name="Rectangle 7">
              <a:extLst>
                <a:ext uri="{FF2B5EF4-FFF2-40B4-BE49-F238E27FC236}">
                  <a16:creationId xmlns:a16="http://schemas.microsoft.com/office/drawing/2014/main" id="{A1F51E1C-29BC-403E-9732-9FC9BC25626E}"/>
                </a:ext>
              </a:extLst>
            </p:cNvPr>
            <p:cNvSpPr/>
            <p:nvPr/>
          </p:nvSpPr>
          <p:spPr>
            <a:xfrm>
              <a:off x="3412802" y="564524"/>
              <a:ext cx="4171950" cy="2864476"/>
            </a:xfrm>
            <a:custGeom>
              <a:avLst/>
              <a:gdLst>
                <a:gd name="connsiteX0" fmla="*/ 0 w 4171950"/>
                <a:gd name="connsiteY0" fmla="*/ 0 h 3026220"/>
                <a:gd name="connsiteX1" fmla="*/ 4171950 w 4171950"/>
                <a:gd name="connsiteY1" fmla="*/ 0 h 3026220"/>
                <a:gd name="connsiteX2" fmla="*/ 4171950 w 4171950"/>
                <a:gd name="connsiteY2" fmla="*/ 3026220 h 3026220"/>
                <a:gd name="connsiteX3" fmla="*/ 0 w 4171950"/>
                <a:gd name="connsiteY3" fmla="*/ 3026220 h 3026220"/>
                <a:gd name="connsiteX4" fmla="*/ 0 w 4171950"/>
                <a:gd name="connsiteY4" fmla="*/ 0 h 3026220"/>
                <a:gd name="connsiteX0" fmla="*/ 504825 w 4171950"/>
                <a:gd name="connsiteY0" fmla="*/ 9525 h 3026220"/>
                <a:gd name="connsiteX1" fmla="*/ 4171950 w 4171950"/>
                <a:gd name="connsiteY1" fmla="*/ 0 h 3026220"/>
                <a:gd name="connsiteX2" fmla="*/ 4171950 w 4171950"/>
                <a:gd name="connsiteY2" fmla="*/ 3026220 h 3026220"/>
                <a:gd name="connsiteX3" fmla="*/ 0 w 4171950"/>
                <a:gd name="connsiteY3" fmla="*/ 3026220 h 3026220"/>
                <a:gd name="connsiteX4" fmla="*/ 504825 w 4171950"/>
                <a:gd name="connsiteY4" fmla="*/ 9525 h 3026220"/>
                <a:gd name="connsiteX0" fmla="*/ 504825 w 4171950"/>
                <a:gd name="connsiteY0" fmla="*/ 0 h 3016695"/>
                <a:gd name="connsiteX1" fmla="*/ 3600450 w 4171950"/>
                <a:gd name="connsiteY1" fmla="*/ 0 h 3016695"/>
                <a:gd name="connsiteX2" fmla="*/ 4171950 w 4171950"/>
                <a:gd name="connsiteY2" fmla="*/ 3016695 h 3016695"/>
                <a:gd name="connsiteX3" fmla="*/ 0 w 4171950"/>
                <a:gd name="connsiteY3" fmla="*/ 3016695 h 3016695"/>
                <a:gd name="connsiteX4" fmla="*/ 504825 w 4171950"/>
                <a:gd name="connsiteY4" fmla="*/ 0 h 30166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1950" h="3016695">
                  <a:moveTo>
                    <a:pt x="504825" y="0"/>
                  </a:moveTo>
                  <a:lnTo>
                    <a:pt x="3600450" y="0"/>
                  </a:lnTo>
                  <a:lnTo>
                    <a:pt x="4171950" y="3016695"/>
                  </a:lnTo>
                  <a:lnTo>
                    <a:pt x="0" y="3016695"/>
                  </a:lnTo>
                  <a:lnTo>
                    <a:pt x="504825" y="0"/>
                  </a:lnTo>
                  <a:close/>
                </a:path>
              </a:pathLst>
            </a:custGeom>
            <a:blipFill dpi="0" rotWithShape="1">
              <a:blip r:embed="rId2">
                <a:extLst>
                  <a:ext uri="{28A0092B-C50C-407E-A947-70E740481C1C}">
                    <a14:useLocalDpi xmlns:a14="http://schemas.microsoft.com/office/drawing/2010/main" val="0"/>
                  </a:ext>
                </a:extLst>
              </a:blip>
              <a:srcRect/>
              <a:stretch>
                <a:fillRect/>
              </a:stretch>
            </a:blip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Nikosh" panose="02000000000000000000" pitchFamily="2" charset="0"/>
                <a:cs typeface="Nikosh" panose="02000000000000000000" pitchFamily="2" charset="0"/>
              </a:endParaRPr>
            </a:p>
          </p:txBody>
        </p:sp>
        <p:grpSp>
          <p:nvGrpSpPr>
            <p:cNvPr id="4" name="Group 3">
              <a:extLst>
                <a:ext uri="{FF2B5EF4-FFF2-40B4-BE49-F238E27FC236}">
                  <a16:creationId xmlns:a16="http://schemas.microsoft.com/office/drawing/2014/main" id="{0F60EA70-8D9C-4687-9B6D-A62AECC16045}"/>
                </a:ext>
              </a:extLst>
            </p:cNvPr>
            <p:cNvGrpSpPr/>
            <p:nvPr/>
          </p:nvGrpSpPr>
          <p:grpSpPr>
            <a:xfrm>
              <a:off x="1046318" y="3416926"/>
              <a:ext cx="8880163" cy="883569"/>
              <a:chOff x="-2" y="2550158"/>
              <a:chExt cx="6096000" cy="604073"/>
            </a:xfrm>
          </p:grpSpPr>
          <p:sp>
            <p:nvSpPr>
              <p:cNvPr id="5" name="Rectangle 4">
                <a:extLst>
                  <a:ext uri="{FF2B5EF4-FFF2-40B4-BE49-F238E27FC236}">
                    <a16:creationId xmlns:a16="http://schemas.microsoft.com/office/drawing/2014/main" id="{A02E776F-48B1-447A-8B3F-65FA6EB97EAA}"/>
                  </a:ext>
                </a:extLst>
              </p:cNvPr>
              <p:cNvSpPr/>
              <p:nvPr/>
            </p:nvSpPr>
            <p:spPr>
              <a:xfrm>
                <a:off x="-2" y="2806476"/>
                <a:ext cx="60960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Nikosh" panose="02000000000000000000" pitchFamily="2" charset="0"/>
                  <a:cs typeface="Nikosh" panose="02000000000000000000" pitchFamily="2" charset="0"/>
                </a:endParaRPr>
              </a:p>
            </p:txBody>
          </p:sp>
          <p:sp>
            <p:nvSpPr>
              <p:cNvPr id="6" name="Rectangle: Rounded Corners 5">
                <a:extLst>
                  <a:ext uri="{FF2B5EF4-FFF2-40B4-BE49-F238E27FC236}">
                    <a16:creationId xmlns:a16="http://schemas.microsoft.com/office/drawing/2014/main" id="{2EBB28DA-70C0-490B-AC45-61C6E715518A}"/>
                  </a:ext>
                </a:extLst>
              </p:cNvPr>
              <p:cNvSpPr/>
              <p:nvPr/>
            </p:nvSpPr>
            <p:spPr>
              <a:xfrm>
                <a:off x="1253383" y="2550158"/>
                <a:ext cx="3606224" cy="604073"/>
              </a:xfrm>
              <a:prstGeom prst="roundRect">
                <a:avLst>
                  <a:gd name="adj" fmla="val 40389"/>
                </a:avLst>
              </a:prstGeom>
              <a:solidFill>
                <a:srgbClr val="006644"/>
              </a:solidFill>
              <a:ln w="28575">
                <a:solidFill>
                  <a:srgbClr val="EF1F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err="1">
                    <a:latin typeface="Nikosh" panose="02000000000000000000" pitchFamily="2" charset="0"/>
                    <a:cs typeface="Nikosh" panose="02000000000000000000" pitchFamily="2" charset="0"/>
                  </a:rPr>
                  <a:t>জোড়ায়</a:t>
                </a:r>
                <a:r>
                  <a:rPr lang="en-US" sz="4000" dirty="0">
                    <a:latin typeface="Nikosh" panose="02000000000000000000" pitchFamily="2" charset="0"/>
                    <a:cs typeface="Nikosh" panose="02000000000000000000" pitchFamily="2" charset="0"/>
                  </a:rPr>
                  <a:t> </a:t>
                </a:r>
                <a:r>
                  <a:rPr lang="en-US" sz="4000" dirty="0" err="1">
                    <a:latin typeface="Nikosh" panose="02000000000000000000" pitchFamily="2" charset="0"/>
                    <a:cs typeface="Nikosh" panose="02000000000000000000" pitchFamily="2" charset="0"/>
                  </a:rPr>
                  <a:t>কাজ</a:t>
                </a:r>
                <a:endParaRPr lang="en-US" sz="4000" dirty="0">
                  <a:latin typeface="Nikosh" panose="02000000000000000000" pitchFamily="2" charset="0"/>
                  <a:cs typeface="Nikosh" panose="02000000000000000000" pitchFamily="2" charset="0"/>
                </a:endParaRPr>
              </a:p>
            </p:txBody>
          </p:sp>
        </p:grpSp>
      </p:grpSp>
      <p:sp>
        <p:nvSpPr>
          <p:cNvPr id="13" name="TextBox 12">
            <a:extLst>
              <a:ext uri="{FF2B5EF4-FFF2-40B4-BE49-F238E27FC236}">
                <a16:creationId xmlns:a16="http://schemas.microsoft.com/office/drawing/2014/main" id="{92553AA1-A9FC-4576-9A8C-99A5EA6FD6A0}"/>
              </a:ext>
            </a:extLst>
          </p:cNvPr>
          <p:cNvSpPr txBox="1"/>
          <p:nvPr/>
        </p:nvSpPr>
        <p:spPr>
          <a:xfrm>
            <a:off x="857250" y="4471898"/>
            <a:ext cx="9182099" cy="1200329"/>
          </a:xfrm>
          <a:prstGeom prst="rect">
            <a:avLst/>
          </a:prstGeom>
          <a:noFill/>
        </p:spPr>
        <p:txBody>
          <a:bodyPr wrap="square">
            <a:spAutoFit/>
          </a:bodyPr>
          <a:lstStyle/>
          <a:p>
            <a:pPr marL="342900" indent="-342900" algn="ctr">
              <a:buFont typeface="Wingdings" panose="05000000000000000000" pitchFamily="2" charset="2"/>
              <a:buChar char="v"/>
            </a:pPr>
            <a:r>
              <a:rPr lang="as-IN" sz="2400" dirty="0">
                <a:latin typeface="Nikosh" panose="02000000000000000000" pitchFamily="2" charset="0"/>
                <a:cs typeface="Nikosh" panose="02000000000000000000" pitchFamily="2" charset="0"/>
              </a:rPr>
              <a:t>মডেল বা চার্টের সাহায্যে কানের বিভিন্ন অংশগুলো চিনে নাও। </a:t>
            </a:r>
            <a:endParaRPr lang="en-US" sz="2400" dirty="0">
              <a:latin typeface="Nikosh" panose="02000000000000000000" pitchFamily="2" charset="0"/>
              <a:cs typeface="Nikosh" panose="02000000000000000000" pitchFamily="2" charset="0"/>
            </a:endParaRPr>
          </a:p>
          <a:p>
            <a:pPr algn="ctr"/>
            <a:r>
              <a:rPr lang="as-IN" sz="2400" dirty="0">
                <a:latin typeface="Nikosh" panose="02000000000000000000" pitchFamily="2" charset="0"/>
                <a:cs typeface="Nikosh" panose="02000000000000000000" pitchFamily="2" charset="0"/>
              </a:rPr>
              <a:t>এবার খাতায় মানুষের কানের একটি চিত্র এঁকে এর অংশগুলোর নাম লিখ। বিভিন্ন অংশের কাজ উল্লেখ কর।</a:t>
            </a:r>
            <a:endParaRPr lang="en-US" sz="2400" dirty="0">
              <a:latin typeface="Nikosh" panose="02000000000000000000" pitchFamily="2" charset="0"/>
              <a:cs typeface="Nikosh" panose="02000000000000000000" pitchFamily="2" charset="0"/>
            </a:endParaRPr>
          </a:p>
        </p:txBody>
      </p:sp>
    </p:spTree>
    <p:extLst>
      <p:ext uri="{BB962C8B-B14F-4D97-AF65-F5344CB8AC3E}">
        <p14:creationId xmlns:p14="http://schemas.microsoft.com/office/powerpoint/2010/main" val="1513889098"/>
      </p:ext>
    </p:extLst>
  </p:cSld>
  <p:clrMapOvr>
    <a:masterClrMapping/>
  </p:clrMapOvr>
  <mc:AlternateContent xmlns:mc="http://schemas.openxmlformats.org/markup-compatibility/2006" xmlns:p14="http://schemas.microsoft.com/office/powerpoint/2010/main">
    <mc:Choice Requires="p14">
      <p:transition spd="slow" p14:dur="2000">
        <p:split orient="vert"/>
      </p:transition>
    </mc:Choice>
    <mc:Fallback xmlns="">
      <p:transition spd="slow">
        <p:split orient="vert"/>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647CF36-B0F3-4FA6-9FCF-5861CB5444E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85736" y="1369712"/>
            <a:ext cx="5122638" cy="3278488"/>
          </a:xfrm>
          <a:prstGeom prst="rect">
            <a:avLst/>
          </a:prstGeom>
          <a:ln>
            <a:solidFill>
              <a:srgbClr val="00B050"/>
            </a:solidFill>
          </a:ln>
        </p:spPr>
      </p:pic>
      <p:grpSp>
        <p:nvGrpSpPr>
          <p:cNvPr id="3" name="Group 2">
            <a:extLst>
              <a:ext uri="{FF2B5EF4-FFF2-40B4-BE49-F238E27FC236}">
                <a16:creationId xmlns:a16="http://schemas.microsoft.com/office/drawing/2014/main" id="{E8CAEA8D-6E18-4CE6-8916-7E27F3B6925A}"/>
              </a:ext>
            </a:extLst>
          </p:cNvPr>
          <p:cNvGrpSpPr/>
          <p:nvPr/>
        </p:nvGrpSpPr>
        <p:grpSpPr>
          <a:xfrm>
            <a:off x="151530" y="4940137"/>
            <a:ext cx="10664109" cy="1077218"/>
            <a:chOff x="218205" y="4035262"/>
            <a:chExt cx="10664109" cy="1077218"/>
          </a:xfrm>
        </p:grpSpPr>
        <p:sp>
          <p:nvSpPr>
            <p:cNvPr id="16" name="TextBox 15">
              <a:extLst>
                <a:ext uri="{FF2B5EF4-FFF2-40B4-BE49-F238E27FC236}">
                  <a16:creationId xmlns:a16="http://schemas.microsoft.com/office/drawing/2014/main" id="{1A82571F-61B1-4F36-BEBA-4B6D3B7ADED3}"/>
                </a:ext>
              </a:extLst>
            </p:cNvPr>
            <p:cNvSpPr txBox="1"/>
            <p:nvPr/>
          </p:nvSpPr>
          <p:spPr>
            <a:xfrm>
              <a:off x="5753100" y="4035262"/>
              <a:ext cx="5129214" cy="1077218"/>
            </a:xfrm>
            <a:prstGeom prst="rect">
              <a:avLst/>
            </a:prstGeom>
            <a:noFill/>
          </p:spPr>
          <p:txBody>
            <a:bodyPr wrap="square">
              <a:spAutoFit/>
            </a:bodyPr>
            <a:lstStyle/>
            <a:p>
              <a:pPr marL="342900" indent="-342900" algn="ctr">
                <a:buFont typeface="Wingdings" panose="05000000000000000000" pitchFamily="2" charset="2"/>
                <a:buChar char="q"/>
              </a:pPr>
              <a:r>
                <a:rPr lang="en-US" sz="3200" dirty="0">
                  <a:latin typeface="Nikosh" panose="02000000000000000000" pitchFamily="2" charset="0"/>
                  <a:cs typeface="Nikosh" panose="02000000000000000000" pitchFamily="2" charset="0"/>
                </a:rPr>
                <a:t> </a:t>
              </a:r>
              <a:r>
                <a:rPr lang="as-IN" sz="3200" dirty="0">
                  <a:latin typeface="Nikosh" panose="02000000000000000000" pitchFamily="2" charset="0"/>
                  <a:cs typeface="Nikosh" panose="02000000000000000000" pitchFamily="2" charset="0"/>
                </a:rPr>
                <a:t>গোসলের সম</a:t>
              </a:r>
              <a:r>
                <a:rPr lang="en-US" sz="3200" dirty="0">
                  <a:latin typeface="Nikosh" panose="02000000000000000000" pitchFamily="2" charset="0"/>
                  <a:cs typeface="Nikosh" panose="02000000000000000000" pitchFamily="2" charset="0"/>
                </a:rPr>
                <a:t>য়</a:t>
              </a:r>
              <a:r>
                <a:rPr lang="as-IN" sz="3200" dirty="0">
                  <a:latin typeface="Nikosh" panose="02000000000000000000" pitchFamily="2" charset="0"/>
                  <a:cs typeface="Nikosh" panose="02000000000000000000" pitchFamily="2" charset="0"/>
                </a:rPr>
                <a:t> কানে যেন পানি না ঢোকে সে বিষয়ে সতর্ক থাকা।</a:t>
              </a:r>
            </a:p>
          </p:txBody>
        </p:sp>
        <p:sp>
          <p:nvSpPr>
            <p:cNvPr id="19" name="TextBox 18">
              <a:extLst>
                <a:ext uri="{FF2B5EF4-FFF2-40B4-BE49-F238E27FC236}">
                  <a16:creationId xmlns:a16="http://schemas.microsoft.com/office/drawing/2014/main" id="{F05D6F83-5FD7-4F81-906B-AA92BB6C525C}"/>
                </a:ext>
              </a:extLst>
            </p:cNvPr>
            <p:cNvSpPr txBox="1"/>
            <p:nvPr/>
          </p:nvSpPr>
          <p:spPr>
            <a:xfrm>
              <a:off x="218205" y="4036394"/>
              <a:ext cx="5197625" cy="584775"/>
            </a:xfrm>
            <a:prstGeom prst="rect">
              <a:avLst/>
            </a:prstGeom>
            <a:noFill/>
          </p:spPr>
          <p:txBody>
            <a:bodyPr wrap="square">
              <a:spAutoFit/>
            </a:bodyPr>
            <a:lstStyle/>
            <a:p>
              <a:pPr marL="342900" indent="-342900" algn="ctr">
                <a:buFont typeface="Wingdings" panose="05000000000000000000" pitchFamily="2" charset="2"/>
                <a:buChar char="q"/>
              </a:pPr>
              <a:r>
                <a:rPr lang="en-US" sz="3200" dirty="0">
                  <a:latin typeface="Nikosh" panose="02000000000000000000" pitchFamily="2" charset="0"/>
                  <a:cs typeface="Nikosh" panose="02000000000000000000" pitchFamily="2" charset="0"/>
                </a:rPr>
                <a:t> </a:t>
              </a:r>
              <a:r>
                <a:rPr lang="as-IN" sz="3200" dirty="0">
                  <a:latin typeface="Nikosh" panose="02000000000000000000" pitchFamily="2" charset="0"/>
                  <a:cs typeface="Nikosh" panose="02000000000000000000" pitchFamily="2" charset="0"/>
                </a:rPr>
                <a:t>নি</a:t>
              </a:r>
              <a:r>
                <a:rPr lang="en-US" sz="3200" dirty="0">
                  <a:latin typeface="Nikosh" panose="02000000000000000000" pitchFamily="2" charset="0"/>
                  <a:cs typeface="Nikosh" panose="02000000000000000000" pitchFamily="2" charset="0"/>
                </a:rPr>
                <a:t>য়</a:t>
              </a:r>
              <a:r>
                <a:rPr lang="as-IN" sz="3200" dirty="0">
                  <a:latin typeface="Nikosh" panose="02000000000000000000" pitchFamily="2" charset="0"/>
                  <a:cs typeface="Nikosh" panose="02000000000000000000" pitchFamily="2" charset="0"/>
                </a:rPr>
                <a:t>মিত কান পরিষ্কার করা।</a:t>
              </a:r>
            </a:p>
          </p:txBody>
        </p:sp>
      </p:grpSp>
      <p:sp>
        <p:nvSpPr>
          <p:cNvPr id="14" name="TextBox 13">
            <a:extLst>
              <a:ext uri="{FF2B5EF4-FFF2-40B4-BE49-F238E27FC236}">
                <a16:creationId xmlns:a16="http://schemas.microsoft.com/office/drawing/2014/main" id="{CBB76E37-108A-43DA-8F66-541BE1A51F69}"/>
              </a:ext>
            </a:extLst>
          </p:cNvPr>
          <p:cNvSpPr txBox="1"/>
          <p:nvPr/>
        </p:nvSpPr>
        <p:spPr>
          <a:xfrm>
            <a:off x="0" y="302867"/>
            <a:ext cx="10972800" cy="523220"/>
          </a:xfrm>
          <a:prstGeom prst="rect">
            <a:avLst/>
          </a:prstGeom>
          <a:solidFill>
            <a:schemeClr val="accent2">
              <a:lumMod val="40000"/>
              <a:lumOff val="60000"/>
            </a:schemeClr>
          </a:solidFill>
        </p:spPr>
        <p:txBody>
          <a:bodyPr wrap="square">
            <a:spAutoFit/>
          </a:bodyPr>
          <a:lstStyle/>
          <a:p>
            <a:pPr algn="ctr"/>
            <a:r>
              <a:rPr lang="en-US" sz="2800" dirty="0" err="1">
                <a:latin typeface="Nikosh" panose="02000000000000000000" pitchFamily="2" charset="0"/>
                <a:cs typeface="Nikosh" panose="02000000000000000000" pitchFamily="2" charset="0"/>
              </a:rPr>
              <a:t>কানের</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যত্ন</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নেওয়ার</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কৌশল</a:t>
            </a:r>
            <a:r>
              <a:rPr lang="en-US" sz="2800" dirty="0">
                <a:latin typeface="Nikosh" panose="02000000000000000000" pitchFamily="2" charset="0"/>
                <a:cs typeface="Nikosh" panose="02000000000000000000" pitchFamily="2" charset="0"/>
              </a:rPr>
              <a:t> </a:t>
            </a:r>
            <a:endParaRPr lang="en-US" sz="2800" dirty="0"/>
          </a:p>
        </p:txBody>
      </p:sp>
      <p:pic>
        <p:nvPicPr>
          <p:cNvPr id="9" name="Picture 8">
            <a:extLst>
              <a:ext uri="{FF2B5EF4-FFF2-40B4-BE49-F238E27FC236}">
                <a16:creationId xmlns:a16="http://schemas.microsoft.com/office/drawing/2014/main" id="{7AA15ADD-5FA6-4ACF-8CB3-700A369FB9DF}"/>
              </a:ext>
            </a:extLst>
          </p:cNvPr>
          <p:cNvPicPr>
            <a:picLocks noChangeAspect="1"/>
          </p:cNvPicPr>
          <p:nvPr/>
        </p:nvPicPr>
        <p:blipFill rotWithShape="1">
          <a:blip r:embed="rId3"/>
          <a:srcRect l="8977" r="7173"/>
          <a:stretch/>
        </p:blipFill>
        <p:spPr>
          <a:xfrm>
            <a:off x="5664428" y="1369712"/>
            <a:ext cx="5122637" cy="3278488"/>
          </a:xfrm>
          <a:prstGeom prst="rect">
            <a:avLst/>
          </a:prstGeom>
          <a:ln>
            <a:solidFill>
              <a:srgbClr val="00B050"/>
            </a:solidFill>
          </a:ln>
        </p:spPr>
      </p:pic>
    </p:spTree>
    <p:extLst>
      <p:ext uri="{BB962C8B-B14F-4D97-AF65-F5344CB8AC3E}">
        <p14:creationId xmlns:p14="http://schemas.microsoft.com/office/powerpoint/2010/main" val="1517842064"/>
      </p:ext>
    </p:extLst>
  </p:cSld>
  <p:clrMapOvr>
    <a:masterClrMapping/>
  </p:clrMapOvr>
  <mc:AlternateContent xmlns:mc="http://schemas.openxmlformats.org/markup-compatibility/2006" xmlns:p14="http://schemas.microsoft.com/office/powerpoint/2010/main">
    <mc:Choice Requires="p14">
      <p:transition spd="slow" p14:dur="2000">
        <p:split orient="vert"/>
      </p:transition>
    </mc:Choice>
    <mc:Fallback xmlns="">
      <p:transition spd="slow">
        <p:split orient="vert"/>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C2A52046-4A81-48D0-8478-670F76E2A687}"/>
              </a:ext>
            </a:extLst>
          </p:cNvPr>
          <p:cNvGrpSpPr/>
          <p:nvPr/>
        </p:nvGrpSpPr>
        <p:grpSpPr>
          <a:xfrm>
            <a:off x="819149" y="413696"/>
            <a:ext cx="9334500" cy="5851909"/>
            <a:chOff x="819149" y="413696"/>
            <a:chExt cx="9334500" cy="5851909"/>
          </a:xfrm>
        </p:grpSpPr>
        <p:sp>
          <p:nvSpPr>
            <p:cNvPr id="5" name="TextBox 4">
              <a:extLst>
                <a:ext uri="{FF2B5EF4-FFF2-40B4-BE49-F238E27FC236}">
                  <a16:creationId xmlns:a16="http://schemas.microsoft.com/office/drawing/2014/main" id="{AB40004F-9361-4D86-8E24-AFF2DEFDEDE1}"/>
                </a:ext>
              </a:extLst>
            </p:cNvPr>
            <p:cNvSpPr txBox="1"/>
            <p:nvPr/>
          </p:nvSpPr>
          <p:spPr>
            <a:xfrm>
              <a:off x="819149" y="5065276"/>
              <a:ext cx="9334500" cy="1200329"/>
            </a:xfrm>
            <a:prstGeom prst="rect">
              <a:avLst/>
            </a:prstGeom>
            <a:noFill/>
          </p:spPr>
          <p:txBody>
            <a:bodyPr wrap="square">
              <a:spAutoFit/>
            </a:bodyPr>
            <a:lstStyle/>
            <a:p>
              <a:pPr algn="ctr"/>
              <a:r>
                <a:rPr lang="as-IN" sz="3600" dirty="0">
                  <a:latin typeface="Nikosh" panose="02000000000000000000" pitchFamily="2" charset="0"/>
                  <a:cs typeface="Nikosh" panose="02000000000000000000" pitchFamily="2" charset="0"/>
                </a:rPr>
                <a:t>কানে বাহিরের কোনো বস্তু বা পোকারমত কিছু ঢুকলে ডাক্তারের পরামর্শ নেও</a:t>
              </a:r>
              <a:r>
                <a:rPr lang="en-US" sz="3600" dirty="0" err="1">
                  <a:latin typeface="Nikosh" panose="02000000000000000000" pitchFamily="2" charset="0"/>
                  <a:cs typeface="Nikosh" panose="02000000000000000000" pitchFamily="2" charset="0"/>
                </a:rPr>
                <a:t>য়া</a:t>
              </a:r>
              <a:r>
                <a:rPr lang="as-IN" sz="3600" dirty="0">
                  <a:latin typeface="Nikosh" panose="02000000000000000000" pitchFamily="2" charset="0"/>
                  <a:cs typeface="Nikosh" panose="02000000000000000000" pitchFamily="2" charset="0"/>
                </a:rPr>
                <a:t>।</a:t>
              </a:r>
            </a:p>
          </p:txBody>
        </p:sp>
        <p:pic>
          <p:nvPicPr>
            <p:cNvPr id="12" name="Picture 11">
              <a:extLst>
                <a:ext uri="{FF2B5EF4-FFF2-40B4-BE49-F238E27FC236}">
                  <a16:creationId xmlns:a16="http://schemas.microsoft.com/office/drawing/2014/main" id="{3EAD6907-B579-4204-9752-9112EFBFE042}"/>
                </a:ext>
              </a:extLst>
            </p:cNvPr>
            <p:cNvPicPr>
              <a:picLocks noChangeAspect="1"/>
            </p:cNvPicPr>
            <p:nvPr/>
          </p:nvPicPr>
          <p:blipFill>
            <a:blip r:embed="rId2"/>
            <a:stretch>
              <a:fillRect/>
            </a:stretch>
          </p:blipFill>
          <p:spPr>
            <a:xfrm>
              <a:off x="1484973" y="413696"/>
              <a:ext cx="8002851" cy="4499180"/>
            </a:xfrm>
            <a:prstGeom prst="rect">
              <a:avLst/>
            </a:prstGeom>
          </p:spPr>
        </p:pic>
      </p:grpSp>
    </p:spTree>
    <p:extLst>
      <p:ext uri="{BB962C8B-B14F-4D97-AF65-F5344CB8AC3E}">
        <p14:creationId xmlns:p14="http://schemas.microsoft.com/office/powerpoint/2010/main" val="315207752"/>
      </p:ext>
    </p:extLst>
  </p:cSld>
  <p:clrMapOvr>
    <a:masterClrMapping/>
  </p:clrMapOvr>
  <mc:AlternateContent xmlns:mc="http://schemas.openxmlformats.org/markup-compatibility/2006" xmlns:p14="http://schemas.microsoft.com/office/powerpoint/2010/main">
    <mc:Choice Requires="p14">
      <p:transition spd="slow" p14:dur="2000">
        <p:split orient="vert"/>
      </p:transition>
    </mc:Choice>
    <mc:Fallback xmlns="">
      <p:transition spd="slow">
        <p:split orient="vert"/>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AF8B805-CFDF-40B3-9051-ABE540150436}"/>
              </a:ext>
            </a:extLst>
          </p:cNvPr>
          <p:cNvPicPr>
            <a:picLocks noChangeAspect="1"/>
          </p:cNvPicPr>
          <p:nvPr/>
        </p:nvPicPr>
        <p:blipFill>
          <a:blip r:embed="rId2"/>
          <a:stretch>
            <a:fillRect/>
          </a:stretch>
        </p:blipFill>
        <p:spPr>
          <a:xfrm>
            <a:off x="3152775" y="433388"/>
            <a:ext cx="4667250" cy="5005388"/>
          </a:xfrm>
          <a:prstGeom prst="rect">
            <a:avLst/>
          </a:prstGeom>
        </p:spPr>
      </p:pic>
      <p:sp>
        <p:nvSpPr>
          <p:cNvPr id="3" name="TextBox 2">
            <a:extLst>
              <a:ext uri="{FF2B5EF4-FFF2-40B4-BE49-F238E27FC236}">
                <a16:creationId xmlns:a16="http://schemas.microsoft.com/office/drawing/2014/main" id="{262E6BC1-FC8C-4C72-B6F1-0C370202C468}"/>
              </a:ext>
            </a:extLst>
          </p:cNvPr>
          <p:cNvSpPr txBox="1"/>
          <p:nvPr/>
        </p:nvSpPr>
        <p:spPr>
          <a:xfrm>
            <a:off x="0" y="5661452"/>
            <a:ext cx="10972800" cy="584775"/>
          </a:xfrm>
          <a:prstGeom prst="rect">
            <a:avLst/>
          </a:prstGeom>
          <a:noFill/>
        </p:spPr>
        <p:txBody>
          <a:bodyPr wrap="square">
            <a:spAutoFit/>
          </a:bodyPr>
          <a:lstStyle/>
          <a:p>
            <a:pPr algn="ctr"/>
            <a:r>
              <a:rPr lang="as-IN" sz="3200" dirty="0">
                <a:latin typeface="Nikosh" panose="02000000000000000000" pitchFamily="2" charset="0"/>
                <a:cs typeface="Nikosh" panose="02000000000000000000" pitchFamily="2" charset="0"/>
              </a:rPr>
              <a:t>উচ্চ </a:t>
            </a:r>
            <a:r>
              <a:rPr lang="as-IN" sz="3200">
                <a:latin typeface="Nikosh" panose="02000000000000000000" pitchFamily="2" charset="0"/>
                <a:cs typeface="Nikosh" panose="02000000000000000000" pitchFamily="2" charset="0"/>
              </a:rPr>
              <a:t>শব্দে গান </a:t>
            </a:r>
            <a:r>
              <a:rPr lang="as-IN" sz="3200" dirty="0">
                <a:latin typeface="Nikosh" panose="02000000000000000000" pitchFamily="2" charset="0"/>
                <a:cs typeface="Nikosh" panose="02000000000000000000" pitchFamily="2" charset="0"/>
              </a:rPr>
              <a:t>শোনা</a:t>
            </a:r>
            <a:r>
              <a:rPr lang="en-US" sz="3200" dirty="0">
                <a:latin typeface="Nikosh" panose="02000000000000000000" pitchFamily="2" charset="0"/>
                <a:cs typeface="Nikosh" panose="02000000000000000000" pitchFamily="2" charset="0"/>
              </a:rPr>
              <a:t> </a:t>
            </a:r>
            <a:r>
              <a:rPr lang="en-US" sz="3200" dirty="0" err="1">
                <a:latin typeface="Nikosh" panose="02000000000000000000" pitchFamily="2" charset="0"/>
                <a:cs typeface="Nikosh" panose="02000000000000000000" pitchFamily="2" charset="0"/>
              </a:rPr>
              <a:t>কানের</a:t>
            </a:r>
            <a:r>
              <a:rPr lang="en-US" sz="3200" dirty="0">
                <a:latin typeface="Nikosh" panose="02000000000000000000" pitchFamily="2" charset="0"/>
                <a:cs typeface="Nikosh" panose="02000000000000000000" pitchFamily="2" charset="0"/>
              </a:rPr>
              <a:t> </a:t>
            </a:r>
            <a:r>
              <a:rPr lang="en-US" sz="3200" dirty="0" err="1">
                <a:latin typeface="Nikosh" panose="02000000000000000000" pitchFamily="2" charset="0"/>
                <a:cs typeface="Nikosh" panose="02000000000000000000" pitchFamily="2" charset="0"/>
              </a:rPr>
              <a:t>জন্য</a:t>
            </a:r>
            <a:r>
              <a:rPr lang="en-US" sz="3200" dirty="0">
                <a:latin typeface="Nikosh" panose="02000000000000000000" pitchFamily="2" charset="0"/>
                <a:cs typeface="Nikosh" panose="02000000000000000000" pitchFamily="2" charset="0"/>
              </a:rPr>
              <a:t> </a:t>
            </a:r>
            <a:r>
              <a:rPr lang="en-US" sz="3200" dirty="0" err="1">
                <a:latin typeface="Nikosh" panose="02000000000000000000" pitchFamily="2" charset="0"/>
                <a:cs typeface="Nikosh" panose="02000000000000000000" pitchFamily="2" charset="0"/>
              </a:rPr>
              <a:t>ক্ষতিকর</a:t>
            </a:r>
            <a:r>
              <a:rPr lang="as-IN" sz="3200" dirty="0">
                <a:latin typeface="Nikosh" panose="02000000000000000000" pitchFamily="2" charset="0"/>
                <a:cs typeface="Nikosh" panose="02000000000000000000" pitchFamily="2" charset="0"/>
              </a:rPr>
              <a:t>।</a:t>
            </a:r>
          </a:p>
        </p:txBody>
      </p:sp>
    </p:spTree>
    <p:extLst>
      <p:ext uri="{BB962C8B-B14F-4D97-AF65-F5344CB8AC3E}">
        <p14:creationId xmlns:p14="http://schemas.microsoft.com/office/powerpoint/2010/main" val="2001913719"/>
      </p:ext>
    </p:extLst>
  </p:cSld>
  <p:clrMapOvr>
    <a:masterClrMapping/>
  </p:clrMapOvr>
  <mc:AlternateContent xmlns:mc="http://schemas.openxmlformats.org/markup-compatibility/2006" xmlns:p14="http://schemas.microsoft.com/office/powerpoint/2010/main">
    <mc:Choice Requires="p14">
      <p:transition spd="slow" p14:dur="2000">
        <p:split orient="vert"/>
      </p:transition>
    </mc:Choice>
    <mc:Fallback xmlns="">
      <p:transition spd="slow">
        <p:split orient="vert"/>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1969675F-DA2F-4C31-94DD-EDE1426B2EA7}"/>
              </a:ext>
            </a:extLst>
          </p:cNvPr>
          <p:cNvGrpSpPr/>
          <p:nvPr/>
        </p:nvGrpSpPr>
        <p:grpSpPr>
          <a:xfrm>
            <a:off x="1046318" y="1009650"/>
            <a:ext cx="8880163" cy="3290845"/>
            <a:chOff x="2423885" y="708758"/>
            <a:chExt cx="7344229" cy="2720242"/>
          </a:xfrm>
        </p:grpSpPr>
        <p:pic>
          <p:nvPicPr>
            <p:cNvPr id="2050" name="Picture 2" descr="শিক্ষক বাতায়ন">
              <a:extLst>
                <a:ext uri="{FF2B5EF4-FFF2-40B4-BE49-F238E27FC236}">
                  <a16:creationId xmlns:a16="http://schemas.microsoft.com/office/drawing/2014/main" id="{19A0E0A6-09D3-4C5A-B339-8D61CE78C4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58125" y="708758"/>
              <a:ext cx="2875748" cy="2144829"/>
            </a:xfrm>
            <a:prstGeom prst="rect">
              <a:avLst/>
            </a:prstGeom>
            <a:ln w="28575"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grpSp>
          <p:nvGrpSpPr>
            <p:cNvPr id="4" name="Group 3">
              <a:extLst>
                <a:ext uri="{FF2B5EF4-FFF2-40B4-BE49-F238E27FC236}">
                  <a16:creationId xmlns:a16="http://schemas.microsoft.com/office/drawing/2014/main" id="{4B66F3C3-7014-4413-853F-8B6E93AB7A91}"/>
                </a:ext>
              </a:extLst>
            </p:cNvPr>
            <p:cNvGrpSpPr/>
            <p:nvPr/>
          </p:nvGrpSpPr>
          <p:grpSpPr>
            <a:xfrm>
              <a:off x="2423885" y="2698634"/>
              <a:ext cx="7344229" cy="730366"/>
              <a:chOff x="-2" y="2550158"/>
              <a:chExt cx="6096000" cy="604073"/>
            </a:xfrm>
          </p:grpSpPr>
          <p:sp>
            <p:nvSpPr>
              <p:cNvPr id="5" name="Rectangle 4">
                <a:extLst>
                  <a:ext uri="{FF2B5EF4-FFF2-40B4-BE49-F238E27FC236}">
                    <a16:creationId xmlns:a16="http://schemas.microsoft.com/office/drawing/2014/main" id="{7BC96FAB-ACA2-4450-9722-767B2AFF501E}"/>
                  </a:ext>
                </a:extLst>
              </p:cNvPr>
              <p:cNvSpPr/>
              <p:nvPr/>
            </p:nvSpPr>
            <p:spPr>
              <a:xfrm>
                <a:off x="-2" y="2806476"/>
                <a:ext cx="60960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Nikosh" panose="02000000000000000000" pitchFamily="2" charset="0"/>
                  <a:cs typeface="Nikosh" panose="02000000000000000000" pitchFamily="2" charset="0"/>
                </a:endParaRPr>
              </a:p>
            </p:txBody>
          </p:sp>
          <p:sp>
            <p:nvSpPr>
              <p:cNvPr id="6" name="Rectangle: Rounded Corners 5">
                <a:extLst>
                  <a:ext uri="{FF2B5EF4-FFF2-40B4-BE49-F238E27FC236}">
                    <a16:creationId xmlns:a16="http://schemas.microsoft.com/office/drawing/2014/main" id="{BE1BF235-1A90-483A-A607-DCEF98E4A99C}"/>
                  </a:ext>
                </a:extLst>
              </p:cNvPr>
              <p:cNvSpPr/>
              <p:nvPr/>
            </p:nvSpPr>
            <p:spPr>
              <a:xfrm>
                <a:off x="1253383" y="2550158"/>
                <a:ext cx="3606224" cy="604073"/>
              </a:xfrm>
              <a:prstGeom prst="roundRect">
                <a:avLst>
                  <a:gd name="adj" fmla="val 40389"/>
                </a:avLst>
              </a:prstGeom>
              <a:solidFill>
                <a:srgbClr val="006644"/>
              </a:solidFill>
              <a:ln w="28575">
                <a:solidFill>
                  <a:srgbClr val="EF1F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err="1">
                    <a:latin typeface="Nikosh" panose="02000000000000000000" pitchFamily="2" charset="0"/>
                    <a:cs typeface="Nikosh" panose="02000000000000000000" pitchFamily="2" charset="0"/>
                  </a:rPr>
                  <a:t>দলীয়</a:t>
                </a:r>
                <a:r>
                  <a:rPr lang="en-US" sz="4000" dirty="0">
                    <a:latin typeface="Nikosh" panose="02000000000000000000" pitchFamily="2" charset="0"/>
                    <a:cs typeface="Nikosh" panose="02000000000000000000" pitchFamily="2" charset="0"/>
                  </a:rPr>
                  <a:t> </a:t>
                </a:r>
                <a:r>
                  <a:rPr lang="en-US" sz="4000" dirty="0" err="1">
                    <a:latin typeface="Nikosh" panose="02000000000000000000" pitchFamily="2" charset="0"/>
                    <a:cs typeface="Nikosh" panose="02000000000000000000" pitchFamily="2" charset="0"/>
                  </a:rPr>
                  <a:t>কাজ</a:t>
                </a:r>
                <a:endParaRPr lang="en-US" sz="4000" dirty="0">
                  <a:latin typeface="Nikosh" panose="02000000000000000000" pitchFamily="2" charset="0"/>
                  <a:cs typeface="Nikosh" panose="02000000000000000000" pitchFamily="2" charset="0"/>
                </a:endParaRPr>
              </a:p>
            </p:txBody>
          </p:sp>
        </p:grpSp>
      </p:grpSp>
      <p:sp>
        <p:nvSpPr>
          <p:cNvPr id="8" name="TextBox 7">
            <a:extLst>
              <a:ext uri="{FF2B5EF4-FFF2-40B4-BE49-F238E27FC236}">
                <a16:creationId xmlns:a16="http://schemas.microsoft.com/office/drawing/2014/main" id="{C6EEF40E-A61E-4D65-B551-7FD81CCDB30A}"/>
              </a:ext>
            </a:extLst>
          </p:cNvPr>
          <p:cNvSpPr txBox="1"/>
          <p:nvPr/>
        </p:nvSpPr>
        <p:spPr>
          <a:xfrm>
            <a:off x="683889" y="4675408"/>
            <a:ext cx="9629775" cy="954107"/>
          </a:xfrm>
          <a:prstGeom prst="rect">
            <a:avLst/>
          </a:prstGeom>
          <a:noFill/>
        </p:spPr>
        <p:txBody>
          <a:bodyPr wrap="square" rtlCol="0">
            <a:spAutoFit/>
          </a:bodyPr>
          <a:lstStyle/>
          <a:p>
            <a:pPr marL="457200" indent="-457200" algn="ctr">
              <a:buFont typeface="Wingdings" panose="05000000000000000000" pitchFamily="2" charset="2"/>
              <a:buChar char="q"/>
            </a:pPr>
            <a:r>
              <a:rPr lang="en-US" sz="2800" dirty="0" err="1">
                <a:latin typeface="Nikosh" panose="02000000000000000000" pitchFamily="2" charset="0"/>
                <a:cs typeface="Nikosh" panose="02000000000000000000" pitchFamily="2" charset="0"/>
              </a:rPr>
              <a:t>কানের</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যত্ন</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নেওয়ার</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সময়</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কী</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কী</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সতর্কতা</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অবলম্বন</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করা</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উচি</a:t>
            </a:r>
            <a:r>
              <a:rPr lang="en-US" sz="2800" dirty="0">
                <a:latin typeface="Nikosh" panose="02000000000000000000" pitchFamily="2" charset="0"/>
                <a:cs typeface="Nikosh" panose="02000000000000000000" pitchFamily="2" charset="0"/>
              </a:rPr>
              <a:t>ৎ </a:t>
            </a:r>
            <a:r>
              <a:rPr lang="en-US" sz="2800" dirty="0" err="1">
                <a:latin typeface="Nikosh" panose="02000000000000000000" pitchFamily="2" charset="0"/>
                <a:cs typeface="Nikosh" panose="02000000000000000000" pitchFamily="2" charset="0"/>
              </a:rPr>
              <a:t>বলে</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তুমি</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মনে</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করো</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পোস্টার</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পেপারে</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লিখে</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শ্রেনিকক্ষে</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উপস্থাপন</a:t>
            </a:r>
            <a:r>
              <a:rPr lang="en-US" sz="2800" dirty="0">
                <a:latin typeface="Nikosh" panose="02000000000000000000" pitchFamily="2" charset="0"/>
                <a:cs typeface="Nikosh" panose="02000000000000000000" pitchFamily="2" charset="0"/>
              </a:rPr>
              <a:t> </a:t>
            </a:r>
            <a:r>
              <a:rPr lang="en-US" sz="2800" dirty="0" err="1">
                <a:latin typeface="Nikosh" panose="02000000000000000000" pitchFamily="2" charset="0"/>
                <a:cs typeface="Nikosh" panose="02000000000000000000" pitchFamily="2" charset="0"/>
              </a:rPr>
              <a:t>করো</a:t>
            </a:r>
            <a:r>
              <a:rPr lang="en-US" sz="2800" dirty="0">
                <a:latin typeface="Nikosh" panose="02000000000000000000" pitchFamily="2" charset="0"/>
                <a:cs typeface="Nikosh" panose="02000000000000000000" pitchFamily="2" charset="0"/>
              </a:rPr>
              <a:t>।  </a:t>
            </a:r>
            <a:endParaRPr lang="en-US" sz="2800" dirty="0"/>
          </a:p>
        </p:txBody>
      </p:sp>
    </p:spTree>
    <p:extLst>
      <p:ext uri="{BB962C8B-B14F-4D97-AF65-F5344CB8AC3E}">
        <p14:creationId xmlns:p14="http://schemas.microsoft.com/office/powerpoint/2010/main" val="3131557631"/>
      </p:ext>
    </p:extLst>
  </p:cSld>
  <p:clrMapOvr>
    <a:masterClrMapping/>
  </p:clrMapOvr>
  <mc:AlternateContent xmlns:mc="http://schemas.openxmlformats.org/markup-compatibility/2006" xmlns:p14="http://schemas.microsoft.com/office/powerpoint/2010/main">
    <mc:Choice Requires="p14">
      <p:transition spd="slow" p14:dur="2000">
        <p:split orient="vert"/>
      </p:transition>
    </mc:Choice>
    <mc:Fallback xmlns="">
      <p:transition spd="slow">
        <p:split orient="vert"/>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73B1EB4-89E5-4799-96B4-717BE21FB0B6}"/>
              </a:ext>
            </a:extLst>
          </p:cNvPr>
          <p:cNvSpPr txBox="1"/>
          <p:nvPr/>
        </p:nvSpPr>
        <p:spPr>
          <a:xfrm>
            <a:off x="271004" y="3724275"/>
            <a:ext cx="5424946" cy="2554545"/>
          </a:xfrm>
          <a:prstGeom prst="rect">
            <a:avLst/>
          </a:prstGeom>
          <a:noFill/>
        </p:spPr>
        <p:txBody>
          <a:bodyPr wrap="square">
            <a:spAutoFit/>
          </a:bodyPr>
          <a:lstStyle/>
          <a:p>
            <a:r>
              <a:rPr lang="as-IN" sz="2000" b="1" u="sng" dirty="0">
                <a:latin typeface="Nikosh" panose="02000000000000000000" pitchFamily="2" charset="0"/>
                <a:cs typeface="Nikosh" panose="02000000000000000000" pitchFamily="2" charset="0"/>
              </a:rPr>
              <a:t>বহুনির্বাচনী প্রশ্ন (</a:t>
            </a:r>
            <a:r>
              <a:rPr lang="en-US" sz="2000" b="1" u="sng" dirty="0">
                <a:latin typeface="Nikosh" panose="02000000000000000000" pitchFamily="2" charset="0"/>
                <a:cs typeface="Nikosh" panose="02000000000000000000" pitchFamily="2" charset="0"/>
              </a:rPr>
              <a:t>MCQ):</a:t>
            </a:r>
            <a:br>
              <a:rPr lang="en-US" sz="2000" b="1" u="sng" dirty="0">
                <a:latin typeface="Nikosh" panose="02000000000000000000" pitchFamily="2" charset="0"/>
                <a:cs typeface="Nikosh" panose="02000000000000000000" pitchFamily="2" charset="0"/>
              </a:rPr>
            </a:br>
            <a:endParaRPr lang="en-US" sz="1400" b="1" u="sng" dirty="0">
              <a:latin typeface="Nikosh" panose="02000000000000000000" pitchFamily="2" charset="0"/>
              <a:cs typeface="Nikosh" panose="02000000000000000000" pitchFamily="2" charset="0"/>
            </a:endParaRPr>
          </a:p>
          <a:p>
            <a:r>
              <a:rPr lang="as-IN" sz="2000" dirty="0">
                <a:latin typeface="Nikosh" panose="02000000000000000000" pitchFamily="2" charset="0"/>
                <a:cs typeface="Nikosh" panose="02000000000000000000" pitchFamily="2" charset="0"/>
              </a:rPr>
              <a:t>১. কান আমাদের কোন ইন্দ্রিয় অঙ্গ?</a:t>
            </a:r>
            <a:br>
              <a:rPr lang="as-IN" sz="2000" dirty="0">
                <a:latin typeface="Nikosh" panose="02000000000000000000" pitchFamily="2" charset="0"/>
                <a:cs typeface="Nikosh" panose="02000000000000000000" pitchFamily="2" charset="0"/>
              </a:rPr>
            </a:br>
            <a:r>
              <a:rPr lang="as-IN" sz="2000" dirty="0">
                <a:latin typeface="Nikosh" panose="02000000000000000000" pitchFamily="2" charset="0"/>
                <a:cs typeface="Nikosh" panose="02000000000000000000" pitchFamily="2" charset="0"/>
              </a:rPr>
              <a:t>ক) দৃষ্টি  খ) শ্রবণ  গ) ঘ্রাণ  ঘ) স্বাদ</a:t>
            </a:r>
          </a:p>
          <a:p>
            <a:r>
              <a:rPr lang="as-IN" sz="2000" dirty="0">
                <a:latin typeface="Nikosh" panose="02000000000000000000" pitchFamily="2" charset="0"/>
                <a:cs typeface="Nikosh" panose="02000000000000000000" pitchFamily="2" charset="0"/>
              </a:rPr>
              <a:t>২. কানের মাধ্যমে আমরা কী করতে পারি?</a:t>
            </a:r>
            <a:br>
              <a:rPr lang="as-IN" sz="2000" dirty="0">
                <a:latin typeface="Nikosh" panose="02000000000000000000" pitchFamily="2" charset="0"/>
                <a:cs typeface="Nikosh" panose="02000000000000000000" pitchFamily="2" charset="0"/>
              </a:rPr>
            </a:br>
            <a:r>
              <a:rPr lang="as-IN" sz="2000" dirty="0">
                <a:latin typeface="Nikosh" panose="02000000000000000000" pitchFamily="2" charset="0"/>
                <a:cs typeface="Nikosh" panose="02000000000000000000" pitchFamily="2" charset="0"/>
              </a:rPr>
              <a:t>ক) দেখা  খ) শোনা  গ) গন্ধ পাওয়া  ঘ) স্বাদ নেওয়া</a:t>
            </a:r>
          </a:p>
          <a:p>
            <a:r>
              <a:rPr lang="as-IN" sz="2000" dirty="0">
                <a:latin typeface="Nikosh" panose="02000000000000000000" pitchFamily="2" charset="0"/>
                <a:cs typeface="Nikosh" panose="02000000000000000000" pitchFamily="2" charset="0"/>
              </a:rPr>
              <a:t>৩. কানের ভিতরের অংশের নাম—</a:t>
            </a:r>
            <a:br>
              <a:rPr lang="as-IN" sz="2000" dirty="0">
                <a:latin typeface="Nikosh" panose="02000000000000000000" pitchFamily="2" charset="0"/>
                <a:cs typeface="Nikosh" panose="02000000000000000000" pitchFamily="2" charset="0"/>
              </a:rPr>
            </a:br>
            <a:r>
              <a:rPr lang="as-IN" sz="2000" dirty="0">
                <a:latin typeface="Nikosh" panose="02000000000000000000" pitchFamily="2" charset="0"/>
                <a:cs typeface="Nikosh" panose="02000000000000000000" pitchFamily="2" charset="0"/>
              </a:rPr>
              <a:t>ক) অন্তঃকর্ণ  খ) বাহ্যিক কর্ণ  গ) নাক  ঘ) চোখ</a:t>
            </a:r>
          </a:p>
        </p:txBody>
      </p:sp>
      <p:pic>
        <p:nvPicPr>
          <p:cNvPr id="7" name="Picture 6">
            <a:extLst>
              <a:ext uri="{FF2B5EF4-FFF2-40B4-BE49-F238E27FC236}">
                <a16:creationId xmlns:a16="http://schemas.microsoft.com/office/drawing/2014/main" id="{398F57DA-BDED-4BAD-A051-55C28FF3F78E}"/>
              </a:ext>
            </a:extLst>
          </p:cNvPr>
          <p:cNvPicPr>
            <a:picLocks noChangeAspect="1"/>
          </p:cNvPicPr>
          <p:nvPr/>
        </p:nvPicPr>
        <p:blipFill>
          <a:blip r:embed="rId2"/>
          <a:stretch>
            <a:fillRect/>
          </a:stretch>
        </p:blipFill>
        <p:spPr>
          <a:xfrm>
            <a:off x="-125977" y="171450"/>
            <a:ext cx="6779956" cy="3371850"/>
          </a:xfrm>
          <a:prstGeom prst="rect">
            <a:avLst/>
          </a:prstGeom>
        </p:spPr>
      </p:pic>
      <p:sp>
        <p:nvSpPr>
          <p:cNvPr id="9" name="TextBox 8">
            <a:extLst>
              <a:ext uri="{FF2B5EF4-FFF2-40B4-BE49-F238E27FC236}">
                <a16:creationId xmlns:a16="http://schemas.microsoft.com/office/drawing/2014/main" id="{CD9C7543-C717-4326-B6E8-A36ABAF691C8}"/>
              </a:ext>
            </a:extLst>
          </p:cNvPr>
          <p:cNvSpPr txBox="1"/>
          <p:nvPr/>
        </p:nvSpPr>
        <p:spPr>
          <a:xfrm>
            <a:off x="6114821" y="4333398"/>
            <a:ext cx="4857979" cy="1631216"/>
          </a:xfrm>
          <a:prstGeom prst="rect">
            <a:avLst/>
          </a:prstGeom>
          <a:noFill/>
        </p:spPr>
        <p:txBody>
          <a:bodyPr wrap="square">
            <a:spAutoFit/>
          </a:bodyPr>
          <a:lstStyle/>
          <a:p>
            <a:r>
              <a:rPr lang="as-IN" sz="2000" dirty="0">
                <a:latin typeface="Nikosh" panose="02000000000000000000" pitchFamily="2" charset="0"/>
                <a:cs typeface="Nikosh" panose="02000000000000000000" pitchFamily="2" charset="0"/>
              </a:rPr>
              <a:t>৪. কান পরিষ্কার করার সময় কী করা উচিত নয়?</a:t>
            </a:r>
            <a:br>
              <a:rPr lang="as-IN" sz="2000" dirty="0">
                <a:latin typeface="Nikosh" panose="02000000000000000000" pitchFamily="2" charset="0"/>
                <a:cs typeface="Nikosh" panose="02000000000000000000" pitchFamily="2" charset="0"/>
              </a:rPr>
            </a:br>
            <a:r>
              <a:rPr lang="as-IN" sz="2000" dirty="0">
                <a:latin typeface="Nikosh" panose="02000000000000000000" pitchFamily="2" charset="0"/>
                <a:cs typeface="Nikosh" panose="02000000000000000000" pitchFamily="2" charset="0"/>
              </a:rPr>
              <a:t>ক) কাঠি ঢোকানো</a:t>
            </a:r>
            <a:br>
              <a:rPr lang="as-IN" sz="2000" dirty="0">
                <a:latin typeface="Nikosh" panose="02000000000000000000" pitchFamily="2" charset="0"/>
                <a:cs typeface="Nikosh" panose="02000000000000000000" pitchFamily="2" charset="0"/>
              </a:rPr>
            </a:br>
            <a:r>
              <a:rPr lang="as-IN" sz="2000" dirty="0">
                <a:latin typeface="Nikosh" panose="02000000000000000000" pitchFamily="2" charset="0"/>
                <a:cs typeface="Nikosh" panose="02000000000000000000" pitchFamily="2" charset="0"/>
              </a:rPr>
              <a:t>খ) ধীরে ধীরে মুছে ফেলা</a:t>
            </a:r>
            <a:br>
              <a:rPr lang="as-IN" sz="2000" dirty="0">
                <a:latin typeface="Nikosh" panose="02000000000000000000" pitchFamily="2" charset="0"/>
                <a:cs typeface="Nikosh" panose="02000000000000000000" pitchFamily="2" charset="0"/>
              </a:rPr>
            </a:br>
            <a:r>
              <a:rPr lang="as-IN" sz="2000" dirty="0">
                <a:latin typeface="Nikosh" panose="02000000000000000000" pitchFamily="2" charset="0"/>
                <a:cs typeface="Nikosh" panose="02000000000000000000" pitchFamily="2" charset="0"/>
              </a:rPr>
              <a:t>গ) ডাক্তারের পরামর্শ নেওয়া</a:t>
            </a:r>
            <a:br>
              <a:rPr lang="as-IN" sz="2000" dirty="0">
                <a:latin typeface="Nikosh" panose="02000000000000000000" pitchFamily="2" charset="0"/>
                <a:cs typeface="Nikosh" panose="02000000000000000000" pitchFamily="2" charset="0"/>
              </a:rPr>
            </a:br>
            <a:r>
              <a:rPr lang="as-IN" sz="2000" dirty="0">
                <a:latin typeface="Nikosh" panose="02000000000000000000" pitchFamily="2" charset="0"/>
                <a:cs typeface="Nikosh" panose="02000000000000000000" pitchFamily="2" charset="0"/>
              </a:rPr>
              <a:t>ঘ) কটন বাড ব্যবহার করা</a:t>
            </a:r>
          </a:p>
        </p:txBody>
      </p:sp>
    </p:spTree>
    <p:extLst>
      <p:ext uri="{BB962C8B-B14F-4D97-AF65-F5344CB8AC3E}">
        <p14:creationId xmlns:p14="http://schemas.microsoft.com/office/powerpoint/2010/main" val="3487855615"/>
      </p:ext>
    </p:extLst>
  </p:cSld>
  <p:clrMapOvr>
    <a:masterClrMapping/>
  </p:clrMapOvr>
  <mc:AlternateContent xmlns:mc="http://schemas.openxmlformats.org/markup-compatibility/2006" xmlns:p14="http://schemas.microsoft.com/office/powerpoint/2010/main">
    <mc:Choice Requires="p14">
      <p:transition spd="slow" p14:dur="2000">
        <p:split orient="vert"/>
      </p:transition>
    </mc:Choice>
    <mc:Fallback xmlns="">
      <p:transition spd="slow">
        <p:split orient="vert"/>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2C65F603-E75B-4616-A230-93C638EA72D5}"/>
              </a:ext>
            </a:extLst>
          </p:cNvPr>
          <p:cNvGrpSpPr/>
          <p:nvPr/>
        </p:nvGrpSpPr>
        <p:grpSpPr>
          <a:xfrm>
            <a:off x="2181497" y="1431135"/>
            <a:ext cx="6609806" cy="2651024"/>
            <a:chOff x="2423885" y="988385"/>
            <a:chExt cx="7344229" cy="2945582"/>
          </a:xfrm>
        </p:grpSpPr>
        <p:pic>
          <p:nvPicPr>
            <p:cNvPr id="9" name="Picture 8">
              <a:extLst>
                <a:ext uri="{FF2B5EF4-FFF2-40B4-BE49-F238E27FC236}">
                  <a16:creationId xmlns:a16="http://schemas.microsoft.com/office/drawing/2014/main" id="{57DC872A-4610-4D06-BCAA-2FDFED7565A6}"/>
                </a:ext>
              </a:extLst>
            </p:cNvPr>
            <p:cNvPicPr>
              <a:picLocks noChangeAspect="1"/>
            </p:cNvPicPr>
            <p:nvPr/>
          </p:nvPicPr>
          <p:blipFill rotWithShape="1">
            <a:blip r:embed="rId2"/>
            <a:srcRect b="28951"/>
            <a:stretch/>
          </p:blipFill>
          <p:spPr>
            <a:xfrm>
              <a:off x="4608446" y="988385"/>
              <a:ext cx="2975106" cy="2750521"/>
            </a:xfrm>
            <a:prstGeom prst="rect">
              <a:avLst/>
            </a:prstGeom>
          </p:spPr>
        </p:pic>
        <p:grpSp>
          <p:nvGrpSpPr>
            <p:cNvPr id="16" name="Group 15">
              <a:extLst>
                <a:ext uri="{FF2B5EF4-FFF2-40B4-BE49-F238E27FC236}">
                  <a16:creationId xmlns:a16="http://schemas.microsoft.com/office/drawing/2014/main" id="{661FF5FE-6D70-42A0-A0A5-F55CD2D086B6}"/>
                </a:ext>
              </a:extLst>
            </p:cNvPr>
            <p:cNvGrpSpPr/>
            <p:nvPr/>
          </p:nvGrpSpPr>
          <p:grpSpPr>
            <a:xfrm>
              <a:off x="2423885" y="3203601"/>
              <a:ext cx="7344229" cy="730366"/>
              <a:chOff x="-2" y="2550158"/>
              <a:chExt cx="6096000" cy="604073"/>
            </a:xfrm>
          </p:grpSpPr>
          <p:sp>
            <p:nvSpPr>
              <p:cNvPr id="17" name="Rectangle 16">
                <a:extLst>
                  <a:ext uri="{FF2B5EF4-FFF2-40B4-BE49-F238E27FC236}">
                    <a16:creationId xmlns:a16="http://schemas.microsoft.com/office/drawing/2014/main" id="{1FF4B81B-D2E9-4E04-8699-EACC159F6E3A}"/>
                  </a:ext>
                </a:extLst>
              </p:cNvPr>
              <p:cNvSpPr/>
              <p:nvPr/>
            </p:nvSpPr>
            <p:spPr>
              <a:xfrm>
                <a:off x="-2" y="2806476"/>
                <a:ext cx="60960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latin typeface="Nikosh" panose="02000000000000000000" pitchFamily="2" charset="0"/>
                  <a:cs typeface="Nikosh" panose="02000000000000000000" pitchFamily="2" charset="0"/>
                </a:endParaRPr>
              </a:p>
            </p:txBody>
          </p:sp>
          <p:sp>
            <p:nvSpPr>
              <p:cNvPr id="18" name="Rectangle: Rounded Corners 17">
                <a:extLst>
                  <a:ext uri="{FF2B5EF4-FFF2-40B4-BE49-F238E27FC236}">
                    <a16:creationId xmlns:a16="http://schemas.microsoft.com/office/drawing/2014/main" id="{9A49499A-D245-40C8-BEE1-C99AB38359B7}"/>
                  </a:ext>
                </a:extLst>
              </p:cNvPr>
              <p:cNvSpPr/>
              <p:nvPr/>
            </p:nvSpPr>
            <p:spPr>
              <a:xfrm>
                <a:off x="1253383" y="2550158"/>
                <a:ext cx="3606224" cy="604073"/>
              </a:xfrm>
              <a:prstGeom prst="roundRect">
                <a:avLst>
                  <a:gd name="adj" fmla="val 40389"/>
                </a:avLst>
              </a:prstGeom>
              <a:solidFill>
                <a:srgbClr val="006644"/>
              </a:solidFill>
              <a:ln w="28575">
                <a:solidFill>
                  <a:srgbClr val="EF1F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960" dirty="0" err="1">
                    <a:latin typeface="Nikosh" panose="02000000000000000000" pitchFamily="2" charset="0"/>
                    <a:cs typeface="Nikosh" panose="02000000000000000000" pitchFamily="2" charset="0"/>
                  </a:rPr>
                  <a:t>বাড়ীর</a:t>
                </a:r>
                <a:r>
                  <a:rPr lang="en-US" sz="3960" dirty="0">
                    <a:latin typeface="Nikosh" panose="02000000000000000000" pitchFamily="2" charset="0"/>
                    <a:cs typeface="Nikosh" panose="02000000000000000000" pitchFamily="2" charset="0"/>
                  </a:rPr>
                  <a:t> </a:t>
                </a:r>
                <a:r>
                  <a:rPr lang="en-US" sz="3960" dirty="0" err="1">
                    <a:latin typeface="Nikosh" panose="02000000000000000000" pitchFamily="2" charset="0"/>
                    <a:cs typeface="Nikosh" panose="02000000000000000000" pitchFamily="2" charset="0"/>
                  </a:rPr>
                  <a:t>কাজ</a:t>
                </a:r>
                <a:endParaRPr lang="en-US" sz="3960" dirty="0">
                  <a:latin typeface="Nikosh" panose="02000000000000000000" pitchFamily="2" charset="0"/>
                  <a:cs typeface="Nikosh" panose="02000000000000000000" pitchFamily="2" charset="0"/>
                </a:endParaRPr>
              </a:p>
            </p:txBody>
          </p:sp>
        </p:grpSp>
      </p:grpSp>
      <p:sp>
        <p:nvSpPr>
          <p:cNvPr id="10" name="TextBox 9">
            <a:extLst>
              <a:ext uri="{FF2B5EF4-FFF2-40B4-BE49-F238E27FC236}">
                <a16:creationId xmlns:a16="http://schemas.microsoft.com/office/drawing/2014/main" id="{11451213-3414-4038-97A1-A3CEE7EA52BA}"/>
              </a:ext>
            </a:extLst>
          </p:cNvPr>
          <p:cNvSpPr txBox="1"/>
          <p:nvPr/>
        </p:nvSpPr>
        <p:spPr>
          <a:xfrm>
            <a:off x="1524000" y="4361074"/>
            <a:ext cx="8153400" cy="1384995"/>
          </a:xfrm>
          <a:prstGeom prst="rect">
            <a:avLst/>
          </a:prstGeom>
          <a:noFill/>
        </p:spPr>
        <p:txBody>
          <a:bodyPr wrap="square">
            <a:spAutoFit/>
          </a:bodyPr>
          <a:lstStyle/>
          <a:p>
            <a:pPr marL="457200" marR="0" lvl="0" indent="-45720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bn-IN" altLang="en-US" sz="2800" b="0" i="0" u="none" strike="noStrike" cap="none" normalizeH="0" baseline="0" dirty="0">
                <a:ln>
                  <a:noFill/>
                </a:ln>
                <a:solidFill>
                  <a:schemeClr val="tx1"/>
                </a:solidFill>
                <a:effectLst/>
                <a:latin typeface="Nikosh" panose="02000000000000000000" pitchFamily="2" charset="0"/>
                <a:cs typeface="Nikosh" panose="02000000000000000000" pitchFamily="2" charset="0"/>
              </a:rPr>
              <a:t>একটি চিত্র এঁকে কানের বিভিন্ন অংশের নাম লেখো।</a:t>
            </a:r>
            <a:endParaRPr kumimoji="0" lang="en-US" altLang="en-US" sz="2800" b="0" i="0" u="none" strike="noStrike" cap="none" normalizeH="0" baseline="0" dirty="0">
              <a:ln>
                <a:noFill/>
              </a:ln>
              <a:solidFill>
                <a:schemeClr val="tx1"/>
              </a:solidFill>
              <a:effectLst/>
              <a:latin typeface="Nikosh" panose="02000000000000000000" pitchFamily="2" charset="0"/>
              <a:cs typeface="Nikosh" panose="02000000000000000000" pitchFamily="2" charset="0"/>
            </a:endParaRPr>
          </a:p>
          <a:p>
            <a:pPr marL="457200" marR="0" lvl="0" indent="-45720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bn-IN" altLang="en-US" sz="2800" b="0" i="0" u="none" strike="noStrike" cap="none" normalizeH="0" baseline="0" dirty="0">
                <a:ln>
                  <a:noFill/>
                </a:ln>
                <a:solidFill>
                  <a:schemeClr val="tx1"/>
                </a:solidFill>
                <a:effectLst/>
                <a:latin typeface="Nikosh" panose="02000000000000000000" pitchFamily="2" charset="0"/>
                <a:cs typeface="Nikosh" panose="02000000000000000000" pitchFamily="2" charset="0"/>
              </a:rPr>
              <a:t>আমাদের কানের যত্ন কেন জরুরি</a:t>
            </a:r>
            <a:r>
              <a:rPr kumimoji="0" lang="en-US" altLang="en-US" sz="2800" b="0" i="0" u="none" strike="noStrike" cap="none" normalizeH="0" baseline="0" dirty="0">
                <a:ln>
                  <a:noFill/>
                </a:ln>
                <a:solidFill>
                  <a:schemeClr val="tx1"/>
                </a:solidFill>
                <a:effectLst/>
                <a:latin typeface="Nikosh" panose="02000000000000000000" pitchFamily="2" charset="0"/>
                <a:cs typeface="Nikosh" panose="02000000000000000000" pitchFamily="2" charset="0"/>
              </a:rPr>
              <a:t>?” – </a:t>
            </a:r>
            <a:r>
              <a:rPr kumimoji="0" lang="bn-IN" altLang="en-US" sz="2800" b="0" i="0" u="none" strike="noStrike" cap="none" normalizeH="0" baseline="0" dirty="0">
                <a:ln>
                  <a:noFill/>
                </a:ln>
                <a:solidFill>
                  <a:schemeClr val="tx1"/>
                </a:solidFill>
                <a:effectLst/>
                <a:latin typeface="Nikosh" panose="02000000000000000000" pitchFamily="2" charset="0"/>
                <a:cs typeface="Nikosh" panose="02000000000000000000" pitchFamily="2" charset="0"/>
              </a:rPr>
              <a:t>এ বিষ</a:t>
            </a:r>
            <a:r>
              <a:rPr kumimoji="0" lang="en-US" altLang="en-US" sz="2800" b="0" i="0" u="none" strike="noStrike" cap="none" normalizeH="0" baseline="0" dirty="0" err="1">
                <a:ln>
                  <a:noFill/>
                </a:ln>
                <a:solidFill>
                  <a:schemeClr val="tx1"/>
                </a:solidFill>
                <a:effectLst/>
                <a:latin typeface="Nikosh" panose="02000000000000000000" pitchFamily="2" charset="0"/>
                <a:cs typeface="Nikosh" panose="02000000000000000000" pitchFamily="2" charset="0"/>
              </a:rPr>
              <a:t>য়ে</a:t>
            </a:r>
            <a:r>
              <a:rPr kumimoji="0" lang="bn-IN" altLang="en-US" sz="2800" b="0" i="0" u="none" strike="noStrike" cap="none" normalizeH="0" baseline="0" dirty="0">
                <a:ln>
                  <a:noFill/>
                </a:ln>
                <a:solidFill>
                  <a:schemeClr val="tx1"/>
                </a:solidFill>
                <a:effectLst/>
                <a:latin typeface="Nikosh" panose="02000000000000000000" pitchFamily="2" charset="0"/>
                <a:cs typeface="Nikosh" panose="02000000000000000000" pitchFamily="2" charset="0"/>
              </a:rPr>
              <a:t> ৫টি বাক্য </a:t>
            </a:r>
            <a:r>
              <a:rPr kumimoji="0" lang="en-US" altLang="en-US" sz="2800" b="0" i="0" u="none" strike="noStrike" cap="none" normalizeH="0" baseline="0" dirty="0" err="1">
                <a:ln>
                  <a:noFill/>
                </a:ln>
                <a:solidFill>
                  <a:schemeClr val="tx1"/>
                </a:solidFill>
                <a:effectLst/>
                <a:latin typeface="Nikosh" panose="02000000000000000000" pitchFamily="2" charset="0"/>
                <a:cs typeface="Nikosh" panose="02000000000000000000" pitchFamily="2" charset="0"/>
              </a:rPr>
              <a:t>লিখে</a:t>
            </a:r>
            <a:r>
              <a:rPr lang="en-US" altLang="en-US" sz="2800" dirty="0">
                <a:latin typeface="Nikosh" panose="02000000000000000000" pitchFamily="2" charset="0"/>
                <a:cs typeface="Nikosh" panose="02000000000000000000" pitchFamily="2" charset="0"/>
              </a:rPr>
              <a:t> </a:t>
            </a:r>
            <a:r>
              <a:rPr lang="en-US" altLang="en-US" sz="2800" dirty="0" err="1">
                <a:latin typeface="Nikosh" panose="02000000000000000000" pitchFamily="2" charset="0"/>
                <a:cs typeface="Nikosh" panose="02000000000000000000" pitchFamily="2" charset="0"/>
              </a:rPr>
              <a:t>শ্রেণি</a:t>
            </a:r>
            <a:r>
              <a:rPr lang="en-US" altLang="en-US" sz="2800" dirty="0">
                <a:latin typeface="Nikosh" panose="02000000000000000000" pitchFamily="2" charset="0"/>
                <a:cs typeface="Nikosh" panose="02000000000000000000" pitchFamily="2" charset="0"/>
              </a:rPr>
              <a:t> </a:t>
            </a:r>
            <a:r>
              <a:rPr lang="en-US" altLang="en-US" sz="2800" dirty="0" err="1">
                <a:latin typeface="Nikosh" panose="02000000000000000000" pitchFamily="2" charset="0"/>
                <a:cs typeface="Nikosh" panose="02000000000000000000" pitchFamily="2" charset="0"/>
              </a:rPr>
              <a:t>কক্ষে</a:t>
            </a:r>
            <a:r>
              <a:rPr lang="en-US" altLang="en-US" sz="2800" dirty="0">
                <a:latin typeface="Nikosh" panose="02000000000000000000" pitchFamily="2" charset="0"/>
                <a:cs typeface="Nikosh" panose="02000000000000000000" pitchFamily="2" charset="0"/>
              </a:rPr>
              <a:t> </a:t>
            </a:r>
            <a:r>
              <a:rPr lang="en-US" altLang="en-US" sz="2800" dirty="0" err="1">
                <a:latin typeface="Nikosh" panose="02000000000000000000" pitchFamily="2" charset="0"/>
                <a:cs typeface="Nikosh" panose="02000000000000000000" pitchFamily="2" charset="0"/>
              </a:rPr>
              <a:t>উপস্থাপন</a:t>
            </a:r>
            <a:r>
              <a:rPr lang="en-US" altLang="en-US" sz="2800" dirty="0">
                <a:latin typeface="Nikosh" panose="02000000000000000000" pitchFamily="2" charset="0"/>
                <a:cs typeface="Nikosh" panose="02000000000000000000" pitchFamily="2" charset="0"/>
              </a:rPr>
              <a:t> </a:t>
            </a:r>
            <a:r>
              <a:rPr lang="en-US" altLang="en-US" sz="2800" dirty="0" err="1">
                <a:latin typeface="Nikosh" panose="02000000000000000000" pitchFamily="2" charset="0"/>
                <a:cs typeface="Nikosh" panose="02000000000000000000" pitchFamily="2" charset="0"/>
              </a:rPr>
              <a:t>করো</a:t>
            </a:r>
            <a:r>
              <a:rPr kumimoji="0" lang="bn-IN" altLang="en-US" sz="2800" b="0" i="0" u="none" strike="noStrike" cap="none" normalizeH="0" baseline="0" dirty="0">
                <a:ln>
                  <a:noFill/>
                </a:ln>
                <a:solidFill>
                  <a:schemeClr val="tx1"/>
                </a:solidFill>
                <a:effectLst/>
                <a:latin typeface="Nikosh" panose="02000000000000000000" pitchFamily="2" charset="0"/>
                <a:cs typeface="Nikosh" panose="02000000000000000000" pitchFamily="2" charset="0"/>
              </a:rPr>
              <a:t>।</a:t>
            </a:r>
            <a:endParaRPr kumimoji="0" lang="en-US" altLang="en-US" sz="2800" b="0" i="0" u="none" strike="noStrike" cap="none" normalizeH="0" baseline="0" dirty="0">
              <a:ln>
                <a:noFill/>
              </a:ln>
              <a:solidFill>
                <a:schemeClr val="tx1"/>
              </a:solidFill>
              <a:effectLst/>
              <a:latin typeface="Nikosh" panose="02000000000000000000" pitchFamily="2" charset="0"/>
              <a:cs typeface="Nikosh" panose="02000000000000000000" pitchFamily="2" charset="0"/>
            </a:endParaRPr>
          </a:p>
        </p:txBody>
      </p:sp>
    </p:spTree>
    <p:extLst>
      <p:ext uri="{BB962C8B-B14F-4D97-AF65-F5344CB8AC3E}">
        <p14:creationId xmlns:p14="http://schemas.microsoft.com/office/powerpoint/2010/main" val="2309918268"/>
      </p:ext>
    </p:extLst>
  </p:cSld>
  <p:clrMapOvr>
    <a:masterClrMapping/>
  </p:clrMapOvr>
  <mc:AlternateContent xmlns:mc="http://schemas.openxmlformats.org/markup-compatibility/2006" xmlns:p14="http://schemas.microsoft.com/office/powerpoint/2010/main">
    <mc:Choice Requires="p14">
      <p:transition spd="slow" p14:dur="2000">
        <p:split orient="vert"/>
      </p:transition>
    </mc:Choice>
    <mc:Fallback xmlns="">
      <p:transition spd="slow">
        <p:split orient="vert"/>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7421ADE-8180-4664-9F3E-005F04B1D9C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820353" y="1338890"/>
            <a:ext cx="5486400" cy="3384423"/>
          </a:xfrm>
          <a:prstGeom prst="rect">
            <a:avLst/>
          </a:prstGeom>
          <a:ln w="28575">
            <a:solidFill>
              <a:srgbClr val="00B0F0"/>
            </a:solidFill>
          </a:ln>
        </p:spPr>
      </p:pic>
      <p:grpSp>
        <p:nvGrpSpPr>
          <p:cNvPr id="12" name="Group 11">
            <a:extLst>
              <a:ext uri="{FF2B5EF4-FFF2-40B4-BE49-F238E27FC236}">
                <a16:creationId xmlns:a16="http://schemas.microsoft.com/office/drawing/2014/main" id="{B86FC495-5ED1-4B6E-8156-CC2230ACB61F}"/>
              </a:ext>
            </a:extLst>
          </p:cNvPr>
          <p:cNvGrpSpPr/>
          <p:nvPr/>
        </p:nvGrpSpPr>
        <p:grpSpPr>
          <a:xfrm>
            <a:off x="1708185" y="4590141"/>
            <a:ext cx="7556431" cy="1394228"/>
            <a:chOff x="1745583" y="2767280"/>
            <a:chExt cx="8396034" cy="1549142"/>
          </a:xfrm>
        </p:grpSpPr>
        <p:sp>
          <p:nvSpPr>
            <p:cNvPr id="10" name="TextBox 9">
              <a:extLst>
                <a:ext uri="{FF2B5EF4-FFF2-40B4-BE49-F238E27FC236}">
                  <a16:creationId xmlns:a16="http://schemas.microsoft.com/office/drawing/2014/main" id="{D389AC82-9FF2-46BE-9B2D-C641DD0A4870}"/>
                </a:ext>
              </a:extLst>
            </p:cNvPr>
            <p:cNvSpPr txBox="1"/>
            <p:nvPr/>
          </p:nvSpPr>
          <p:spPr>
            <a:xfrm>
              <a:off x="1745583" y="2767280"/>
              <a:ext cx="8396034" cy="1333698"/>
            </a:xfrm>
            <a:prstGeom prst="rect">
              <a:avLst/>
            </a:prstGeom>
            <a:solidFill>
              <a:schemeClr val="bg1"/>
            </a:solidFill>
            <a:ln w="28575">
              <a:solidFill>
                <a:srgbClr val="00B0F0"/>
              </a:solidFill>
            </a:ln>
          </p:spPr>
          <p:txBody>
            <a:bodyPr wrap="square" rtlCol="0">
              <a:spAutoFit/>
            </a:bodyPr>
            <a:lstStyle/>
            <a:p>
              <a:pPr algn="ctr"/>
              <a:r>
                <a:rPr lang="en-US" sz="7200" b="1" dirty="0" err="1">
                  <a:latin typeface="Nikosh" panose="02000000000000000000" pitchFamily="2" charset="0"/>
                  <a:cs typeface="Nikosh" panose="02000000000000000000" pitchFamily="2" charset="0"/>
                </a:rPr>
                <a:t>ধন্যবাদ</a:t>
              </a:r>
              <a:r>
                <a:rPr lang="en-US" sz="7200" b="1" dirty="0">
                  <a:latin typeface="Nikosh" panose="02000000000000000000" pitchFamily="2" charset="0"/>
                  <a:cs typeface="Nikosh" panose="02000000000000000000" pitchFamily="2" charset="0"/>
                </a:rPr>
                <a:t> </a:t>
              </a:r>
            </a:p>
          </p:txBody>
        </p:sp>
        <p:sp>
          <p:nvSpPr>
            <p:cNvPr id="11" name="TextBox 10">
              <a:extLst>
                <a:ext uri="{FF2B5EF4-FFF2-40B4-BE49-F238E27FC236}">
                  <a16:creationId xmlns:a16="http://schemas.microsoft.com/office/drawing/2014/main" id="{11FAA4A8-252A-4BE8-A980-53622E1961F7}"/>
                </a:ext>
              </a:extLst>
            </p:cNvPr>
            <p:cNvSpPr txBox="1"/>
            <p:nvPr/>
          </p:nvSpPr>
          <p:spPr>
            <a:xfrm>
              <a:off x="2962275" y="3906053"/>
              <a:ext cx="6115050" cy="410369"/>
            </a:xfrm>
            <a:prstGeom prst="rect">
              <a:avLst/>
            </a:prstGeom>
            <a:solidFill>
              <a:schemeClr val="bg1"/>
            </a:solidFill>
          </p:spPr>
          <p:txBody>
            <a:bodyPr wrap="square">
              <a:spAutoFit/>
            </a:bodyPr>
            <a:lstStyle/>
            <a:p>
              <a:pPr algn="ctr"/>
              <a:r>
                <a:rPr lang="en-US" dirty="0" err="1">
                  <a:latin typeface="Nikosh" panose="02000000000000000000" pitchFamily="2" charset="0"/>
                  <a:cs typeface="Nikosh" panose="02000000000000000000" pitchFamily="2" charset="0"/>
                </a:rPr>
                <a:t>ভালো</a:t>
              </a:r>
              <a:r>
                <a:rPr lang="en-US" dirty="0">
                  <a:latin typeface="Nikosh" panose="02000000000000000000" pitchFamily="2" charset="0"/>
                  <a:cs typeface="Nikosh" panose="02000000000000000000" pitchFamily="2" charset="0"/>
                </a:rPr>
                <a:t> </a:t>
              </a:r>
              <a:r>
                <a:rPr lang="en-US" dirty="0" err="1">
                  <a:latin typeface="Nikosh" panose="02000000000000000000" pitchFamily="2" charset="0"/>
                  <a:cs typeface="Nikosh" panose="02000000000000000000" pitchFamily="2" charset="0"/>
                </a:rPr>
                <a:t>থাকো</a:t>
              </a:r>
              <a:r>
                <a:rPr lang="en-US" dirty="0">
                  <a:latin typeface="Nikosh" panose="02000000000000000000" pitchFamily="2" charset="0"/>
                  <a:cs typeface="Nikosh" panose="02000000000000000000" pitchFamily="2" charset="0"/>
                </a:rPr>
                <a:t>, </a:t>
              </a:r>
              <a:r>
                <a:rPr lang="en-US" dirty="0" err="1">
                  <a:latin typeface="Nikosh" panose="02000000000000000000" pitchFamily="2" charset="0"/>
                  <a:cs typeface="Nikosh" panose="02000000000000000000" pitchFamily="2" charset="0"/>
                </a:rPr>
                <a:t>সুস্থ</a:t>
              </a:r>
              <a:r>
                <a:rPr lang="en-US" dirty="0">
                  <a:latin typeface="Nikosh" panose="02000000000000000000" pitchFamily="2" charset="0"/>
                  <a:cs typeface="Nikosh" panose="02000000000000000000" pitchFamily="2" charset="0"/>
                </a:rPr>
                <a:t> </a:t>
              </a:r>
              <a:r>
                <a:rPr lang="en-US" dirty="0" err="1">
                  <a:latin typeface="Nikosh" panose="02000000000000000000" pitchFamily="2" charset="0"/>
                  <a:cs typeface="Nikosh" panose="02000000000000000000" pitchFamily="2" charset="0"/>
                </a:rPr>
                <a:t>থাকো</a:t>
              </a:r>
              <a:r>
                <a:rPr lang="en-US" dirty="0">
                  <a:latin typeface="Nikosh" panose="02000000000000000000" pitchFamily="2" charset="0"/>
                  <a:cs typeface="Nikosh" panose="02000000000000000000" pitchFamily="2" charset="0"/>
                </a:rPr>
                <a:t> ।</a:t>
              </a:r>
            </a:p>
          </p:txBody>
        </p:sp>
      </p:grpSp>
    </p:spTree>
    <p:extLst>
      <p:ext uri="{BB962C8B-B14F-4D97-AF65-F5344CB8AC3E}">
        <p14:creationId xmlns:p14="http://schemas.microsoft.com/office/powerpoint/2010/main" val="3276850199"/>
      </p:ext>
    </p:extLst>
  </p:cSld>
  <p:clrMapOvr>
    <a:masterClrMapping/>
  </p:clrMapOvr>
  <mc:AlternateContent xmlns:mc="http://schemas.openxmlformats.org/markup-compatibility/2006" xmlns:p14="http://schemas.microsoft.com/office/powerpoint/2010/main">
    <mc:Choice Requires="p14">
      <p:transition spd="slow" p14:dur="2000">
        <p:split orient="vert"/>
      </p:transition>
    </mc:Choice>
    <mc:Fallback xmlns="">
      <p:transition spd="slow">
        <p:split orient="vert"/>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8F3F0"/>
        </a:solid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53B67C7E-9931-4477-BD25-DB71FABDDBD2}"/>
              </a:ext>
            </a:extLst>
          </p:cNvPr>
          <p:cNvGrpSpPr/>
          <p:nvPr/>
        </p:nvGrpSpPr>
        <p:grpSpPr>
          <a:xfrm>
            <a:off x="296606" y="342900"/>
            <a:ext cx="9486406" cy="5799909"/>
            <a:chOff x="329562" y="0"/>
            <a:chExt cx="10540451" cy="6444343"/>
          </a:xfrm>
        </p:grpSpPr>
        <p:pic>
          <p:nvPicPr>
            <p:cNvPr id="4" name="Picture 3">
              <a:extLst>
                <a:ext uri="{FF2B5EF4-FFF2-40B4-BE49-F238E27FC236}">
                  <a16:creationId xmlns:a16="http://schemas.microsoft.com/office/drawing/2014/main" id="{82FE1867-932B-436A-B341-83AEB5328576}"/>
                </a:ext>
              </a:extLst>
            </p:cNvPr>
            <p:cNvPicPr>
              <a:picLocks noChangeAspect="1"/>
            </p:cNvPicPr>
            <p:nvPr/>
          </p:nvPicPr>
          <p:blipFill>
            <a:blip r:embed="rId2"/>
            <a:stretch>
              <a:fillRect/>
            </a:stretch>
          </p:blipFill>
          <p:spPr>
            <a:xfrm>
              <a:off x="329562" y="1803610"/>
              <a:ext cx="2853334" cy="2837122"/>
            </a:xfrm>
            <a:prstGeom prst="rect">
              <a:avLst/>
            </a:prstGeom>
          </p:spPr>
        </p:pic>
        <p:pic>
          <p:nvPicPr>
            <p:cNvPr id="7170" name="Picture 2" descr="শিক্ষক বাতায়ন">
              <a:extLst>
                <a:ext uri="{FF2B5EF4-FFF2-40B4-BE49-F238E27FC236}">
                  <a16:creationId xmlns:a16="http://schemas.microsoft.com/office/drawing/2014/main" id="{6DE8DA56-BFDF-4D80-9ECD-51C7CD43901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018" t="8725" r="7463" b="8054"/>
            <a:stretch/>
          </p:blipFill>
          <p:spPr bwMode="auto">
            <a:xfrm>
              <a:off x="4325258" y="1110553"/>
              <a:ext cx="3004458" cy="1799772"/>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14DE80EC-05B9-4298-BCA6-519CB8D0CBB6}"/>
                </a:ext>
              </a:extLst>
            </p:cNvPr>
            <p:cNvPicPr>
              <a:picLocks noChangeAspect="1"/>
            </p:cNvPicPr>
            <p:nvPr/>
          </p:nvPicPr>
          <p:blipFill rotWithShape="1">
            <a:blip r:embed="rId4"/>
            <a:srcRect l="13095" t="19683" r="12144" b="23810"/>
            <a:stretch/>
          </p:blipFill>
          <p:spPr>
            <a:xfrm>
              <a:off x="7852231" y="1110553"/>
              <a:ext cx="3004458" cy="1825172"/>
            </a:xfrm>
            <a:prstGeom prst="rect">
              <a:avLst/>
            </a:prstGeom>
            <a:ln w="12700">
              <a:solidFill>
                <a:schemeClr val="tx1"/>
              </a:solidFill>
            </a:ln>
          </p:spPr>
        </p:pic>
        <p:pic>
          <p:nvPicPr>
            <p:cNvPr id="7" name="Picture 6">
              <a:extLst>
                <a:ext uri="{FF2B5EF4-FFF2-40B4-BE49-F238E27FC236}">
                  <a16:creationId xmlns:a16="http://schemas.microsoft.com/office/drawing/2014/main" id="{6CDB9B63-299A-49B3-BF25-36447F7304A2}"/>
                </a:ext>
              </a:extLst>
            </p:cNvPr>
            <p:cNvPicPr>
              <a:picLocks noChangeAspect="1"/>
            </p:cNvPicPr>
            <p:nvPr/>
          </p:nvPicPr>
          <p:blipFill rotWithShape="1">
            <a:blip r:embed="rId5"/>
            <a:srcRect l="3143" r="2001" b="3395"/>
            <a:stretch/>
          </p:blipFill>
          <p:spPr>
            <a:xfrm>
              <a:off x="4325258" y="3450982"/>
              <a:ext cx="3004458" cy="1799772"/>
            </a:xfrm>
            <a:prstGeom prst="rect">
              <a:avLst/>
            </a:prstGeom>
            <a:ln w="12700">
              <a:solidFill>
                <a:schemeClr val="tx1"/>
              </a:solidFill>
            </a:ln>
          </p:spPr>
        </p:pic>
        <p:pic>
          <p:nvPicPr>
            <p:cNvPr id="11" name="Picture 10">
              <a:extLst>
                <a:ext uri="{FF2B5EF4-FFF2-40B4-BE49-F238E27FC236}">
                  <a16:creationId xmlns:a16="http://schemas.microsoft.com/office/drawing/2014/main" id="{4AF8786C-055D-43C9-9C8B-A654547496BC}"/>
                </a:ext>
              </a:extLst>
            </p:cNvPr>
            <p:cNvPicPr>
              <a:picLocks noChangeAspect="1"/>
            </p:cNvPicPr>
            <p:nvPr/>
          </p:nvPicPr>
          <p:blipFill>
            <a:blip r:embed="rId6"/>
            <a:stretch>
              <a:fillRect/>
            </a:stretch>
          </p:blipFill>
          <p:spPr>
            <a:xfrm>
              <a:off x="7852231" y="3450982"/>
              <a:ext cx="3017782" cy="1841152"/>
            </a:xfrm>
            <a:prstGeom prst="rect">
              <a:avLst/>
            </a:prstGeom>
            <a:ln w="12700">
              <a:solidFill>
                <a:schemeClr val="tx1"/>
              </a:solidFill>
            </a:ln>
          </p:spPr>
        </p:pic>
        <p:cxnSp>
          <p:nvCxnSpPr>
            <p:cNvPr id="13" name="Straight Connector 12">
              <a:extLst>
                <a:ext uri="{FF2B5EF4-FFF2-40B4-BE49-F238E27FC236}">
                  <a16:creationId xmlns:a16="http://schemas.microsoft.com/office/drawing/2014/main" id="{6AE38E5D-FD93-49EE-86C3-C8A7F2C35C41}"/>
                </a:ext>
              </a:extLst>
            </p:cNvPr>
            <p:cNvCxnSpPr/>
            <p:nvPr/>
          </p:nvCxnSpPr>
          <p:spPr>
            <a:xfrm>
              <a:off x="3701143" y="0"/>
              <a:ext cx="0" cy="644434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D74B97FE-3A3A-4A47-854C-7C5195EC569B}"/>
                </a:ext>
              </a:extLst>
            </p:cNvPr>
            <p:cNvPicPr>
              <a:picLocks noChangeAspect="1"/>
            </p:cNvPicPr>
            <p:nvPr/>
          </p:nvPicPr>
          <p:blipFill>
            <a:blip r:embed="rId7"/>
            <a:stretch>
              <a:fillRect/>
            </a:stretch>
          </p:blipFill>
          <p:spPr>
            <a:xfrm>
              <a:off x="6572249" y="2566367"/>
              <a:ext cx="2056949" cy="1381309"/>
            </a:xfrm>
            <a:prstGeom prst="rect">
              <a:avLst/>
            </a:prstGeom>
            <a:ln w="19050">
              <a:solidFill>
                <a:schemeClr val="tx1"/>
              </a:solidFill>
            </a:ln>
          </p:spPr>
        </p:pic>
      </p:grpSp>
    </p:spTree>
    <p:extLst>
      <p:ext uri="{BB962C8B-B14F-4D97-AF65-F5344CB8AC3E}">
        <p14:creationId xmlns:p14="http://schemas.microsoft.com/office/powerpoint/2010/main" val="3132963932"/>
      </p:ext>
    </p:extLst>
  </p:cSld>
  <p:clrMapOvr>
    <a:masterClrMapping/>
  </p:clrMapOvr>
  <mc:AlternateContent xmlns:mc="http://schemas.openxmlformats.org/markup-compatibility/2006" xmlns:p14="http://schemas.microsoft.com/office/powerpoint/2010/main">
    <mc:Choice Requires="p14">
      <p:transition spd="slow" p14:dur="2000">
        <p:split orient="vert"/>
      </p:transition>
    </mc:Choice>
    <mc:Fallback xmlns="">
      <p:transition spd="slow">
        <p:split orient="vert"/>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781</TotalTime>
  <Words>824</Words>
  <Application>Microsoft Office PowerPoint</Application>
  <PresentationFormat>Custom</PresentationFormat>
  <Paragraphs>87</Paragraphs>
  <Slides>26</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Arial</vt:lpstr>
      <vt:lpstr>Calibri</vt:lpstr>
      <vt:lpstr>Calibri Light</vt:lpstr>
      <vt:lpstr>Nikosh</vt:lpstr>
      <vt:lpstr>ui-sans-serif</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Nusrat Computer</dc:creator>
  <cp:lastModifiedBy>Nusrat Computer</cp:lastModifiedBy>
  <cp:revision>495</cp:revision>
  <dcterms:created xsi:type="dcterms:W3CDTF">2025-09-30T12:21:23Z</dcterms:created>
  <dcterms:modified xsi:type="dcterms:W3CDTF">2026-08-18T13:49:57Z</dcterms:modified>
</cp:coreProperties>
</file>