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97" r:id="rId2"/>
    <p:sldId id="299" r:id="rId3"/>
    <p:sldId id="283" r:id="rId4"/>
    <p:sldId id="298" r:id="rId5"/>
    <p:sldId id="258" r:id="rId6"/>
    <p:sldId id="266" r:id="rId7"/>
    <p:sldId id="259" r:id="rId8"/>
    <p:sldId id="295" r:id="rId9"/>
    <p:sldId id="289" r:id="rId10"/>
    <p:sldId id="290" r:id="rId11"/>
    <p:sldId id="292" r:id="rId12"/>
    <p:sldId id="291" r:id="rId13"/>
    <p:sldId id="294" r:id="rId14"/>
    <p:sldId id="296" r:id="rId15"/>
    <p:sldId id="284" r:id="rId16"/>
    <p:sldId id="285" r:id="rId17"/>
    <p:sldId id="286" r:id="rId18"/>
    <p:sldId id="28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CD096-E392-447E-9CA6-2668A0FD450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EFE6-CBDB-4602-9CA0-B7AF0F8F0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5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7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3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2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4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8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8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7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5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0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312146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24000"/>
            <a:ext cx="75438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42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8382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আবরণ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পাতলা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দ্বিস্তরী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আবরণে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পেরিকার্ডিয়াম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সেরাস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পেরিকার্ডিয়াম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স্তরে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বাইরের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প্যারাইটাল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ভিতরের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ভিসেরার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u="sng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429000"/>
            <a:ext cx="4343400" cy="305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040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8382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প্রাচীর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600200"/>
            <a:ext cx="365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এপিকার্ডিয়াম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মায়োকার্ডিয়াম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এন্ডোকার্ডিয়াম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209800"/>
            <a:ext cx="42672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22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1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এপিকার্ডিয়াম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</a:p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পাতলা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স্বচ্ছ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যোজক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টিস্যু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নির্মিত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হৃৎপ্রাচীরের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সর্ববহি:স্থ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এ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বিক্ষপ্তভাবে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চর্বি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লেগে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8333" r="2000" b="8333"/>
          <a:stretch/>
        </p:blipFill>
        <p:spPr>
          <a:xfrm>
            <a:off x="2362200" y="3200400"/>
            <a:ext cx="4648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8032" y="1295400"/>
            <a:ext cx="759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মায়োকার্ডিয়াম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</a:p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কার্ডিয়াক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পেশি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নির্মিত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হৃৎপ্রাচীরের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মধ্যবর্তী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সংকোচন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প্রসারণে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সক্রিয়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429000"/>
            <a:ext cx="5181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6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এন্ডোকার্ডিয়াম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</a:p>
          <a:p>
            <a:pPr algn="just"/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যোজক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টিস্যু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নির্মিত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হৃৎপ্রাচীরের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অন্তঃস্থ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কপাটিকাসমূহকে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ঢেকে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581400"/>
            <a:ext cx="5105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0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1430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US" sz="54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2286000"/>
            <a:ext cx="716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বাহ্যিক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1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6858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524000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রক্তবাহিকার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ভিতর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সঞ্চালনের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রূপে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pPr marL="514350" indent="-514350">
              <a:buAutoNum type="arabicPeriod"/>
            </a:pP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মানবদেহের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পাম্পযন্ত্র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সুস্থ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জীবদ্দশায়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কতবার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স্পন্দিত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গড়ে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২৬০০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মিলিয়ন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সর্বাপেক্ষা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পুরু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মায়োকার্ডিয়াম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35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066800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5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2438400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891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381000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0800" y="304800"/>
            <a:ext cx="4191000" cy="13410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50660"/>
            <a:ext cx="7239000" cy="47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6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0808" y="973775"/>
            <a:ext cx="51390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C000"/>
                </a:solidFill>
                <a:latin typeface="NikoshBAN"/>
              </a:rPr>
              <a:t>শিক্ষক</a:t>
            </a:r>
            <a:r>
              <a:rPr lang="en-US" sz="6600" dirty="0" smtClean="0">
                <a:solidFill>
                  <a:srgbClr val="FFC000"/>
                </a:solidFill>
                <a:latin typeface="NikoshBAN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NikoshBAN"/>
              </a:rPr>
              <a:t>পরিচিতি</a:t>
            </a:r>
            <a:endParaRPr lang="en-US" sz="6600" dirty="0">
              <a:solidFill>
                <a:srgbClr val="FFC000"/>
              </a:solidFill>
              <a:latin typeface="NikoshB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2095397"/>
            <a:ext cx="62711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মোঃ</a:t>
            </a:r>
            <a:r>
              <a:rPr lang="en-US" sz="44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গাজীউর</a:t>
            </a:r>
            <a:r>
              <a:rPr lang="en-US" sz="44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রহমান</a:t>
            </a:r>
            <a:endParaRPr lang="en-US" sz="4400" dirty="0" smtClean="0">
              <a:solidFill>
                <a:srgbClr val="C00000"/>
              </a:solidFill>
              <a:latin typeface="NikoshBAN"/>
            </a:endParaRPr>
          </a:p>
          <a:p>
            <a:r>
              <a:rPr lang="en-US" sz="2400" dirty="0" err="1" smtClean="0">
                <a:latin typeface="NikoshBAN"/>
              </a:rPr>
              <a:t>বিএসসি</a:t>
            </a:r>
            <a:r>
              <a:rPr lang="en-US" sz="2400" dirty="0" smtClean="0">
                <a:latin typeface="NikoshBAN"/>
              </a:rPr>
              <a:t> (</a:t>
            </a:r>
            <a:r>
              <a:rPr lang="en-US" sz="2400" dirty="0" err="1" smtClean="0">
                <a:latin typeface="NikoshBAN"/>
              </a:rPr>
              <a:t>অনার্স</a:t>
            </a:r>
            <a:r>
              <a:rPr lang="en-US" sz="2400" dirty="0" smtClean="0">
                <a:latin typeface="NikoshBAN"/>
              </a:rPr>
              <a:t>), </a:t>
            </a:r>
            <a:r>
              <a:rPr lang="en-US" sz="2400" dirty="0" err="1" smtClean="0">
                <a:latin typeface="NikoshBAN"/>
              </a:rPr>
              <a:t>বিএড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এমএসসি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ঢাকা</a:t>
            </a:r>
            <a:r>
              <a:rPr lang="en-US" sz="2400" dirty="0" smtClean="0">
                <a:latin typeface="NikoshBAN"/>
              </a:rPr>
              <a:t> </a:t>
            </a:r>
            <a:r>
              <a:rPr lang="en-US" sz="2400" dirty="0" err="1" smtClean="0">
                <a:latin typeface="NikoshBAN"/>
              </a:rPr>
              <a:t>কলেজ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ঢাকা</a:t>
            </a:r>
            <a:endParaRPr lang="en-US" sz="2400" dirty="0" smtClean="0">
              <a:latin typeface="NikoshBAN"/>
            </a:endParaRPr>
          </a:p>
          <a:p>
            <a:r>
              <a:rPr lang="en-US" sz="2800" dirty="0" err="1" smtClean="0">
                <a:latin typeface="NikoshBAN"/>
              </a:rPr>
              <a:t>প্রভাষক</a:t>
            </a:r>
            <a:r>
              <a:rPr lang="en-US" sz="2800" dirty="0" smtClean="0">
                <a:latin typeface="NikoshBAN"/>
              </a:rPr>
              <a:t> (</a:t>
            </a:r>
            <a:r>
              <a:rPr lang="en-US" sz="2800" dirty="0" err="1" smtClean="0">
                <a:latin typeface="NikoshBAN"/>
              </a:rPr>
              <a:t>জীববিদ্যা</a:t>
            </a:r>
            <a:r>
              <a:rPr lang="en-US" sz="2800" dirty="0" smtClean="0">
                <a:latin typeface="NikoshBAN"/>
              </a:rPr>
              <a:t>), </a:t>
            </a:r>
            <a:r>
              <a:rPr lang="en-US" sz="2800" dirty="0" err="1" smtClean="0">
                <a:latin typeface="NikoshBAN"/>
              </a:rPr>
              <a:t>সমুজ</a:t>
            </a:r>
            <a:r>
              <a:rPr lang="en-US" sz="2800" dirty="0" smtClean="0">
                <a:latin typeface="NikoshBAN"/>
              </a:rPr>
              <a:t> </a:t>
            </a:r>
            <a:r>
              <a:rPr lang="en-US" sz="2800" dirty="0" err="1" smtClean="0">
                <a:latin typeface="NikoshBAN"/>
              </a:rPr>
              <a:t>আলী</a:t>
            </a:r>
            <a:r>
              <a:rPr lang="en-US" sz="2800" dirty="0" smtClean="0">
                <a:latin typeface="NikoshBAN"/>
              </a:rPr>
              <a:t> উ/</a:t>
            </a:r>
            <a:r>
              <a:rPr lang="en-US" sz="2800" dirty="0" err="1" smtClean="0">
                <a:latin typeface="NikoshBAN"/>
              </a:rPr>
              <a:t>বি</a:t>
            </a:r>
            <a:r>
              <a:rPr lang="en-US" sz="2800" dirty="0" smtClean="0">
                <a:latin typeface="NikoshBAN"/>
              </a:rPr>
              <a:t> ও </a:t>
            </a:r>
            <a:r>
              <a:rPr lang="en-US" sz="2800" dirty="0" err="1" smtClean="0">
                <a:latin typeface="NikoshBAN"/>
              </a:rPr>
              <a:t>কলেজ</a:t>
            </a:r>
            <a:endParaRPr lang="en-US" sz="2800" dirty="0" smtClean="0">
              <a:latin typeface="NikoshBAN"/>
            </a:endParaRPr>
          </a:p>
          <a:p>
            <a:r>
              <a:rPr lang="en-US" sz="2800" dirty="0" err="1" smtClean="0">
                <a:latin typeface="NikoshBAN"/>
              </a:rPr>
              <a:t>দোয়ারাবাজার</a:t>
            </a:r>
            <a:r>
              <a:rPr lang="en-US" sz="2800" dirty="0" smtClean="0">
                <a:latin typeface="NikoshBAN"/>
              </a:rPr>
              <a:t>, </a:t>
            </a:r>
            <a:r>
              <a:rPr lang="en-US" sz="2800" dirty="0" err="1" smtClean="0">
                <a:latin typeface="NikoshBAN"/>
              </a:rPr>
              <a:t>সুনামগঞ্জ</a:t>
            </a:r>
            <a:r>
              <a:rPr lang="en-US" sz="2800" dirty="0" smtClean="0">
                <a:latin typeface="NikoshBAN"/>
              </a:rPr>
              <a:t>।</a:t>
            </a:r>
          </a:p>
          <a:p>
            <a:r>
              <a:rPr lang="en-US" sz="3200" dirty="0" err="1" smtClean="0">
                <a:latin typeface="NikoshBAN"/>
              </a:rPr>
              <a:t>মোবাইল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নং</a:t>
            </a:r>
            <a:r>
              <a:rPr lang="en-US" sz="3200" dirty="0" smtClean="0">
                <a:latin typeface="NikoshBAN"/>
              </a:rPr>
              <a:t>: </a:t>
            </a:r>
            <a:r>
              <a:rPr lang="en-US" sz="4000" dirty="0" smtClean="0">
                <a:latin typeface="NikoshBAN"/>
              </a:rPr>
              <a:t>01712-617363</a:t>
            </a:r>
            <a:endParaRPr lang="en-US" sz="4000" dirty="0">
              <a:latin typeface="NikoshB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392380"/>
            <a:ext cx="2170709" cy="31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08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7620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1752600"/>
            <a:ext cx="678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৪র্থ (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শরীরতত্ত্ব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: ৪৫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5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620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28800"/>
            <a:ext cx="5943600" cy="3733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3800" y="60198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98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19400" y="714403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: 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747947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2743201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819400"/>
            <a:ext cx="5257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33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91440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2362200"/>
            <a:ext cx="533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786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762000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হৃৎপিন্ড</a:t>
            </a:r>
            <a:r>
              <a:rPr lang="en-US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sz="4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1752600"/>
            <a:ext cx="7566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দেহের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প্রকোষ্ঠময়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পেশল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অঙ্গের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নিরবিচ্ছিন্ন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সংকোচন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প্রসারণের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সমগ্র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দেহে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সংবহিত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8889" r="5556" b="2222"/>
          <a:stretch/>
        </p:blipFill>
        <p:spPr>
          <a:xfrm>
            <a:off x="2743200" y="3352800"/>
            <a:ext cx="4191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87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03235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75756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বক্ষ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গহ্বরে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মধ্যচ্ছদার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ফুসফুসের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মাঝ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বরাবর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বাঁকা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আবস্থিত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621024"/>
            <a:ext cx="3200400" cy="2831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580" y="3633216"/>
            <a:ext cx="338137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8382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আকৃতি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6002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লালচে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খয়েরী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রংয়ের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ত্রিকোণা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মোচার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প্রাপ্ত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বয়স্ক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হৃৎপিন্ডের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১২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সেন্টিমিটার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প্রস্থ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সেন্টিমিটার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581400"/>
            <a:ext cx="5064486" cy="285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82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</TotalTime>
  <Words>342</Words>
  <Application>Microsoft Office PowerPoint</Application>
  <PresentationFormat>On-screen Show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BC</cp:lastModifiedBy>
  <cp:revision>572</cp:revision>
  <dcterms:created xsi:type="dcterms:W3CDTF">2006-08-16T00:00:00Z</dcterms:created>
  <dcterms:modified xsi:type="dcterms:W3CDTF">2026-08-18T09:49:02Z</dcterms:modified>
</cp:coreProperties>
</file>