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97" r:id="rId2"/>
    <p:sldId id="312" r:id="rId3"/>
    <p:sldId id="283" r:id="rId4"/>
    <p:sldId id="298" r:id="rId5"/>
    <p:sldId id="258" r:id="rId6"/>
    <p:sldId id="266" r:id="rId7"/>
    <p:sldId id="259" r:id="rId8"/>
    <p:sldId id="295" r:id="rId9"/>
    <p:sldId id="290" r:id="rId10"/>
    <p:sldId id="292" r:id="rId11"/>
    <p:sldId id="300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284" r:id="rId20"/>
    <p:sldId id="285" r:id="rId21"/>
    <p:sldId id="286" r:id="rId22"/>
    <p:sldId id="29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86" d="100"/>
          <a:sy n="86" d="100"/>
        </p:scale>
        <p:origin x="-68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CD096-E392-447E-9CA6-2668A0FD450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EFE6-CBDB-4602-9CA0-B7AF0F8F0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50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99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8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0939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83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2642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45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40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82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0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05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9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15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89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3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197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7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65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228600"/>
            <a:ext cx="403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8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47800"/>
            <a:ext cx="6858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642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762000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837" y="1219200"/>
            <a:ext cx="853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নিউক্লিয়াসযুক্ত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বর্ণহীন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অনিয়তাকার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বিশিষ্ট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অ্যামিবয়েড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চলনে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সক্ষম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দেহের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প্রতিরক্ষাতন্ত্রের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বিশেষভাবে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লিউকোসাইট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419" y="3657600"/>
            <a:ext cx="3886200" cy="25612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733800"/>
            <a:ext cx="3657600" cy="255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229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9700" y="762000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গ্র্যানুলোসাইট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দানাদার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1675" y="175260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সাইটোপ্লাজম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দানাযুক্ত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খন্ডকযুক্ত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দানাদার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657600"/>
            <a:ext cx="39624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9700" y="762001"/>
            <a:ext cx="339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নিউট্রোফিল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524000"/>
            <a:ext cx="830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দানাদার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সাইটোপ্লাজমের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দানাগুলোকে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নিরপেক্ষ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রঞ্জকে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রঞ্জিত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নিউট্রোফিল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কণিকার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– 70%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নিউট্রোফিল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3962400"/>
            <a:ext cx="38862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25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9700" y="762001"/>
            <a:ext cx="339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(ii)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ইওসিনোফিল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524000"/>
            <a:ext cx="830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সাইটোপ্লাজমের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দানাগুলোকে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অম্লধর্মী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ইওসিন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রঞ্জকে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রঞ্জিত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ইওসিনোফিল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কণিকার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4%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ইওসিনোফিল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468" y="3886200"/>
            <a:ext cx="2862263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637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9700" y="762001"/>
            <a:ext cx="339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(iii)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বেসোফিল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524000"/>
            <a:ext cx="830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সাইটোপ্লাজমের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দানাগুলোকে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ক্ষারীয়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রঞ্জকে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রঞ্জিত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বেসোফিল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কণিকার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সবচেয়ে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0.5%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বেসোফিল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657600"/>
            <a:ext cx="299085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4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9700" y="762001"/>
            <a:ext cx="758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অ্যাগ্র্যানুলোসাইট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দানাদার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967805"/>
            <a:ext cx="52779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কণিকার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সাইটোপ্লাজম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অদানাদার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।টনসিল,প্লীহা,লিম্ফনোড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অঙ্গ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উৎপন্ন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3657600"/>
            <a:ext cx="4876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i)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মনোসাইট:যে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অদানাদার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রক্তবণিকা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আকারে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সবচেয়ে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ফ্যাগোসাইটোসিসে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সক্ষম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মনোসাইট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369" y="3889075"/>
            <a:ext cx="2590800" cy="2325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369" y="1653396"/>
            <a:ext cx="2608053" cy="169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53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6096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(ii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লিম্ফোসাইট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402581"/>
            <a:ext cx="5715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অদানাদার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বৃহ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আকৃতির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গোলাকার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নিউক্লিয়াসযুক্ত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অ্যান্টিবডি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উৎপাদন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লিম্ফোসাইট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4030722"/>
            <a:ext cx="41147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গঠনগতভাবে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লিম্ফোসাইট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যথা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:.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লিম্ফোসাইট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লিম্ফোসাইট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978" y="4089848"/>
            <a:ext cx="2228850" cy="2047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8200" y="6324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লিম্ফোসাইট</a:t>
            </a:r>
            <a:endParaRPr lang="en-US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28294" y="6315807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লিম্ফোসাইট</a:t>
            </a:r>
            <a:endParaRPr lang="en-US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428460"/>
            <a:ext cx="2632494" cy="20390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317" y="4089849"/>
            <a:ext cx="2181225" cy="20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693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6096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অণুচক্রিকা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1278935"/>
            <a:ext cx="7162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অন্যান্য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মেরুদন্ডী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প্রাণীদের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ক্ষুদ্রাকৃতির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নিউক্লিয়াসবিহীন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গোলাকার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দন্ডাকৃতির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বর্ণহীন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তঞ্চনে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অনুচক্রিকা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69"/>
          <a:stretch/>
        </p:blipFill>
        <p:spPr>
          <a:xfrm>
            <a:off x="5181600" y="3886199"/>
            <a:ext cx="284797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896" y="3886200"/>
            <a:ext cx="2941608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907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609600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রক্তকণিকার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291874"/>
            <a:ext cx="8382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মনোসাইট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নিউট্রোফিল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ফ্যাগোসাইটোসিস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জীবাণু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ভক্ষণ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লোহিত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অক্সিহিমোগ্লোবিনরুপে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অক্সিজেন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পরিবহন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সান্দ্রতা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ঘনত্ব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গ্রূপ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আয়নের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ভারসাম্যতা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৬.অণুচক্রিকা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জমাট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বাঁধতে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জমাট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বিগলনে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৮.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বাফাররূপে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অম্ল-ক্ষারের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সাম্যতা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04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11430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54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endParaRPr lang="en-US" sz="54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2514600"/>
            <a:ext cx="769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লোহিত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রক্তকণিকার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পরিণতিগুলো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01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FA1098-E2A3-7D42-8243-C5CF3966F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402" y="564809"/>
            <a:ext cx="716039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A82D18"/>
                </a:solidFill>
              </a:rPr>
              <a:t>MD. GAZIUR RAHAMAN</a:t>
            </a:r>
            <a:r>
              <a:rPr lang="en-US" sz="4800" dirty="0" smtClean="0">
                <a:solidFill>
                  <a:srgbClr val="A82D18"/>
                </a:solidFill>
              </a:rPr>
              <a:t> </a:t>
            </a:r>
            <a:endParaRPr lang="en-US" sz="4800" dirty="0">
              <a:solidFill>
                <a:srgbClr val="A82D18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86D59D-8323-3D40-96BC-B90AE8C2E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885609"/>
            <a:ext cx="6019800" cy="4247956"/>
          </a:xfrm>
        </p:spPr>
        <p:txBody>
          <a:bodyPr anchor="t">
            <a:normAutofit/>
          </a:bodyPr>
          <a:lstStyle/>
          <a:p>
            <a:r>
              <a:rPr lang="en-US" sz="4400" b="1" dirty="0"/>
              <a:t>Lecturer ( </a:t>
            </a:r>
            <a:r>
              <a:rPr lang="en-US" sz="4400" b="1" dirty="0" smtClean="0"/>
              <a:t>Biology</a:t>
            </a:r>
            <a:r>
              <a:rPr lang="en-US" sz="4400" b="1" dirty="0"/>
              <a:t>)</a:t>
            </a:r>
          </a:p>
          <a:p>
            <a:r>
              <a:rPr lang="en-US" sz="4400" b="1" dirty="0" err="1" smtClean="0"/>
              <a:t>Samuj</a:t>
            </a:r>
            <a:r>
              <a:rPr lang="en-US" sz="4400" b="1" dirty="0" smtClean="0"/>
              <a:t> Ali School &amp; </a:t>
            </a:r>
            <a:r>
              <a:rPr lang="en-US" sz="4400" b="1" dirty="0"/>
              <a:t>College </a:t>
            </a:r>
          </a:p>
          <a:p>
            <a:r>
              <a:rPr lang="en-US" sz="4300" b="1" dirty="0" smtClean="0"/>
              <a:t>Mobile:01712617363</a:t>
            </a:r>
            <a:endParaRPr lang="en-US" sz="4300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626778"/>
            <a:ext cx="2315688" cy="361009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2203" y="5968999"/>
            <a:ext cx="8096002" cy="550554"/>
          </a:xfrm>
        </p:spPr>
        <p:txBody>
          <a:bodyPr/>
          <a:lstStyle/>
          <a:p>
            <a:r>
              <a:rPr lang="en-US" sz="1800" dirty="0" smtClean="0">
                <a:solidFill>
                  <a:srgbClr val="FF0000"/>
                </a:solidFill>
              </a:rPr>
              <a:t>Md. </a:t>
            </a:r>
            <a:r>
              <a:rPr lang="en-US" sz="1800" dirty="0" err="1" smtClean="0">
                <a:solidFill>
                  <a:srgbClr val="FF0000"/>
                </a:solidFill>
              </a:rPr>
              <a:t>Gaziur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Rahaman</a:t>
            </a:r>
            <a:r>
              <a:rPr lang="en-US" sz="1800" dirty="0" smtClean="0">
                <a:solidFill>
                  <a:srgbClr val="FF0000"/>
                </a:solidFill>
              </a:rPr>
              <a:t>, B.sc (</a:t>
            </a:r>
            <a:r>
              <a:rPr lang="en-US" sz="1800" dirty="0" err="1" smtClean="0">
                <a:solidFill>
                  <a:srgbClr val="FF0000"/>
                </a:solidFill>
              </a:rPr>
              <a:t>Hons</a:t>
            </a:r>
            <a:r>
              <a:rPr lang="en-US" sz="1800" dirty="0" smtClean="0">
                <a:solidFill>
                  <a:srgbClr val="FF0000"/>
                </a:solidFill>
              </a:rPr>
              <a:t>), </a:t>
            </a:r>
            <a:r>
              <a:rPr lang="en-US" sz="1800" dirty="0" err="1" smtClean="0">
                <a:solidFill>
                  <a:srgbClr val="FF0000"/>
                </a:solidFill>
              </a:rPr>
              <a:t>B.ed</a:t>
            </a:r>
            <a:r>
              <a:rPr lang="en-US" sz="1800" dirty="0" smtClean="0">
                <a:solidFill>
                  <a:srgbClr val="FF0000"/>
                </a:solidFill>
              </a:rPr>
              <a:t>, </a:t>
            </a:r>
            <a:r>
              <a:rPr lang="en-US" sz="1800" dirty="0" err="1" smtClean="0">
                <a:solidFill>
                  <a:srgbClr val="FF0000"/>
                </a:solidFill>
              </a:rPr>
              <a:t>M.Sc</a:t>
            </a:r>
            <a:r>
              <a:rPr lang="en-US" sz="1800" dirty="0" smtClean="0">
                <a:solidFill>
                  <a:srgbClr val="FF0000"/>
                </a:solidFill>
              </a:rPr>
              <a:t> Dhaka College, Dhaka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6490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68580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524000"/>
            <a:ext cx="8534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অদানাদার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</a:p>
          <a:p>
            <a:pPr marL="514350" indent="-514350">
              <a:buAutoNum type="arabicPeriod"/>
            </a:pPr>
            <a:endParaRPr lang="en-US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মনোসাইট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পূর্ণবয়স্ক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সুস্থ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দেহে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লিটার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– 5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লিটার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শিশুদের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লিম্ফোসাইটের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বয়স্কদের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তুলনায়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-</a:t>
            </a:r>
          </a:p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35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1066800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5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2133600"/>
            <a:ext cx="685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মানব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রক্তে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লিম্ফোসাইটের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891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533400"/>
            <a:ext cx="5867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8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979950"/>
            <a:ext cx="6705600" cy="45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1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762000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0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1752600"/>
            <a:ext cx="6553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: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জীববিজ্ঞান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: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 ৪র্থ (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মানব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শারীরতত্ত্ব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: ৪৫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05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739914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3800" y="5410200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600200"/>
            <a:ext cx="54102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8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19400" y="714403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 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1597142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আলোচ্য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743200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endParaRPr lang="en-US" sz="40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590800"/>
            <a:ext cx="493395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3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685800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48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4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2057400"/>
            <a:ext cx="655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786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81374" y="609600"/>
            <a:ext cx="370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রক্তকণিকা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? 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1447800"/>
            <a:ext cx="83248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রক্তরসে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ভাসমান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কোষকে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কোষের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বিভাজনের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এদেরকে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হেমাটোপোয়েসিস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886200"/>
            <a:ext cx="42672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987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685800"/>
            <a:ext cx="5486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রক্তকণিকার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r>
              <a:rPr lang="en-US" sz="3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: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1371600"/>
            <a:ext cx="4495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লোহিত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শ্বেত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১.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গ্র্যানুলোসাইট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</a:p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নিউট্রোফিল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ii.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ইওসিনোফিল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iii.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বেসোফিল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২.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অ্যাগ্র্যানুলোসাইট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মনোসাইট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ii.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লিম্ফোসাইট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অণুচক্রিকা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447800"/>
            <a:ext cx="3505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9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6999" y="609600"/>
            <a:ext cx="4289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লোহিত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রক্তকণিকা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200" y="1371600"/>
                <a:ext cx="7924800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মানুষের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রক্তরসে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বিদ্যমান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যে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কণিকার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মধ্যে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হিমোগ্লোবিন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নামক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এক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প্রকার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লৌহ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ঘটিত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লাল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বর্ণের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শ্বাস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রঞ্জক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কণা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বিদ্যমান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যা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anose="02000000000000000000" pitchFamily="2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𝑪𝒐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পরিবহনে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সক্ষম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তাকে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লোহিত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রক্তকণিকা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বলে</a:t>
                </a:r>
                <a:r>
                  <a:rPr lang="en-US" sz="3200" b="1" dirty="0" smtClean="0">
                    <a:solidFill>
                      <a:srgbClr val="00B05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endParaRPr lang="en-US" sz="3200" b="1" dirty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71600"/>
                <a:ext cx="7924800" cy="2062103"/>
              </a:xfrm>
              <a:prstGeom prst="rect">
                <a:avLst/>
              </a:prstGeom>
              <a:blipFill rotWithShape="0">
                <a:blip r:embed="rId2"/>
                <a:stretch>
                  <a:fillRect l="-2000" t="-3846" r="-1923" b="-8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841432"/>
            <a:ext cx="3549410" cy="27117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841432"/>
            <a:ext cx="3618402" cy="271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0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2712</TotalTime>
  <Words>615</Words>
  <Application>Microsoft Office PowerPoint</Application>
  <PresentationFormat>On-screen Show (4:3)</PresentationFormat>
  <Paragraphs>81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Wisp</vt:lpstr>
      <vt:lpstr>PowerPoint Presentation</vt:lpstr>
      <vt:lpstr>MD. GAZIUR RAHAMAN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BC</cp:lastModifiedBy>
  <cp:revision>1559</cp:revision>
  <dcterms:created xsi:type="dcterms:W3CDTF">2006-08-16T00:00:00Z</dcterms:created>
  <dcterms:modified xsi:type="dcterms:W3CDTF">2026-08-18T09:25:35Z</dcterms:modified>
</cp:coreProperties>
</file>