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89" r:id="rId2"/>
    <p:sldId id="290" r:id="rId3"/>
    <p:sldId id="281" r:id="rId4"/>
    <p:sldId id="284" r:id="rId5"/>
    <p:sldId id="285" r:id="rId6"/>
    <p:sldId id="264" r:id="rId7"/>
    <p:sldId id="294" r:id="rId8"/>
    <p:sldId id="295" r:id="rId9"/>
    <p:sldId id="296" r:id="rId10"/>
    <p:sldId id="29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48" userDrawn="1">
          <p15:clr>
            <a:srgbClr val="A4A3A4"/>
          </p15:clr>
        </p15:guide>
        <p15:guide id="2" pos="36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A3EF"/>
    <a:srgbClr val="FFE621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682" y="48"/>
      </p:cViewPr>
      <p:guideLst>
        <p:guide orient="horz" pos="3048"/>
        <p:guide pos="36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40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29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180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56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6868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26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9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3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3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4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3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0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9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1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EBCBA1-1929-4002-BB6F-9618F102AE61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457244-42DA-4F4C-9937-6981A8A7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084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8557" y="653328"/>
            <a:ext cx="9144000" cy="2387600"/>
          </a:xfrm>
          <a:solidFill>
            <a:srgbClr val="35A3EF"/>
          </a:solidFill>
        </p:spPr>
        <p:txBody>
          <a:bodyPr>
            <a:noAutofit/>
          </a:bodyPr>
          <a:lstStyle/>
          <a:p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8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endParaRPr lang="en-GB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441" y="3178102"/>
            <a:ext cx="6117521" cy="32596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37308"/>
          <a:stretch/>
        </p:blipFill>
        <p:spPr>
          <a:xfrm>
            <a:off x="5029200" y="653328"/>
            <a:ext cx="5023629" cy="2301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0961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8" y="210121"/>
            <a:ext cx="11602974" cy="643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54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21816"/>
            <a:ext cx="5181600" cy="35568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3600" b="1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36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লিয়াকত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হোসেন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পদবী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ICT )</a:t>
            </a:r>
          </a:p>
          <a:p>
            <a:pPr marL="0" indent="0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০১৭১৪৮০২৩৬৯</a:t>
            </a:r>
          </a:p>
          <a:p>
            <a:pPr marL="0" indent="0">
              <a:buNone/>
            </a:pP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2521816"/>
            <a:ext cx="5181600" cy="35568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40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u="sng" dirty="0" smtClean="0">
              <a:latin typeface="SutonnyMJ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dirty="0" err="1">
                <a:latin typeface="SutonnyMJ" pitchFamily="2" charset="0"/>
                <a:cs typeface="NikoshBAN" panose="02000000000000000000" pitchFamily="2" charset="0"/>
              </a:rPr>
              <a:t>শ্রেণী</a:t>
            </a:r>
            <a:r>
              <a:rPr lang="en-US" sz="3600" dirty="0">
                <a:latin typeface="SutonnyMJ" pitchFamily="2" charset="0"/>
                <a:cs typeface="NikoshBAN" panose="02000000000000000000" pitchFamily="2" charset="0"/>
              </a:rPr>
              <a:t> : </a:t>
            </a:r>
            <a:r>
              <a:rPr lang="en-US" sz="3600" dirty="0" smtClean="0">
                <a:latin typeface="SutonnyMJ" pitchFamily="2" charset="0"/>
                <a:cs typeface="NikoshBAN" panose="02000000000000000000" pitchFamily="2" charset="0"/>
              </a:rPr>
              <a:t>9g</a:t>
            </a:r>
            <a:endParaRPr lang="en-US" sz="3600" b="1" dirty="0" smtClean="0">
              <a:latin typeface="SutonnyMJ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b="1" dirty="0" err="1" smtClean="0">
                <a:latin typeface="SutonnyMJ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 smtClean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SutonnyMJ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err="1">
                <a:latin typeface="SutonnyMJ" pitchFamily="2" charset="0"/>
                <a:cs typeface="NikoshBAN" panose="02000000000000000000" pitchFamily="2" charset="0"/>
              </a:rPr>
              <a:t>তথ্য</a:t>
            </a:r>
            <a:r>
              <a:rPr lang="en-US" sz="3600" b="1" dirty="0">
                <a:latin typeface="SutonnyMJ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SutonnyMJ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  <a:cs typeface="NikoshBAN" panose="02000000000000000000" pitchFamily="2" charset="0"/>
              </a:rPr>
              <a:t>প্রযুক্তি</a:t>
            </a:r>
            <a:endParaRPr lang="en-US" sz="3600" b="1" dirty="0" smtClean="0">
              <a:latin typeface="SutonnyMJ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b="1" dirty="0" err="1" smtClean="0">
                <a:latin typeface="SutonnyMJ" pitchFamily="2" charset="0"/>
                <a:cs typeface="NikoshBAN" panose="02000000000000000000" pitchFamily="2" charset="0"/>
              </a:rPr>
              <a:t>অধ্যায়</a:t>
            </a:r>
            <a:r>
              <a:rPr lang="en-US" sz="3600" b="1" dirty="0" smtClean="0">
                <a:latin typeface="SutonnyMJ" pitchFamily="2" charset="0"/>
                <a:cs typeface="NikoshBAN" panose="02000000000000000000" pitchFamily="2" charset="0"/>
              </a:rPr>
              <a:t> : 4_© (2q </a:t>
            </a:r>
            <a:r>
              <a:rPr lang="en-US" sz="3600" b="1" dirty="0" err="1" smtClean="0">
                <a:latin typeface="SutonnyMJ" pitchFamily="2" charset="0"/>
                <a:cs typeface="NikoshBAN" panose="02000000000000000000" pitchFamily="2" charset="0"/>
              </a:rPr>
              <a:t>ce</a:t>
            </a:r>
            <a:r>
              <a:rPr lang="en-US" sz="3600" b="1" dirty="0" smtClean="0">
                <a:latin typeface="SutonnyMJ" pitchFamily="2" charset="0"/>
                <a:cs typeface="NikoshBAN" panose="02000000000000000000" pitchFamily="2" charset="0"/>
              </a:rPr>
              <a:t>©)</a:t>
            </a:r>
            <a:endParaRPr lang="en-US" b="1" dirty="0">
              <a:latin typeface="SutonnyMJ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SutonnyMJ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latin typeface="SutonnyMJ" pitchFamily="2" charset="0"/>
                <a:cs typeface="NikoshBAN" panose="02000000000000000000" pitchFamily="2" charset="0"/>
              </a:rPr>
              <a:t> : ৪৫ </a:t>
            </a:r>
            <a:r>
              <a:rPr lang="en-US" sz="3200" dirty="0" err="1" smtClean="0">
                <a:latin typeface="SutonnyMJ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SutonnyMJ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139779"/>
            <a:ext cx="2142836" cy="2264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3" y="8459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1943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1D26E9-61B6-0D8A-03DC-D9B63F242B12}"/>
              </a:ext>
            </a:extLst>
          </p:cNvPr>
          <p:cNvSpPr/>
          <p:nvPr/>
        </p:nvSpPr>
        <p:spPr>
          <a:xfrm>
            <a:off x="3677264" y="1000126"/>
            <a:ext cx="5063319" cy="10858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7" y="2386619"/>
            <a:ext cx="6254827" cy="42059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154" y="2392218"/>
            <a:ext cx="5309101" cy="420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3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DFFB21-28A7-C93A-B404-3C3C439C61AE}"/>
              </a:ext>
            </a:extLst>
          </p:cNvPr>
          <p:cNvSpPr/>
          <p:nvPr/>
        </p:nvSpPr>
        <p:spPr>
          <a:xfrm>
            <a:off x="1265382" y="841272"/>
            <a:ext cx="8959384" cy="51623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dirty="0" smtClean="0"/>
          </a:p>
          <a:p>
            <a:pPr algn="ctr"/>
            <a:r>
              <a:rPr lang="en-US" sz="4400" dirty="0" err="1" smtClean="0"/>
              <a:t>শিখনফল</a:t>
            </a:r>
            <a:endParaRPr lang="en-US" sz="4400" dirty="0"/>
          </a:p>
          <a:p>
            <a:pPr algn="ctr"/>
            <a:endParaRPr lang="en-US" dirty="0"/>
          </a:p>
          <a:p>
            <a:pPr>
              <a:lnSpc>
                <a:spcPct val="150000"/>
              </a:lnSpc>
            </a:pPr>
            <a:r>
              <a:rPr lang="en-US" sz="3600" b="1" dirty="0" smtClean="0"/>
              <a:t>  # </a:t>
            </a:r>
            <a:r>
              <a:rPr lang="en-US" sz="3600" b="1" dirty="0" smtClean="0">
                <a:latin typeface="SutonnyMJ" pitchFamily="2" charset="0"/>
              </a:rPr>
              <a:t>‡¯</a:t>
            </a:r>
            <a:r>
              <a:rPr lang="en-US" sz="3600" b="1" dirty="0" err="1" smtClean="0">
                <a:latin typeface="SutonnyMJ" pitchFamily="2" charset="0"/>
              </a:rPr>
              <a:t>úªWwkU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e¨env‡ii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smtClean="0">
                <a:latin typeface="SutonnyMJ" pitchFamily="2" charset="0"/>
              </a:rPr>
              <a:t>†</a:t>
            </a:r>
            <a:r>
              <a:rPr lang="en-US" sz="3600" b="1" dirty="0" err="1" smtClean="0">
                <a:latin typeface="SutonnyMJ" pitchFamily="2" charset="0"/>
              </a:rPr>
              <a:t>KŠkj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eY©bv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Ki‡Z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cvie</a:t>
            </a:r>
            <a:r>
              <a:rPr lang="en-US" sz="3600" b="1" dirty="0" smtClean="0">
                <a:latin typeface="SutonnyMJ" pitchFamily="2" charset="0"/>
              </a:rPr>
              <a:t>|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SutonnyMJ" pitchFamily="2" charset="0"/>
              </a:rPr>
              <a:t>  # †¯</a:t>
            </a:r>
            <a:r>
              <a:rPr lang="en-US" sz="3600" b="1" dirty="0" err="1" smtClean="0">
                <a:latin typeface="SutonnyMJ" pitchFamily="2" charset="0"/>
              </a:rPr>
              <a:t>úªWwkU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e¨envi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K‡i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wnmve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wbKvk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Ki‡Z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cvie</a:t>
            </a:r>
            <a:r>
              <a:rPr lang="en-US" sz="3600" b="1" dirty="0" smtClean="0">
                <a:latin typeface="SutonnyMJ" pitchFamily="2" charset="0"/>
              </a:rPr>
              <a:t>|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SutonnyMJ" pitchFamily="2" charset="0"/>
              </a:rPr>
              <a:t>  # †¯</a:t>
            </a:r>
            <a:r>
              <a:rPr lang="en-US" sz="3600" b="1" dirty="0" err="1" smtClean="0">
                <a:latin typeface="SutonnyMJ" pitchFamily="2" charset="0"/>
              </a:rPr>
              <a:t>úªWwk‡Ui</a:t>
            </a:r>
            <a:r>
              <a:rPr lang="en-US" sz="3600" b="1" dirty="0" smtClean="0">
                <a:latin typeface="SutonnyMJ" pitchFamily="2" charset="0"/>
              </a:rPr>
              <a:t> ¸</a:t>
            </a:r>
            <a:r>
              <a:rPr lang="en-US" sz="3600" b="1" dirty="0" err="1" smtClean="0">
                <a:latin typeface="SutonnyMJ" pitchFamily="2" charset="0"/>
              </a:rPr>
              <a:t>iæZ¡c~Y</a:t>
            </a:r>
            <a:r>
              <a:rPr lang="en-US" sz="3600" b="1" dirty="0" smtClean="0">
                <a:latin typeface="SutonnyMJ" pitchFamily="2" charset="0"/>
              </a:rPr>
              <a:t>© ˆ</a:t>
            </a:r>
            <a:r>
              <a:rPr lang="en-US" sz="3600" b="1" dirty="0" err="1" smtClean="0">
                <a:latin typeface="SutonnyMJ" pitchFamily="2" charset="0"/>
              </a:rPr>
              <a:t>ewkó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e¨vL¨v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Ki‡Z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cvie</a:t>
            </a:r>
            <a:r>
              <a:rPr lang="en-US" sz="3600" b="1" dirty="0" smtClean="0">
                <a:latin typeface="SutonnyMJ" pitchFamily="2" charset="0"/>
              </a:rPr>
              <a:t>|</a:t>
            </a:r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2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8" y="350982"/>
            <a:ext cx="11288703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69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12729"/>
          </a:xfrm>
        </p:spPr>
        <p:txBody>
          <a:bodyPr>
            <a:normAutofit/>
          </a:bodyPr>
          <a:lstStyle/>
          <a:p>
            <a:pPr algn="ctr"/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5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1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DFFB21-28A7-C93A-B404-3C3C439C61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sz="5400" b="1" dirty="0" smtClean="0">
                <a:latin typeface="SutonnyMJ" pitchFamily="2" charset="0"/>
              </a:rPr>
              <a:t>‡¯</a:t>
            </a:r>
            <a:r>
              <a:rPr lang="en-US" sz="5400" b="1" dirty="0" err="1" smtClean="0">
                <a:latin typeface="SutonnyMJ" pitchFamily="2" charset="0"/>
              </a:rPr>
              <a:t>úªWwkU</a:t>
            </a:r>
            <a:r>
              <a:rPr lang="en-US" sz="5400" b="1" dirty="0" smtClean="0">
                <a:latin typeface="SutonnyMJ" pitchFamily="2" charset="0"/>
              </a:rPr>
              <a:t> G †</a:t>
            </a:r>
            <a:r>
              <a:rPr lang="en-US" sz="5400" b="1" dirty="0" err="1" smtClean="0">
                <a:latin typeface="SutonnyMJ" pitchFamily="2" charset="0"/>
              </a:rPr>
              <a:t>hvM</a:t>
            </a:r>
            <a:r>
              <a:rPr lang="en-US" sz="5400" b="1" dirty="0" smtClean="0">
                <a:latin typeface="SutonnyMJ" pitchFamily="2" charset="0"/>
              </a:rPr>
              <a:t>, </a:t>
            </a:r>
            <a:r>
              <a:rPr lang="en-US" sz="5400" b="1" dirty="0" err="1" smtClean="0">
                <a:latin typeface="SutonnyMJ" pitchFamily="2" charset="0"/>
              </a:rPr>
              <a:t>we‡qvM</a:t>
            </a:r>
            <a:r>
              <a:rPr lang="en-US" sz="5400" b="1" dirty="0" smtClean="0">
                <a:latin typeface="SutonnyMJ" pitchFamily="2" charset="0"/>
              </a:rPr>
              <a:t>, ¸b, </a:t>
            </a:r>
            <a:r>
              <a:rPr lang="en-US" sz="5400" b="1" dirty="0" err="1" smtClean="0">
                <a:latin typeface="SutonnyMJ" pitchFamily="2" charset="0"/>
              </a:rPr>
              <a:t>fvM</a:t>
            </a:r>
            <a:r>
              <a:rPr lang="en-US" sz="5400" b="1" dirty="0" smtClean="0">
                <a:latin typeface="SutonnyMJ" pitchFamily="2" charset="0"/>
              </a:rPr>
              <a:t> </a:t>
            </a:r>
            <a:r>
              <a:rPr lang="en-US" sz="5400" b="1" dirty="0" err="1" smtClean="0">
                <a:latin typeface="SutonnyMJ" pitchFamily="2" charset="0"/>
              </a:rPr>
              <a:t>Gi</a:t>
            </a:r>
            <a:r>
              <a:rPr lang="en-US" sz="5400" b="1" dirty="0" smtClean="0">
                <a:latin typeface="SutonnyMJ" pitchFamily="2" charset="0"/>
              </a:rPr>
              <a:t> </a:t>
            </a:r>
            <a:r>
              <a:rPr lang="en-US" sz="5400" b="1" dirty="0" err="1" smtClean="0">
                <a:latin typeface="SutonnyMJ" pitchFamily="2" charset="0"/>
              </a:rPr>
              <a:t>e¨envi</a:t>
            </a:r>
            <a:endParaRPr lang="en-US" sz="5400" b="1" dirty="0" smtClean="0">
              <a:latin typeface="SutonnyMJ" pitchFamily="2" charset="0"/>
            </a:endParaRPr>
          </a:p>
          <a:p>
            <a:pPr algn="ctr"/>
            <a:endParaRPr lang="en-US" sz="5400" b="1" dirty="0" smtClean="0">
              <a:latin typeface="SutonnyMJ" pitchFamily="2" charset="0"/>
            </a:endParaRPr>
          </a:p>
          <a:p>
            <a:pPr algn="ctr"/>
            <a:endParaRPr lang="en-US" sz="5400" dirty="0">
              <a:latin typeface="SutonnyMJ" pitchFamily="2" charset="0"/>
            </a:endParaRPr>
          </a:p>
          <a:p>
            <a:pPr algn="ctr"/>
            <a:endParaRPr lang="en-US" sz="5400" dirty="0" smtClean="0">
              <a:latin typeface="SutonnyMJ" pitchFamily="2" charset="0"/>
            </a:endParaRPr>
          </a:p>
          <a:p>
            <a:pPr algn="ctr"/>
            <a:endParaRPr lang="en-US" sz="5400" dirty="0">
              <a:latin typeface="SutonnyMJ" pitchFamily="2" charset="0"/>
            </a:endParaRPr>
          </a:p>
          <a:p>
            <a:pPr algn="ctr"/>
            <a:endParaRPr lang="en-US" sz="5400" dirty="0" smtClean="0">
              <a:latin typeface="SutonnyMJ" pitchFamily="2" charset="0"/>
            </a:endParaRPr>
          </a:p>
          <a:p>
            <a:pPr algn="ctr"/>
            <a:endParaRPr lang="en-US" sz="5400" dirty="0">
              <a:latin typeface="SutonnyMJ" pitchFamily="2" charset="0"/>
            </a:endParaRPr>
          </a:p>
          <a:p>
            <a:pPr algn="ctr"/>
            <a:endParaRPr lang="en-US" sz="5400" dirty="0" smtClean="0">
              <a:latin typeface="SutonnyMJ" pitchFamily="2" charset="0"/>
            </a:endParaRPr>
          </a:p>
          <a:p>
            <a:pPr algn="ctr"/>
            <a:endParaRPr lang="en-US" sz="5400" dirty="0">
              <a:latin typeface="SutonnyMJ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45" y="4027054"/>
            <a:ext cx="6032163" cy="2685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45" y="1311564"/>
            <a:ext cx="6032162" cy="2690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39" y="1311564"/>
            <a:ext cx="5543388" cy="26907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38" y="4027055"/>
            <a:ext cx="5543389" cy="26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596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3602182" y="193964"/>
            <a:ext cx="4756727" cy="1902691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latin typeface="SutonnyMJ" pitchFamily="2" charset="0"/>
              </a:rPr>
              <a:t>GKK </a:t>
            </a:r>
            <a:r>
              <a:rPr lang="en-US" sz="6600" dirty="0" err="1" smtClean="0">
                <a:latin typeface="SutonnyMJ" pitchFamily="2" charset="0"/>
              </a:rPr>
              <a:t>KvR</a:t>
            </a:r>
            <a:endParaRPr lang="en-GB" sz="6600" dirty="0">
              <a:latin typeface="SutonnyMJ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14763" y="2105892"/>
            <a:ext cx="8682181" cy="3140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SutonnyMJ" pitchFamily="2" charset="0"/>
              </a:rPr>
              <a:t>GKB </a:t>
            </a:r>
            <a:r>
              <a:rPr lang="en-US" sz="6000" dirty="0" err="1" smtClean="0">
                <a:latin typeface="SutonnyMJ" pitchFamily="2" charset="0"/>
              </a:rPr>
              <a:t>wbq‡g</a:t>
            </a:r>
            <a:r>
              <a:rPr lang="en-US" sz="6000" dirty="0">
                <a:latin typeface="SutonnyMJ" pitchFamily="2" charset="0"/>
              </a:rPr>
              <a:t> </a:t>
            </a:r>
            <a:r>
              <a:rPr lang="en-US" sz="6000" dirty="0" smtClean="0">
                <a:latin typeface="SutonnyMJ" pitchFamily="2" charset="0"/>
              </a:rPr>
              <a:t>†</a:t>
            </a:r>
            <a:r>
              <a:rPr lang="en-US" sz="6000" dirty="0" err="1" smtClean="0">
                <a:latin typeface="SutonnyMJ" pitchFamily="2" charset="0"/>
              </a:rPr>
              <a:t>h‡Kvb</a:t>
            </a:r>
            <a:r>
              <a:rPr lang="en-US" sz="6000" dirty="0" smtClean="0">
                <a:latin typeface="SutonnyMJ" pitchFamily="2" charset="0"/>
              </a:rPr>
              <a:t> †</a:t>
            </a:r>
            <a:r>
              <a:rPr lang="en-US" sz="6000" dirty="0" err="1" smtClean="0">
                <a:latin typeface="SutonnyMJ" pitchFamily="2" charset="0"/>
              </a:rPr>
              <a:t>h‡Kvb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msL¨v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wj‡L</a:t>
            </a:r>
            <a:r>
              <a:rPr lang="en-US" sz="6000" dirty="0">
                <a:latin typeface="SutonnyMJ" pitchFamily="2" charset="0"/>
              </a:rPr>
              <a:t> </a:t>
            </a:r>
            <a:r>
              <a:rPr lang="en-US" sz="6000" dirty="0" smtClean="0">
                <a:latin typeface="SutonnyMJ" pitchFamily="2" charset="0"/>
              </a:rPr>
              <a:t>†</a:t>
            </a:r>
            <a:r>
              <a:rPr lang="en-US" sz="6000" dirty="0" err="1" smtClean="0">
                <a:latin typeface="SutonnyMJ" pitchFamily="2" charset="0"/>
              </a:rPr>
              <a:t>hvM</a:t>
            </a:r>
            <a:r>
              <a:rPr lang="en-US" sz="6000" dirty="0" smtClean="0">
                <a:latin typeface="SutonnyMJ" pitchFamily="2" charset="0"/>
              </a:rPr>
              <a:t>, </a:t>
            </a:r>
            <a:r>
              <a:rPr lang="en-US" sz="6000" dirty="0" err="1" smtClean="0">
                <a:latin typeface="SutonnyMJ" pitchFamily="2" charset="0"/>
              </a:rPr>
              <a:t>we‡qvM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K‡i</a:t>
            </a:r>
            <a:r>
              <a:rPr lang="en-US" sz="6000" dirty="0">
                <a:latin typeface="SutonnyMJ" pitchFamily="2" charset="0"/>
              </a:rPr>
              <a:t> </a:t>
            </a:r>
            <a:r>
              <a:rPr lang="en-US" sz="6000" dirty="0" smtClean="0">
                <a:latin typeface="SutonnyMJ" pitchFamily="2" charset="0"/>
              </a:rPr>
              <a:t>†`</a:t>
            </a:r>
            <a:r>
              <a:rPr lang="en-US" sz="6000" dirty="0" err="1" smtClean="0">
                <a:latin typeface="SutonnyMJ" pitchFamily="2" charset="0"/>
              </a:rPr>
              <a:t>LvI</a:t>
            </a:r>
            <a:r>
              <a:rPr lang="en-US" sz="6000" dirty="0" smtClean="0">
                <a:latin typeface="SutonnyMJ" pitchFamily="2" charset="0"/>
              </a:rPr>
              <a:t>|  </a:t>
            </a:r>
            <a:endParaRPr lang="en-GB" sz="6000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9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200024" y="2142130"/>
            <a:ext cx="11344275" cy="33442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latin typeface="SutonnyMJ" pitchFamily="2" charset="0"/>
              </a:rPr>
              <a:t>‡</a:t>
            </a:r>
            <a:r>
              <a:rPr lang="en-US" sz="6600" dirty="0" err="1" smtClean="0">
                <a:latin typeface="SutonnyMJ" pitchFamily="2" charset="0"/>
              </a:rPr>
              <a:t>Zvgv</a:t>
            </a:r>
            <a:r>
              <a:rPr lang="en-US" sz="6600" dirty="0" smtClean="0">
                <a:latin typeface="SutonnyMJ" pitchFamily="2" charset="0"/>
              </a:rPr>
              <a:t>‡`</a:t>
            </a:r>
            <a:r>
              <a:rPr lang="en-US" sz="6600" dirty="0" err="1" smtClean="0">
                <a:latin typeface="SutonnyMJ" pitchFamily="2" charset="0"/>
              </a:rPr>
              <a:t>i</a:t>
            </a:r>
            <a:r>
              <a:rPr lang="en-US" sz="6600" dirty="0">
                <a:latin typeface="SutonnyMJ" pitchFamily="2" charset="0"/>
              </a:rPr>
              <a:t> </a:t>
            </a:r>
            <a:r>
              <a:rPr lang="en-US" sz="6600" dirty="0" smtClean="0">
                <a:latin typeface="SutonnyMJ" pitchFamily="2" charset="0"/>
              </a:rPr>
              <a:t>†</a:t>
            </a:r>
            <a:r>
              <a:rPr lang="en-US" sz="6600" dirty="0" err="1" smtClean="0">
                <a:latin typeface="SutonnyMJ" pitchFamily="2" charset="0"/>
              </a:rPr>
              <a:t>kÖYxi</a:t>
            </a:r>
            <a:r>
              <a:rPr lang="en-US" sz="6600" dirty="0">
                <a:latin typeface="SutonnyMJ" pitchFamily="2" charset="0"/>
              </a:rPr>
              <a:t> </a:t>
            </a:r>
            <a:r>
              <a:rPr lang="en-US" sz="6600" dirty="0" smtClean="0">
                <a:latin typeface="SutonnyMJ" pitchFamily="2" charset="0"/>
              </a:rPr>
              <a:t>5 </a:t>
            </a:r>
            <a:r>
              <a:rPr lang="en-US" sz="6600" dirty="0" err="1" smtClean="0">
                <a:latin typeface="SutonnyMJ" pitchFamily="2" charset="0"/>
              </a:rPr>
              <a:t>Rb</a:t>
            </a:r>
            <a:r>
              <a:rPr lang="en-US" sz="6600" dirty="0" smtClean="0">
                <a:latin typeface="SutonnyMJ" pitchFamily="2" charset="0"/>
              </a:rPr>
              <a:t> </a:t>
            </a:r>
            <a:r>
              <a:rPr lang="en-US" sz="6600" dirty="0" err="1" smtClean="0">
                <a:latin typeface="SutonnyMJ" pitchFamily="2" charset="0"/>
              </a:rPr>
              <a:t>wkÿv_x©i</a:t>
            </a:r>
            <a:r>
              <a:rPr lang="en-US" sz="6600" dirty="0" smtClean="0">
                <a:latin typeface="SutonnyMJ" pitchFamily="2" charset="0"/>
              </a:rPr>
              <a:t> Aa© </a:t>
            </a:r>
            <a:r>
              <a:rPr lang="en-US" sz="6600" dirty="0" err="1" smtClean="0">
                <a:latin typeface="SutonnyMJ" pitchFamily="2" charset="0"/>
              </a:rPr>
              <a:t>evwl©K</a:t>
            </a:r>
            <a:r>
              <a:rPr lang="en-US" sz="6600" dirty="0" smtClean="0">
                <a:latin typeface="SutonnyMJ" pitchFamily="2" charset="0"/>
              </a:rPr>
              <a:t> </a:t>
            </a:r>
            <a:r>
              <a:rPr lang="en-US" sz="6600" dirty="0" err="1" smtClean="0">
                <a:latin typeface="SutonnyMJ" pitchFamily="2" charset="0"/>
              </a:rPr>
              <a:t>cixÿvi</a:t>
            </a:r>
            <a:r>
              <a:rPr lang="en-US" sz="6600" dirty="0" smtClean="0">
                <a:latin typeface="SutonnyMJ" pitchFamily="2" charset="0"/>
              </a:rPr>
              <a:t> </a:t>
            </a:r>
            <a:r>
              <a:rPr lang="en-US" sz="6600" dirty="0" err="1" smtClean="0">
                <a:latin typeface="SutonnyMJ" pitchFamily="2" charset="0"/>
              </a:rPr>
              <a:t>cÖvß</a:t>
            </a:r>
            <a:r>
              <a:rPr lang="en-US" sz="6600" dirty="0" smtClean="0">
                <a:latin typeface="SutonnyMJ" pitchFamily="2" charset="0"/>
              </a:rPr>
              <a:t> ‡</a:t>
            </a:r>
            <a:r>
              <a:rPr lang="en-US" sz="6600" dirty="0" err="1" smtClean="0">
                <a:latin typeface="SutonnyMJ" pitchFamily="2" charset="0"/>
              </a:rPr>
              <a:t>gvU</a:t>
            </a:r>
            <a:r>
              <a:rPr lang="en-US" sz="6600" dirty="0" smtClean="0">
                <a:latin typeface="SutonnyMJ" pitchFamily="2" charset="0"/>
              </a:rPr>
              <a:t> b¤^</a:t>
            </a:r>
            <a:r>
              <a:rPr lang="en-US" sz="6600" dirty="0" err="1" smtClean="0">
                <a:latin typeface="SutonnyMJ" pitchFamily="2" charset="0"/>
              </a:rPr>
              <a:t>i</a:t>
            </a:r>
            <a:r>
              <a:rPr lang="en-US" sz="6600" dirty="0" smtClean="0">
                <a:latin typeface="SutonnyMJ" pitchFamily="2" charset="0"/>
              </a:rPr>
              <a:t> ‡</a:t>
            </a:r>
            <a:r>
              <a:rPr lang="en-US" sz="6600" dirty="0" err="1" smtClean="0">
                <a:latin typeface="SutonnyMJ" pitchFamily="2" charset="0"/>
              </a:rPr>
              <a:t>ei</a:t>
            </a:r>
            <a:r>
              <a:rPr lang="en-US" sz="6600" dirty="0" smtClean="0">
                <a:latin typeface="SutonnyMJ" pitchFamily="2" charset="0"/>
              </a:rPr>
              <a:t> </a:t>
            </a:r>
            <a:r>
              <a:rPr lang="en-US" sz="6600" dirty="0" err="1" smtClean="0">
                <a:latin typeface="SutonnyMJ" pitchFamily="2" charset="0"/>
              </a:rPr>
              <a:t>Ki‡e</a:t>
            </a:r>
            <a:r>
              <a:rPr lang="en-US" sz="6600" dirty="0" smtClean="0">
                <a:latin typeface="SutonnyMJ" pitchFamily="2" charset="0"/>
              </a:rPr>
              <a:t>|</a:t>
            </a:r>
            <a:endParaRPr lang="en-GB" sz="6600" dirty="0">
              <a:latin typeface="SutonnyMJ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11" y="513356"/>
            <a:ext cx="8535990" cy="86040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smtClean="0">
                <a:latin typeface="SutonnyMJ" pitchFamily="2" charset="0"/>
                <a:sym typeface="Wingdings 2" panose="05020102010507070707" pitchFamily="18" charset="2"/>
              </a:rPr>
              <a:t> </a:t>
            </a:r>
            <a:r>
              <a:rPr lang="en-US" sz="8000" b="1" dirty="0" err="1" smtClean="0">
                <a:latin typeface="SutonnyMJ" pitchFamily="2" charset="0"/>
              </a:rPr>
              <a:t>evwoi</a:t>
            </a:r>
            <a:r>
              <a:rPr lang="en-US" sz="8000" b="1" dirty="0" smtClean="0">
                <a:latin typeface="SutonnyMJ" pitchFamily="2" charset="0"/>
              </a:rPr>
              <a:t> </a:t>
            </a:r>
            <a:r>
              <a:rPr lang="en-US" sz="8000" b="1" dirty="0" err="1" smtClean="0">
                <a:latin typeface="SutonnyMJ" pitchFamily="2" charset="0"/>
              </a:rPr>
              <a:t>KvR</a:t>
            </a:r>
            <a:r>
              <a:rPr lang="en-US" sz="8000" b="1" dirty="0" smtClean="0">
                <a:latin typeface="SutonnyMJ" pitchFamily="2" charset="0"/>
              </a:rPr>
              <a:t> </a:t>
            </a:r>
            <a:r>
              <a:rPr lang="en-US" sz="8000" b="1" dirty="0" smtClean="0">
                <a:latin typeface="SutonnyMJ" pitchFamily="2" charset="0"/>
                <a:sym typeface="Wingdings 2" panose="05020102010507070707" pitchFamily="18" charset="2"/>
              </a:rPr>
              <a:t></a:t>
            </a:r>
            <a:endParaRPr lang="en-GB" sz="8000" b="1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45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0.6"/>
</p:tagLst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2696</TotalTime>
  <Words>148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Century Gothic</vt:lpstr>
      <vt:lpstr>NikoshBAN</vt:lpstr>
      <vt:lpstr>SutonnyMJ</vt:lpstr>
      <vt:lpstr>Wingdings 2</vt:lpstr>
      <vt:lpstr>Wingdings 3</vt:lpstr>
      <vt:lpstr>Slice</vt:lpstr>
      <vt:lpstr> আজকের      ক্লাসে</vt:lpstr>
      <vt:lpstr>  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amt</cp:lastModifiedBy>
  <cp:revision>165</cp:revision>
  <dcterms:created xsi:type="dcterms:W3CDTF">2025-02-19T09:07:12Z</dcterms:created>
  <dcterms:modified xsi:type="dcterms:W3CDTF">2026-08-18T07:31:56Z</dcterms:modified>
</cp:coreProperties>
</file>