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61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695" y="154740"/>
            <a:ext cx="8059320" cy="129918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9209" y="1664940"/>
            <a:ext cx="4449832" cy="6667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1" y="2207865"/>
            <a:ext cx="11049000" cy="154111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500" y="4072830"/>
            <a:ext cx="3048000" cy="163443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4072830"/>
            <a:ext cx="3048000" cy="163443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500" y="4072830"/>
            <a:ext cx="3048000" cy="163443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981700"/>
            <a:ext cx="11049000" cy="4000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8200" y="6134100"/>
            <a:ext cx="1571625" cy="2476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818CF8"/>
                </a:solidFill>
                <a:latin typeface="Hind Siliguri SemiBold"/>
              </a:rPr>
              <a:t>গণিত ক্লাসরুম প্রেজেন্টেশন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34700" y="6134100"/>
            <a:ext cx="6858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4748B"/>
                </a:solidFill>
                <a:latin typeface="Hind Siliguri"/>
              </a:rPr>
              <a:t>Slide 1 of 2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7725" y="917227"/>
            <a:ext cx="261937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3937" y="1664940"/>
            <a:ext cx="171450" cy="190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26942" y="2503140"/>
            <a:ext cx="10114670" cy="5770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484"/>
              </a:lnSpc>
            </a:pPr>
            <a:r>
              <a:rPr sz="3450" b="1" i="0" u="none">
                <a:solidFill>
                  <a:srgbClr val="FEF08A"/>
                </a:solidFill>
                <a:latin typeface="Hind Siliguri"/>
              </a:rPr>
              <a:t>অনুশীলনী-৩.৩, ৪.২, ৪.৩ এর সৃজনশীল প্রশ্ন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3525" y="3148905"/>
            <a:ext cx="91249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FFFF00"/>
                </a:solidFill>
                <a:latin typeface="Hind Siliguri"/>
              </a:rPr>
              <a:t>বোর্ড পরীক্ষা ও বার্ষিক পরীক্ষার জন্য বিশেষ সমাধান ও প্রস্তুতি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6181725"/>
            <a:ext cx="19050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9375" y="4272855"/>
            <a:ext cx="476250" cy="4762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67326" y="4863405"/>
            <a:ext cx="278034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F8FAFC"/>
                </a:solidFill>
                <a:latin typeface="Hind Siliguri"/>
              </a:rPr>
              <a:t>অনুশীলনী ৩.৩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33525" y="5263455"/>
            <a:ext cx="2647950" cy="217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sz="1200" b="0" i="0" u="none">
                <a:solidFill>
                  <a:srgbClr val="FFFF00"/>
                </a:solidFill>
                <a:latin typeface="Hind Siliguri"/>
              </a:rPr>
              <a:t>বীজগাণিতিক রাশি (উৎপাদকে বিশ্লেষণ)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7875" y="4272855"/>
            <a:ext cx="476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705826" y="4863405"/>
            <a:ext cx="278034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F8FAFC"/>
                </a:solidFill>
                <a:latin typeface="Hind Siliguri"/>
              </a:rPr>
              <a:t>অনুশীলনী ৪.২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72025" y="5263455"/>
            <a:ext cx="2647950" cy="217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sz="1200" b="0" i="0" u="none">
                <a:solidFill>
                  <a:srgbClr val="FFFF00"/>
                </a:solidFill>
                <a:latin typeface="Hind Siliguri"/>
              </a:rPr>
              <a:t>সূচক ও লগারিদম (লগের মান ও প্রমাণ)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96375" y="4272855"/>
            <a:ext cx="476250" cy="4762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944326" y="4863405"/>
            <a:ext cx="278034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F8FAFC"/>
                </a:solidFill>
                <a:latin typeface="Hind Siliguri"/>
              </a:rPr>
              <a:t>অনুশীলনী ৪.৩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10525" y="5263455"/>
            <a:ext cx="2647950" cy="217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sz="1200" b="0" i="0" u="none">
                <a:solidFill>
                  <a:srgbClr val="FFFF00"/>
                </a:solidFill>
                <a:latin typeface="Hind Siliguri"/>
              </a:rPr>
              <a:t>সাধারণ লগারিদম ও বৈজ্ঞানিক রূপ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76537" y="4406205"/>
            <a:ext cx="161925" cy="20955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6937" y="4406205"/>
            <a:ext cx="238125" cy="209550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29725" y="4406205"/>
            <a:ext cx="209550" cy="209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1662112"/>
            <a:ext cx="5286375" cy="4000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981700"/>
            <a:ext cx="11049000" cy="40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134100"/>
            <a:ext cx="1571625" cy="2476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818CF8"/>
                </a:solidFill>
                <a:latin typeface="Hind Siliguri SemiBold"/>
              </a:rPr>
              <a:t>গণিত ক্লাসরুম প্রেজেন্টেশন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06125" y="6134100"/>
            <a:ext cx="714375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64748B"/>
                </a:solidFill>
                <a:latin typeface="Hind Siliguri"/>
              </a:rPr>
              <a:t>Slide 2 of 2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181725"/>
            <a:ext cx="190500" cy="152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1963340"/>
            <a:ext cx="4943475" cy="63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E2E8F0"/>
                </a:solidFill>
                <a:latin typeface="Hind Siliguri"/>
              </a:rPr>
              <a:t>অনুশীলনী ৩.৩:</a:t>
            </a:r>
            <a:r>
              <a:rPr sz="1575" b="0" i="0" u="none">
                <a:solidFill>
                  <a:srgbClr val="E2E8F0"/>
                </a:solidFill>
                <a:latin typeface="Hind Siliguri"/>
              </a:rPr>
              <a:t> মধ্যপদ বিশ্লেষণ (Middle Term Breakdown) এবং ঘন ও বর্গ সংক্রান্ত সূত্র প্রয়োগ করে উৎপাদকে বিশ্লেষণ।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812851"/>
            <a:ext cx="4943475" cy="63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E2E8F0"/>
                </a:solidFill>
                <a:latin typeface="Hind Siliguri"/>
              </a:rPr>
              <a:t>অনুশীলনী ৪.২:</a:t>
            </a:r>
            <a:r>
              <a:rPr sz="1575" b="0" i="0" u="none">
                <a:solidFill>
                  <a:srgbClr val="E2E8F0"/>
                </a:solidFill>
                <a:latin typeface="Hind Siliguri"/>
              </a:rPr>
              <a:t> লগারিদমের ভিত্তি রূপান্তর, মান নির্ণয় এবং জটিল বীজগাণিতিক লগের রাশিমালা প্রমাণের কৌশল।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662362"/>
            <a:ext cx="4943475" cy="63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E2E8F0"/>
                </a:solidFill>
                <a:latin typeface="Hind Siliguri"/>
              </a:rPr>
              <a:t>অনুশীলনী ৪.৩:</a:t>
            </a:r>
            <a:r>
              <a:rPr sz="1575" b="0" i="0" u="none">
                <a:solidFill>
                  <a:srgbClr val="E2E8F0"/>
                </a:solidFill>
                <a:latin typeface="Hind Siliguri"/>
              </a:rPr>
              <a:t> সাধারণ লগারিদমের পূর্ণক ও অংশক নির্ণয় এবং যেকোনো সংখ্যাকে বৈজ্ঞানিক আকারে প্রকাশের নিয়ম।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511873"/>
            <a:ext cx="4943475" cy="63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E2E8F0"/>
                </a:solidFill>
                <a:latin typeface="Hind Siliguri"/>
              </a:rPr>
              <a:t>সৃজনশীল প্রশ্নব্যাংক:</a:t>
            </a:r>
            <a:r>
              <a:rPr sz="1575" b="0" i="0" u="none">
                <a:solidFill>
                  <a:srgbClr val="E2E8F0"/>
                </a:solidFill>
                <a:latin typeface="Hind Siliguri"/>
              </a:rPr>
              <a:t> বিগত বছরের বিভিন্ন বোর্ড পরীক্ষার প্রশ্ন ও সমন্বিত সৃজনশীল প্রশ্নের সহজ সমাধান।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3650" y="1671637"/>
            <a:ext cx="5267325" cy="39814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96678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846189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695700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545210"/>
            <a:ext cx="190500" cy="2000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1500" y="476250"/>
            <a:ext cx="1160145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F8FAFC"/>
                </a:solidFill>
                <a:latin typeface="Hind Siliguri"/>
              </a:rPr>
              <a:t>পাঠের বিষয়বস্তু ও গুরুত্বপূর্ণ সৃজনশীল আলোচনা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emini_Generated_Image_4kgdnl4kgdnl4kgd.jf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43200" y="1"/>
            <a:ext cx="6604000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emini_Generated_Image_l64ws0l64ws0l64w.jf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94" y="225088"/>
            <a:ext cx="11702689" cy="63727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emini_Generated_Image_vau9gtvau9gtvau9.jf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075" y="533400"/>
            <a:ext cx="12182093" cy="556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Aug 18, 2026, 01_10_3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135</Words>
  <Application>Microsoft Macintosh PowerPoint</Application>
  <PresentationFormat>Custom</PresentationFormat>
  <Paragraphs>17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Oriel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dc:description>generated using python-pptx</dc:description>
  <cp:lastModifiedBy>asus</cp:lastModifiedBy>
  <cp:revision>3</cp:revision>
  <dcterms:created xsi:type="dcterms:W3CDTF">2013-01-27T09:14:16Z</dcterms:created>
  <dcterms:modified xsi:type="dcterms:W3CDTF">2026-08-18T20:11:35Z</dcterms:modified>
</cp:coreProperties>
</file>